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102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18094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lt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be.com/v/lOGoZFzHkh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IP as Metaphor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Brian L. Frye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Assistant Professor of Law,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University of Kentucky College of Law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" name="Shape 38">
            <a:hlinkClick r:id="rId3"/>
          </p:cNvPr>
          <p:cNvSpPr/>
          <p:nvPr/>
        </p:nvSpPr>
        <p:spPr>
          <a:xfrm>
            <a:off x="2286000" y="857250"/>
            <a:ext cx="4572000" cy="3429000"/>
          </a:xfrm>
          <a:prstGeom prst="rect">
            <a:avLst/>
          </a:prstGeom>
          <a:blipFill>
            <a:blip r:embed="rId4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On-screen Show (16:9)</PresentationFormat>
  <Paragraphs>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simple-dark</vt:lpstr>
      <vt:lpstr>IP as Metaphor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as Metaphor</dc:title>
  <dc:creator>Leslie, Michelle</dc:creator>
  <cp:lastModifiedBy>Michelle Leslie</cp:lastModifiedBy>
  <cp:revision>1</cp:revision>
  <dcterms:modified xsi:type="dcterms:W3CDTF">2015-01-29T18:11:44Z</dcterms:modified>
</cp:coreProperties>
</file>