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876"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3" name="Google Shape;53;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8400d64a75_0_3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This is designed for a president, but any officer position could use this as a template for a transition meeting agenda</a:t>
            </a:r>
            <a:endParaRPr/>
          </a:p>
        </p:txBody>
      </p:sp>
      <p:sp>
        <p:nvSpPr>
          <p:cNvPr id="111" name="Google Shape;111;g8400d64a75_0_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8400d64a75_0_5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This is designed for a president, but any officer position could use this as a template for a transition meeting agenda</a:t>
            </a:r>
            <a:endParaRPr/>
          </a:p>
        </p:txBody>
      </p:sp>
      <p:sp>
        <p:nvSpPr>
          <p:cNvPr id="117" name="Google Shape;117;g8400d64a75_0_5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8400d64a75_0_6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This is designed for a president, but any officer position could use this as a template for a transition meeting agenda</a:t>
            </a:r>
            <a:endParaRPr/>
          </a:p>
        </p:txBody>
      </p:sp>
      <p:sp>
        <p:nvSpPr>
          <p:cNvPr id="123" name="Google Shape;123;g8400d64a75_0_6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8400d64a75_0_6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This is designed for a president, but any officer position could use this as a template for a transition meeting agenda</a:t>
            </a:r>
            <a:endParaRPr/>
          </a:p>
        </p:txBody>
      </p:sp>
      <p:sp>
        <p:nvSpPr>
          <p:cNvPr id="129" name="Google Shape;129;g8400d64a75_0_6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83e061281d_0_2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6" name="Google Shape;136;g83e061281d_0_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83e061281d_0_5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83e061281d_0_5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3" name="Google Shape;143;g83e061281d_0_5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83e061281d_0_2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g83e061281d_0_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83e061281d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5" name="Google Shape;155;g83e061281d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8400d64a75_0_4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This is designed for a president, but any officer position could use this as a template for a transition meeting agenda</a:t>
            </a:r>
            <a:endParaRPr/>
          </a:p>
        </p:txBody>
      </p:sp>
      <p:sp>
        <p:nvSpPr>
          <p:cNvPr id="164" name="Google Shape;164;g8400d64a75_0_4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83e061281d_0_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 name="Google Shape;170;g83e061281d_0_1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1" name="Google Shape;171;g83e061281d_0_1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83e061280e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83e061280e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9" name="Google Shape;59;g83e061280e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6" name="Google Shape;176;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6" name="Google Shape;66;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8400d64a75_0_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2" name="Google Shape;72;g8400d64a75_0_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8400d64a75_0_1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This is designed for a president, but any officer position could use this as a template for a transition meeting agenda</a:t>
            </a:r>
            <a:endParaRPr/>
          </a:p>
        </p:txBody>
      </p:sp>
      <p:sp>
        <p:nvSpPr>
          <p:cNvPr id="79" name="Google Shape;79;g8400d64a75_0_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8400d64a75_0_1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This is designed for a president, but any officer position could use this as a template for a transition meeting agenda</a:t>
            </a:r>
            <a:endParaRPr/>
          </a:p>
        </p:txBody>
      </p:sp>
      <p:sp>
        <p:nvSpPr>
          <p:cNvPr id="85" name="Google Shape;85;g8400d64a75_0_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8400d64a75_0_2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This is designed for a president, but any officer position could use this as a template for a transition meeting agenda</a:t>
            </a:r>
            <a:endParaRPr/>
          </a:p>
        </p:txBody>
      </p:sp>
      <p:sp>
        <p:nvSpPr>
          <p:cNvPr id="91" name="Google Shape;91;g8400d64a75_0_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8400d64a75_0_2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This is designed for a president, but any officer position could use this as a template for a transition meeting agenda</a:t>
            </a:r>
            <a:endParaRPr/>
          </a:p>
        </p:txBody>
      </p:sp>
      <p:sp>
        <p:nvSpPr>
          <p:cNvPr id="97" name="Google Shape;97;g8400d64a75_0_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83e061281d_0_1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3" name="Google Shape;103;g83e061281d_0_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2"/>
        <p:cNvGrpSpPr/>
        <p:nvPr/>
      </p:nvGrpSpPr>
      <p:grpSpPr>
        <a:xfrm>
          <a:off x="0" y="0"/>
          <a:ext cx="0" cy="0"/>
          <a:chOff x="0" y="0"/>
          <a:chExt cx="0" cy="0"/>
        </a:xfrm>
      </p:grpSpPr>
      <p:sp>
        <p:nvSpPr>
          <p:cNvPr id="13" name="Google Shape;13;p2"/>
          <p:cNvSpPr txBox="1">
            <a:spLocks noGrp="1"/>
          </p:cNvSpPr>
          <p:nvPr>
            <p:ph type="ctrTitle"/>
          </p:nvPr>
        </p:nvSpPr>
        <p:spPr>
          <a:xfrm>
            <a:off x="1524000" y="727507"/>
            <a:ext cx="9144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lt2"/>
              </a:buClr>
              <a:buSzPts val="6000"/>
              <a:buFont typeface="Arial"/>
              <a:buNone/>
              <a:defRPr sz="6000">
                <a:solidFill>
                  <a:schemeClr val="l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1534391" y="3115107"/>
            <a:ext cx="9144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lt2"/>
              </a:buClr>
              <a:buSzPts val="2400"/>
              <a:buNone/>
              <a:defRPr sz="2400">
                <a:solidFill>
                  <a:schemeClr val="lt2"/>
                </a:solidFill>
              </a:defRPr>
            </a:lvl1pPr>
            <a:lvl2pPr lvl="1" algn="ctr">
              <a:lnSpc>
                <a:spcPct val="90000"/>
              </a:lnSpc>
              <a:spcBef>
                <a:spcPts val="500"/>
              </a:spcBef>
              <a:spcAft>
                <a:spcPts val="0"/>
              </a:spcAft>
              <a:buClr>
                <a:schemeClr val="lt1"/>
              </a:buClr>
              <a:buSzPts val="2000"/>
              <a:buNone/>
              <a:defRPr sz="2000"/>
            </a:lvl2pPr>
            <a:lvl3pPr lvl="2" algn="ctr">
              <a:lnSpc>
                <a:spcPct val="90000"/>
              </a:lnSpc>
              <a:spcBef>
                <a:spcPts val="500"/>
              </a:spcBef>
              <a:spcAft>
                <a:spcPts val="0"/>
              </a:spcAft>
              <a:buClr>
                <a:schemeClr val="lt1"/>
              </a:buClr>
              <a:buSzPts val="1800"/>
              <a:buNone/>
              <a:defRPr sz="1800"/>
            </a:lvl3pPr>
            <a:lvl4pPr lvl="3" algn="ctr">
              <a:lnSpc>
                <a:spcPct val="90000"/>
              </a:lnSpc>
              <a:spcBef>
                <a:spcPts val="500"/>
              </a:spcBef>
              <a:spcAft>
                <a:spcPts val="0"/>
              </a:spcAft>
              <a:buClr>
                <a:schemeClr val="lt1"/>
              </a:buClr>
              <a:buSzPts val="1600"/>
              <a:buNone/>
              <a:defRPr sz="1600"/>
            </a:lvl4pPr>
            <a:lvl5pPr lvl="4" algn="ctr">
              <a:lnSpc>
                <a:spcPct val="90000"/>
              </a:lnSpc>
              <a:spcBef>
                <a:spcPts val="500"/>
              </a:spcBef>
              <a:spcAft>
                <a:spcPts val="0"/>
              </a:spcAft>
              <a:buClr>
                <a:schemeClr val="lt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ingle Statement ">
  <p:cSld name="Single Statement ">
    <p:spTree>
      <p:nvGrpSpPr>
        <p:cNvPr id="1" name="Shape 46"/>
        <p:cNvGrpSpPr/>
        <p:nvPr/>
      </p:nvGrpSpPr>
      <p:grpSpPr>
        <a:xfrm>
          <a:off x="0" y="0"/>
          <a:ext cx="0" cy="0"/>
          <a:chOff x="0" y="0"/>
          <a:chExt cx="0" cy="0"/>
        </a:xfrm>
      </p:grpSpPr>
      <p:sp>
        <p:nvSpPr>
          <p:cNvPr id="47" name="Google Shape;47;p11"/>
          <p:cNvSpPr txBox="1">
            <a:spLocks noGrp="1"/>
          </p:cNvSpPr>
          <p:nvPr>
            <p:ph type="body" idx="1"/>
          </p:nvPr>
        </p:nvSpPr>
        <p:spPr>
          <a:xfrm>
            <a:off x="838201" y="2128543"/>
            <a:ext cx="10515600" cy="1690256"/>
          </a:xfrm>
          <a:prstGeom prst="rect">
            <a:avLst/>
          </a:prstGeom>
          <a:noFill/>
          <a:ln>
            <a:noFill/>
          </a:ln>
        </p:spPr>
        <p:txBody>
          <a:bodyPr spcFirstLastPara="1" wrap="square" lIns="91425" tIns="45700" rIns="91425" bIns="45700" anchor="t" anchorCtr="0">
            <a:noAutofit/>
          </a:bodyPr>
          <a:lstStyle>
            <a:lvl1pPr marL="457200" lvl="0" indent="-406400" algn="l">
              <a:lnSpc>
                <a:spcPct val="90000"/>
              </a:lnSpc>
              <a:spcBef>
                <a:spcPts val="1000"/>
              </a:spcBef>
              <a:spcAft>
                <a:spcPts val="0"/>
              </a:spcAft>
              <a:buClr>
                <a:schemeClr val="lt1"/>
              </a:buClr>
              <a:buSzPts val="2800"/>
              <a:buChar char="•"/>
              <a:defRPr>
                <a:solidFill>
                  <a:schemeClr val="lt1"/>
                </a:solidFill>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11"/>
          <p:cNvSpPr txBox="1">
            <a:spLocks noGrp="1"/>
          </p:cNvSpPr>
          <p:nvPr>
            <p:ph type="body" idx="2"/>
          </p:nvPr>
        </p:nvSpPr>
        <p:spPr>
          <a:xfrm>
            <a:off x="838201" y="1209087"/>
            <a:ext cx="10515600" cy="481659"/>
          </a:xfrm>
          <a:prstGeom prst="rect">
            <a:avLst/>
          </a:prstGeom>
          <a:noFill/>
          <a:ln>
            <a:noFill/>
          </a:ln>
        </p:spPr>
        <p:txBody>
          <a:bodyPr spcFirstLastPara="1" wrap="square" lIns="91425" tIns="45700" rIns="91425" bIns="45700" anchor="t" anchorCtr="0">
            <a:noAutofit/>
          </a:bodyPr>
          <a:lstStyle>
            <a:lvl1pPr marL="457200" marR="0" lvl="0" indent="-228600" algn="l">
              <a:lnSpc>
                <a:spcPct val="90000"/>
              </a:lnSpc>
              <a:spcBef>
                <a:spcPts val="1000"/>
              </a:spcBef>
              <a:spcAft>
                <a:spcPts val="0"/>
              </a:spcAft>
              <a:buClr>
                <a:schemeClr val="lt2"/>
              </a:buClr>
              <a:buSzPts val="2800"/>
              <a:buFont typeface="Arial"/>
              <a:buNone/>
              <a:defRPr b="0" i="1">
                <a:solidFill>
                  <a:schemeClr val="lt2"/>
                </a:solidFill>
                <a:latin typeface="Georgia"/>
                <a:ea typeface="Georgia"/>
                <a:cs typeface="Georgia"/>
                <a:sym typeface="Georgia"/>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9" name="Google Shape;49;p11"/>
          <p:cNvSpPr txBox="1">
            <a:spLocks noGrp="1"/>
          </p:cNvSpPr>
          <p:nvPr>
            <p:ph type="body" idx="3"/>
          </p:nvPr>
        </p:nvSpPr>
        <p:spPr>
          <a:xfrm>
            <a:off x="838200" y="346075"/>
            <a:ext cx="10515600" cy="703079"/>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lt2"/>
              </a:buClr>
              <a:buSzPts val="4000"/>
              <a:buNone/>
              <a:defRPr sz="4000">
                <a:solidFill>
                  <a:schemeClr val="lt2"/>
                </a:solidFill>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Slide">
  <p:cSld name="Blank Slide">
    <p:spTree>
      <p:nvGrpSpPr>
        <p:cNvPr id="1" name="Shape 50"/>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ondary title slide" type="secHead">
  <p:cSld name="SECTION_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811069" y="280555"/>
            <a:ext cx="10515600" cy="2468273"/>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lt2"/>
              </a:buClr>
              <a:buSzPts val="4800"/>
              <a:buFont typeface="Arial"/>
              <a:buNone/>
              <a:defRPr sz="4800">
                <a:solidFill>
                  <a:schemeClr val="l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3"/>
          <p:cNvSpPr txBox="1">
            <a:spLocks noGrp="1"/>
          </p:cNvSpPr>
          <p:nvPr>
            <p:ph type="body" idx="1"/>
          </p:nvPr>
        </p:nvSpPr>
        <p:spPr>
          <a:xfrm>
            <a:off x="811069" y="2748828"/>
            <a:ext cx="10515600" cy="1500187"/>
          </a:xfrm>
          <a:prstGeom prst="rect">
            <a:avLst/>
          </a:prstGeom>
          <a:noFill/>
          <a:ln>
            <a:noFill/>
          </a:ln>
        </p:spPr>
        <p:txBody>
          <a:bodyPr spcFirstLastPara="1" wrap="square" lIns="91425" tIns="45700" rIns="91425" bIns="45700" anchor="t" anchorCtr="0">
            <a:noAutofit/>
          </a:bodyPr>
          <a:lstStyle>
            <a:lvl1pPr marL="457200" lvl="0" indent="-228600" algn="ctr">
              <a:lnSpc>
                <a:spcPct val="90000"/>
              </a:lnSpc>
              <a:spcBef>
                <a:spcPts val="1000"/>
              </a:spcBef>
              <a:spcAft>
                <a:spcPts val="0"/>
              </a:spcAft>
              <a:buClr>
                <a:schemeClr val="lt2"/>
              </a:buClr>
              <a:buSzPts val="2400"/>
              <a:buNone/>
              <a:defRPr sz="2400">
                <a:solidFill>
                  <a:schemeClr val="lt2"/>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8"/>
        <p:cNvGrpSpPr/>
        <p:nvPr/>
      </p:nvGrpSpPr>
      <p:grpSpPr>
        <a:xfrm>
          <a:off x="0" y="0"/>
          <a:ext cx="0" cy="0"/>
          <a:chOff x="0" y="0"/>
          <a:chExt cx="0" cy="0"/>
        </a:xfrm>
      </p:grpSpPr>
      <p:sp>
        <p:nvSpPr>
          <p:cNvPr id="19" name="Google Shape;19;p4"/>
          <p:cNvSpPr txBox="1">
            <a:spLocks noGrp="1"/>
          </p:cNvSpPr>
          <p:nvPr>
            <p:ph type="body" idx="1"/>
          </p:nvPr>
        </p:nvSpPr>
        <p:spPr>
          <a:xfrm>
            <a:off x="838200" y="1271135"/>
            <a:ext cx="10515600" cy="3708901"/>
          </a:xfrm>
          <a:prstGeom prst="rect">
            <a:avLst/>
          </a:prstGeom>
          <a:noFill/>
          <a:ln>
            <a:noFill/>
          </a:ln>
        </p:spPr>
        <p:txBody>
          <a:bodyPr spcFirstLastPara="1" wrap="square" lIns="91425" tIns="45700" rIns="91425" bIns="45700" anchor="t" anchorCtr="0">
            <a:noAutofit/>
          </a:bodyPr>
          <a:lstStyle>
            <a:lvl1pPr marL="457200" lvl="0" indent="-406400" algn="l">
              <a:lnSpc>
                <a:spcPct val="90000"/>
              </a:lnSpc>
              <a:spcBef>
                <a:spcPts val="1000"/>
              </a:spcBef>
              <a:spcAft>
                <a:spcPts val="0"/>
              </a:spcAft>
              <a:buClr>
                <a:schemeClr val="lt1"/>
              </a:buClr>
              <a:buSzPts val="2800"/>
              <a:buChar char="•"/>
              <a:defRPr>
                <a:solidFill>
                  <a:schemeClr val="lt1"/>
                </a:solidFill>
              </a:defRPr>
            </a:lvl1pPr>
            <a:lvl2pPr marL="914400" lvl="1" indent="-381000" algn="l">
              <a:lnSpc>
                <a:spcPct val="90000"/>
              </a:lnSpc>
              <a:spcBef>
                <a:spcPts val="500"/>
              </a:spcBef>
              <a:spcAft>
                <a:spcPts val="0"/>
              </a:spcAft>
              <a:buClr>
                <a:schemeClr val="lt1"/>
              </a:buClr>
              <a:buSzPts val="2400"/>
              <a:buChar char="•"/>
              <a:defRPr>
                <a:solidFill>
                  <a:schemeClr val="lt1"/>
                </a:solidFill>
              </a:defRPr>
            </a:lvl2pPr>
            <a:lvl3pPr marL="1371600" lvl="2" indent="-355600" algn="l">
              <a:lnSpc>
                <a:spcPct val="90000"/>
              </a:lnSpc>
              <a:spcBef>
                <a:spcPts val="500"/>
              </a:spcBef>
              <a:spcAft>
                <a:spcPts val="0"/>
              </a:spcAft>
              <a:buClr>
                <a:schemeClr val="lt1"/>
              </a:buClr>
              <a:buSzPts val="2000"/>
              <a:buChar char="•"/>
              <a:defRPr>
                <a:solidFill>
                  <a:schemeClr val="lt1"/>
                </a:solidFill>
              </a:defRPr>
            </a:lvl3pPr>
            <a:lvl4pPr marL="1828800" lvl="3" indent="-342900" algn="l">
              <a:lnSpc>
                <a:spcPct val="90000"/>
              </a:lnSpc>
              <a:spcBef>
                <a:spcPts val="500"/>
              </a:spcBef>
              <a:spcAft>
                <a:spcPts val="0"/>
              </a:spcAft>
              <a:buClr>
                <a:schemeClr val="lt1"/>
              </a:buClr>
              <a:buSzPts val="1800"/>
              <a:buChar char="•"/>
              <a:defRPr>
                <a:solidFill>
                  <a:schemeClr val="lt1"/>
                </a:solidFill>
              </a:defRPr>
            </a:lvl4pPr>
            <a:lvl5pPr marL="2286000" lvl="4" indent="-342900" algn="l">
              <a:lnSpc>
                <a:spcPct val="90000"/>
              </a:lnSpc>
              <a:spcBef>
                <a:spcPts val="500"/>
              </a:spcBef>
              <a:spcAft>
                <a:spcPts val="0"/>
              </a:spcAft>
              <a:buClr>
                <a:schemeClr val="lt1"/>
              </a:buClr>
              <a:buSzPts val="1800"/>
              <a:buChar char="•"/>
              <a:defRPr>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4"/>
          <p:cNvSpPr txBox="1">
            <a:spLocks noGrp="1"/>
          </p:cNvSpPr>
          <p:nvPr>
            <p:ph type="body" idx="2"/>
          </p:nvPr>
        </p:nvSpPr>
        <p:spPr>
          <a:xfrm>
            <a:off x="838200" y="346075"/>
            <a:ext cx="10515600" cy="703079"/>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lt2"/>
              </a:buClr>
              <a:buSzPts val="4000"/>
              <a:buNone/>
              <a:defRPr sz="4000">
                <a:solidFill>
                  <a:schemeClr val="lt2"/>
                </a:solidFill>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lumn">
  <p:cSld name="Two column">
    <p:spTree>
      <p:nvGrpSpPr>
        <p:cNvPr id="1" name="Shape 21"/>
        <p:cNvGrpSpPr/>
        <p:nvPr/>
      </p:nvGrpSpPr>
      <p:grpSpPr>
        <a:xfrm>
          <a:off x="0" y="0"/>
          <a:ext cx="0" cy="0"/>
          <a:chOff x="0" y="0"/>
          <a:chExt cx="0" cy="0"/>
        </a:xfrm>
      </p:grpSpPr>
      <p:sp>
        <p:nvSpPr>
          <p:cNvPr id="22" name="Google Shape;22;p5"/>
          <p:cNvSpPr txBox="1">
            <a:spLocks noGrp="1"/>
          </p:cNvSpPr>
          <p:nvPr>
            <p:ph type="body" idx="1"/>
          </p:nvPr>
        </p:nvSpPr>
        <p:spPr>
          <a:xfrm>
            <a:off x="838200" y="1255660"/>
            <a:ext cx="5181600" cy="3911032"/>
          </a:xfrm>
          <a:prstGeom prst="rect">
            <a:avLst/>
          </a:prstGeom>
          <a:noFill/>
          <a:ln>
            <a:noFill/>
          </a:ln>
        </p:spPr>
        <p:txBody>
          <a:bodyPr spcFirstLastPara="1" wrap="square" lIns="91425" tIns="45700" rIns="91425" bIns="45700" anchor="t" anchorCtr="0">
            <a:noAutofit/>
          </a:bodyPr>
          <a:lstStyle>
            <a:lvl1pPr marL="457200" lvl="0" indent="-406400" algn="l">
              <a:lnSpc>
                <a:spcPct val="90000"/>
              </a:lnSpc>
              <a:spcBef>
                <a:spcPts val="1000"/>
              </a:spcBef>
              <a:spcAft>
                <a:spcPts val="0"/>
              </a:spcAft>
              <a:buClr>
                <a:schemeClr val="lt1"/>
              </a:buClr>
              <a:buSzPts val="2800"/>
              <a:buChar char="•"/>
              <a:defRPr>
                <a:solidFill>
                  <a:schemeClr val="lt1"/>
                </a:solidFill>
              </a:defRPr>
            </a:lvl1pPr>
            <a:lvl2pPr marL="914400" lvl="1" indent="-381000" algn="l">
              <a:lnSpc>
                <a:spcPct val="90000"/>
              </a:lnSpc>
              <a:spcBef>
                <a:spcPts val="500"/>
              </a:spcBef>
              <a:spcAft>
                <a:spcPts val="0"/>
              </a:spcAft>
              <a:buClr>
                <a:schemeClr val="lt1"/>
              </a:buClr>
              <a:buSzPts val="2400"/>
              <a:buChar char="•"/>
              <a:defRPr>
                <a:solidFill>
                  <a:schemeClr val="lt1"/>
                </a:solidFill>
              </a:defRPr>
            </a:lvl2pPr>
            <a:lvl3pPr marL="1371600" lvl="2" indent="-355600" algn="l">
              <a:lnSpc>
                <a:spcPct val="90000"/>
              </a:lnSpc>
              <a:spcBef>
                <a:spcPts val="500"/>
              </a:spcBef>
              <a:spcAft>
                <a:spcPts val="0"/>
              </a:spcAft>
              <a:buClr>
                <a:schemeClr val="lt1"/>
              </a:buClr>
              <a:buSzPts val="2000"/>
              <a:buChar char="•"/>
              <a:defRPr>
                <a:solidFill>
                  <a:schemeClr val="lt1"/>
                </a:solidFill>
              </a:defRPr>
            </a:lvl3pPr>
            <a:lvl4pPr marL="1828800" lvl="3" indent="-342900" algn="l">
              <a:lnSpc>
                <a:spcPct val="90000"/>
              </a:lnSpc>
              <a:spcBef>
                <a:spcPts val="500"/>
              </a:spcBef>
              <a:spcAft>
                <a:spcPts val="0"/>
              </a:spcAft>
              <a:buClr>
                <a:schemeClr val="lt1"/>
              </a:buClr>
              <a:buSzPts val="1800"/>
              <a:buChar char="•"/>
              <a:defRPr>
                <a:solidFill>
                  <a:schemeClr val="lt1"/>
                </a:solidFill>
              </a:defRPr>
            </a:lvl4pPr>
            <a:lvl5pPr marL="2286000" lvl="4" indent="-342900" algn="l">
              <a:lnSpc>
                <a:spcPct val="90000"/>
              </a:lnSpc>
              <a:spcBef>
                <a:spcPts val="500"/>
              </a:spcBef>
              <a:spcAft>
                <a:spcPts val="0"/>
              </a:spcAft>
              <a:buClr>
                <a:schemeClr val="lt1"/>
              </a:buClr>
              <a:buSzPts val="1800"/>
              <a:buChar char="•"/>
              <a:defRPr>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3" name="Google Shape;23;p5"/>
          <p:cNvSpPr txBox="1">
            <a:spLocks noGrp="1"/>
          </p:cNvSpPr>
          <p:nvPr>
            <p:ph type="body" idx="2"/>
          </p:nvPr>
        </p:nvSpPr>
        <p:spPr>
          <a:xfrm>
            <a:off x="6172200" y="1255660"/>
            <a:ext cx="5181600" cy="3911032"/>
          </a:xfrm>
          <a:prstGeom prst="rect">
            <a:avLst/>
          </a:prstGeom>
          <a:noFill/>
          <a:ln>
            <a:noFill/>
          </a:ln>
        </p:spPr>
        <p:txBody>
          <a:bodyPr spcFirstLastPara="1" wrap="square" lIns="91425" tIns="45700" rIns="91425" bIns="45700" anchor="t" anchorCtr="0">
            <a:noAutofit/>
          </a:bodyPr>
          <a:lstStyle>
            <a:lvl1pPr marL="457200" lvl="0" indent="-406400" algn="l">
              <a:lnSpc>
                <a:spcPct val="90000"/>
              </a:lnSpc>
              <a:spcBef>
                <a:spcPts val="1000"/>
              </a:spcBef>
              <a:spcAft>
                <a:spcPts val="0"/>
              </a:spcAft>
              <a:buClr>
                <a:schemeClr val="lt1"/>
              </a:buClr>
              <a:buSzPts val="2800"/>
              <a:buChar char="•"/>
              <a:defRPr>
                <a:solidFill>
                  <a:schemeClr val="lt1"/>
                </a:solidFill>
              </a:defRPr>
            </a:lvl1pPr>
            <a:lvl2pPr marL="914400" lvl="1" indent="-381000" algn="l">
              <a:lnSpc>
                <a:spcPct val="90000"/>
              </a:lnSpc>
              <a:spcBef>
                <a:spcPts val="500"/>
              </a:spcBef>
              <a:spcAft>
                <a:spcPts val="0"/>
              </a:spcAft>
              <a:buClr>
                <a:schemeClr val="lt1"/>
              </a:buClr>
              <a:buSzPts val="2400"/>
              <a:buChar char="•"/>
              <a:defRPr>
                <a:solidFill>
                  <a:schemeClr val="lt1"/>
                </a:solidFill>
              </a:defRPr>
            </a:lvl2pPr>
            <a:lvl3pPr marL="1371600" lvl="2" indent="-355600" algn="l">
              <a:lnSpc>
                <a:spcPct val="90000"/>
              </a:lnSpc>
              <a:spcBef>
                <a:spcPts val="500"/>
              </a:spcBef>
              <a:spcAft>
                <a:spcPts val="0"/>
              </a:spcAft>
              <a:buClr>
                <a:schemeClr val="lt1"/>
              </a:buClr>
              <a:buSzPts val="2000"/>
              <a:buChar char="•"/>
              <a:defRPr>
                <a:solidFill>
                  <a:schemeClr val="lt1"/>
                </a:solidFill>
              </a:defRPr>
            </a:lvl3pPr>
            <a:lvl4pPr marL="1828800" lvl="3" indent="-342900" algn="l">
              <a:lnSpc>
                <a:spcPct val="90000"/>
              </a:lnSpc>
              <a:spcBef>
                <a:spcPts val="500"/>
              </a:spcBef>
              <a:spcAft>
                <a:spcPts val="0"/>
              </a:spcAft>
              <a:buClr>
                <a:schemeClr val="lt1"/>
              </a:buClr>
              <a:buSzPts val="1800"/>
              <a:buChar char="•"/>
              <a:defRPr>
                <a:solidFill>
                  <a:schemeClr val="lt1"/>
                </a:solidFill>
              </a:defRPr>
            </a:lvl4pPr>
            <a:lvl5pPr marL="2286000" lvl="4" indent="-342900" algn="l">
              <a:lnSpc>
                <a:spcPct val="90000"/>
              </a:lnSpc>
              <a:spcBef>
                <a:spcPts val="500"/>
              </a:spcBef>
              <a:spcAft>
                <a:spcPts val="0"/>
              </a:spcAft>
              <a:buClr>
                <a:schemeClr val="lt1"/>
              </a:buClr>
              <a:buSzPts val="1800"/>
              <a:buChar char="•"/>
              <a:defRPr>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5"/>
          <p:cNvSpPr txBox="1">
            <a:spLocks noGrp="1"/>
          </p:cNvSpPr>
          <p:nvPr>
            <p:ph type="body" idx="3"/>
          </p:nvPr>
        </p:nvSpPr>
        <p:spPr>
          <a:xfrm>
            <a:off x="838200" y="346075"/>
            <a:ext cx="10515600" cy="703079"/>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lt2"/>
              </a:buClr>
              <a:buSzPts val="4000"/>
              <a:buNone/>
              <a:defRPr sz="4000">
                <a:solidFill>
                  <a:schemeClr val="lt2"/>
                </a:solidFill>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lumn with column headers">
  <p:cSld name="Two column with column headers">
    <p:spTree>
      <p:nvGrpSpPr>
        <p:cNvPr id="1" name="Shape 25"/>
        <p:cNvGrpSpPr/>
        <p:nvPr/>
      </p:nvGrpSpPr>
      <p:grpSpPr>
        <a:xfrm>
          <a:off x="0" y="0"/>
          <a:ext cx="0" cy="0"/>
          <a:chOff x="0" y="0"/>
          <a:chExt cx="0" cy="0"/>
        </a:xfrm>
      </p:grpSpPr>
      <p:sp>
        <p:nvSpPr>
          <p:cNvPr id="26" name="Google Shape;26;p6"/>
          <p:cNvSpPr txBox="1">
            <a:spLocks noGrp="1"/>
          </p:cNvSpPr>
          <p:nvPr>
            <p:ph type="body" idx="1"/>
          </p:nvPr>
        </p:nvSpPr>
        <p:spPr>
          <a:xfrm>
            <a:off x="839788" y="1758219"/>
            <a:ext cx="5157787" cy="3193081"/>
          </a:xfrm>
          <a:prstGeom prst="rect">
            <a:avLst/>
          </a:prstGeom>
          <a:noFill/>
          <a:ln>
            <a:noFill/>
          </a:ln>
        </p:spPr>
        <p:txBody>
          <a:bodyPr spcFirstLastPara="1" wrap="square" lIns="91425" tIns="45700" rIns="91425" bIns="45700" anchor="t" anchorCtr="0">
            <a:noAutofit/>
          </a:bodyPr>
          <a:lstStyle>
            <a:lvl1pPr marL="457200" lvl="0" indent="-406400" algn="l">
              <a:lnSpc>
                <a:spcPct val="90000"/>
              </a:lnSpc>
              <a:spcBef>
                <a:spcPts val="1000"/>
              </a:spcBef>
              <a:spcAft>
                <a:spcPts val="0"/>
              </a:spcAft>
              <a:buClr>
                <a:schemeClr val="lt1"/>
              </a:buClr>
              <a:buSzPts val="2800"/>
              <a:buChar char="•"/>
              <a:defRPr>
                <a:solidFill>
                  <a:schemeClr val="lt1"/>
                </a:solidFill>
              </a:defRPr>
            </a:lvl1pPr>
            <a:lvl2pPr marL="914400" lvl="1" indent="-381000" algn="l">
              <a:lnSpc>
                <a:spcPct val="90000"/>
              </a:lnSpc>
              <a:spcBef>
                <a:spcPts val="500"/>
              </a:spcBef>
              <a:spcAft>
                <a:spcPts val="0"/>
              </a:spcAft>
              <a:buClr>
                <a:schemeClr val="lt1"/>
              </a:buClr>
              <a:buSzPts val="2400"/>
              <a:buChar char="•"/>
              <a:defRPr>
                <a:solidFill>
                  <a:schemeClr val="lt1"/>
                </a:solidFill>
              </a:defRPr>
            </a:lvl2pPr>
            <a:lvl3pPr marL="1371600" lvl="2" indent="-355600" algn="l">
              <a:lnSpc>
                <a:spcPct val="90000"/>
              </a:lnSpc>
              <a:spcBef>
                <a:spcPts val="500"/>
              </a:spcBef>
              <a:spcAft>
                <a:spcPts val="0"/>
              </a:spcAft>
              <a:buClr>
                <a:schemeClr val="lt1"/>
              </a:buClr>
              <a:buSzPts val="2000"/>
              <a:buChar char="•"/>
              <a:defRPr>
                <a:solidFill>
                  <a:schemeClr val="lt1"/>
                </a:solidFill>
              </a:defRPr>
            </a:lvl3pPr>
            <a:lvl4pPr marL="1828800" lvl="3" indent="-342900" algn="l">
              <a:lnSpc>
                <a:spcPct val="90000"/>
              </a:lnSpc>
              <a:spcBef>
                <a:spcPts val="500"/>
              </a:spcBef>
              <a:spcAft>
                <a:spcPts val="0"/>
              </a:spcAft>
              <a:buClr>
                <a:schemeClr val="lt1"/>
              </a:buClr>
              <a:buSzPts val="1800"/>
              <a:buChar char="•"/>
              <a:defRPr>
                <a:solidFill>
                  <a:schemeClr val="lt1"/>
                </a:solidFill>
              </a:defRPr>
            </a:lvl4pPr>
            <a:lvl5pPr marL="2286000" lvl="4" indent="-342900" algn="l">
              <a:lnSpc>
                <a:spcPct val="90000"/>
              </a:lnSpc>
              <a:spcBef>
                <a:spcPts val="500"/>
              </a:spcBef>
              <a:spcAft>
                <a:spcPts val="0"/>
              </a:spcAft>
              <a:buClr>
                <a:schemeClr val="lt1"/>
              </a:buClr>
              <a:buSzPts val="1800"/>
              <a:buChar char="•"/>
              <a:defRPr>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7" name="Google Shape;27;p6"/>
          <p:cNvSpPr txBox="1">
            <a:spLocks noGrp="1"/>
          </p:cNvSpPr>
          <p:nvPr>
            <p:ph type="body" idx="2"/>
          </p:nvPr>
        </p:nvSpPr>
        <p:spPr>
          <a:xfrm>
            <a:off x="6172200" y="1746253"/>
            <a:ext cx="5183188" cy="3193081"/>
          </a:xfrm>
          <a:prstGeom prst="rect">
            <a:avLst/>
          </a:prstGeom>
          <a:noFill/>
          <a:ln>
            <a:noFill/>
          </a:ln>
        </p:spPr>
        <p:txBody>
          <a:bodyPr spcFirstLastPara="1" wrap="square" lIns="91425" tIns="45700" rIns="91425" bIns="45700" anchor="t" anchorCtr="0">
            <a:noAutofit/>
          </a:bodyPr>
          <a:lstStyle>
            <a:lvl1pPr marL="457200" lvl="0" indent="-406400" algn="l">
              <a:lnSpc>
                <a:spcPct val="90000"/>
              </a:lnSpc>
              <a:spcBef>
                <a:spcPts val="1000"/>
              </a:spcBef>
              <a:spcAft>
                <a:spcPts val="0"/>
              </a:spcAft>
              <a:buClr>
                <a:schemeClr val="lt1"/>
              </a:buClr>
              <a:buSzPts val="2800"/>
              <a:buChar char="•"/>
              <a:defRPr>
                <a:solidFill>
                  <a:schemeClr val="lt1"/>
                </a:solidFill>
              </a:defRPr>
            </a:lvl1pPr>
            <a:lvl2pPr marL="914400" lvl="1" indent="-381000" algn="l">
              <a:lnSpc>
                <a:spcPct val="90000"/>
              </a:lnSpc>
              <a:spcBef>
                <a:spcPts val="500"/>
              </a:spcBef>
              <a:spcAft>
                <a:spcPts val="0"/>
              </a:spcAft>
              <a:buClr>
                <a:schemeClr val="lt1"/>
              </a:buClr>
              <a:buSzPts val="2400"/>
              <a:buChar char="•"/>
              <a:defRPr>
                <a:solidFill>
                  <a:schemeClr val="lt1"/>
                </a:solidFill>
              </a:defRPr>
            </a:lvl2pPr>
            <a:lvl3pPr marL="1371600" lvl="2" indent="-355600" algn="l">
              <a:lnSpc>
                <a:spcPct val="90000"/>
              </a:lnSpc>
              <a:spcBef>
                <a:spcPts val="500"/>
              </a:spcBef>
              <a:spcAft>
                <a:spcPts val="0"/>
              </a:spcAft>
              <a:buClr>
                <a:schemeClr val="lt1"/>
              </a:buClr>
              <a:buSzPts val="2000"/>
              <a:buChar char="•"/>
              <a:defRPr>
                <a:solidFill>
                  <a:schemeClr val="lt1"/>
                </a:solidFill>
              </a:defRPr>
            </a:lvl3pPr>
            <a:lvl4pPr marL="1828800" lvl="3" indent="-342900" algn="l">
              <a:lnSpc>
                <a:spcPct val="90000"/>
              </a:lnSpc>
              <a:spcBef>
                <a:spcPts val="500"/>
              </a:spcBef>
              <a:spcAft>
                <a:spcPts val="0"/>
              </a:spcAft>
              <a:buClr>
                <a:schemeClr val="lt1"/>
              </a:buClr>
              <a:buSzPts val="1800"/>
              <a:buChar char="•"/>
              <a:defRPr>
                <a:solidFill>
                  <a:schemeClr val="lt1"/>
                </a:solidFill>
              </a:defRPr>
            </a:lvl4pPr>
            <a:lvl5pPr marL="2286000" lvl="4" indent="-342900" algn="l">
              <a:lnSpc>
                <a:spcPct val="90000"/>
              </a:lnSpc>
              <a:spcBef>
                <a:spcPts val="500"/>
              </a:spcBef>
              <a:spcAft>
                <a:spcPts val="0"/>
              </a:spcAft>
              <a:buClr>
                <a:schemeClr val="lt1"/>
              </a:buClr>
              <a:buSzPts val="1800"/>
              <a:buChar char="•"/>
              <a:defRPr>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6"/>
          <p:cNvSpPr txBox="1">
            <a:spLocks noGrp="1"/>
          </p:cNvSpPr>
          <p:nvPr>
            <p:ph type="body" idx="3"/>
          </p:nvPr>
        </p:nvSpPr>
        <p:spPr>
          <a:xfrm>
            <a:off x="838200" y="1136895"/>
            <a:ext cx="5159375" cy="492614"/>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lt2"/>
              </a:buClr>
              <a:buSzPts val="2800"/>
              <a:buNone/>
              <a:defRPr sz="2800">
                <a:solidFill>
                  <a:schemeClr val="lt2"/>
                </a:solidFill>
              </a:defRPr>
            </a:lvl1pPr>
            <a:lvl2pPr marL="914400" lvl="1" indent="-228600" algn="l">
              <a:lnSpc>
                <a:spcPct val="90000"/>
              </a:lnSpc>
              <a:spcBef>
                <a:spcPts val="500"/>
              </a:spcBef>
              <a:spcAft>
                <a:spcPts val="0"/>
              </a:spcAft>
              <a:buClr>
                <a:schemeClr val="lt1"/>
              </a:buClr>
              <a:buSzPts val="4400"/>
              <a:buNone/>
              <a:defRPr sz="4400"/>
            </a:lvl2pPr>
            <a:lvl3pPr marL="1371600" lvl="2" indent="-228600" algn="l">
              <a:lnSpc>
                <a:spcPct val="90000"/>
              </a:lnSpc>
              <a:spcBef>
                <a:spcPts val="500"/>
              </a:spcBef>
              <a:spcAft>
                <a:spcPts val="0"/>
              </a:spcAft>
              <a:buClr>
                <a:schemeClr val="lt1"/>
              </a:buClr>
              <a:buSzPts val="4400"/>
              <a:buNone/>
              <a:defRPr sz="4400"/>
            </a:lvl3pPr>
            <a:lvl4pPr marL="1828800" lvl="3" indent="-228600" algn="l">
              <a:lnSpc>
                <a:spcPct val="90000"/>
              </a:lnSpc>
              <a:spcBef>
                <a:spcPts val="500"/>
              </a:spcBef>
              <a:spcAft>
                <a:spcPts val="0"/>
              </a:spcAft>
              <a:buClr>
                <a:schemeClr val="lt1"/>
              </a:buClr>
              <a:buSzPts val="4400"/>
              <a:buNone/>
              <a:defRPr sz="4400"/>
            </a:lvl4pPr>
            <a:lvl5pPr marL="2286000" lvl="4" indent="-228600" algn="l">
              <a:lnSpc>
                <a:spcPct val="90000"/>
              </a:lnSpc>
              <a:spcBef>
                <a:spcPts val="500"/>
              </a:spcBef>
              <a:spcAft>
                <a:spcPts val="0"/>
              </a:spcAft>
              <a:buClr>
                <a:schemeClr val="lt1"/>
              </a:buClr>
              <a:buSzPts val="4400"/>
              <a:buNone/>
              <a:defRPr sz="44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6"/>
          <p:cNvSpPr txBox="1">
            <a:spLocks noGrp="1"/>
          </p:cNvSpPr>
          <p:nvPr>
            <p:ph type="body" idx="4"/>
          </p:nvPr>
        </p:nvSpPr>
        <p:spPr>
          <a:xfrm>
            <a:off x="6196013" y="1136895"/>
            <a:ext cx="5159375" cy="492614"/>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lt2"/>
              </a:buClr>
              <a:buSzPts val="2800"/>
              <a:buNone/>
              <a:defRPr sz="2800">
                <a:solidFill>
                  <a:schemeClr val="lt2"/>
                </a:solidFill>
              </a:defRPr>
            </a:lvl1pPr>
            <a:lvl2pPr marL="914400" lvl="1" indent="-228600" algn="l">
              <a:lnSpc>
                <a:spcPct val="90000"/>
              </a:lnSpc>
              <a:spcBef>
                <a:spcPts val="500"/>
              </a:spcBef>
              <a:spcAft>
                <a:spcPts val="0"/>
              </a:spcAft>
              <a:buClr>
                <a:schemeClr val="lt1"/>
              </a:buClr>
              <a:buSzPts val="4400"/>
              <a:buNone/>
              <a:defRPr sz="4400"/>
            </a:lvl2pPr>
            <a:lvl3pPr marL="1371600" lvl="2" indent="-228600" algn="l">
              <a:lnSpc>
                <a:spcPct val="90000"/>
              </a:lnSpc>
              <a:spcBef>
                <a:spcPts val="500"/>
              </a:spcBef>
              <a:spcAft>
                <a:spcPts val="0"/>
              </a:spcAft>
              <a:buClr>
                <a:schemeClr val="lt1"/>
              </a:buClr>
              <a:buSzPts val="4400"/>
              <a:buNone/>
              <a:defRPr sz="4400"/>
            </a:lvl3pPr>
            <a:lvl4pPr marL="1828800" lvl="3" indent="-228600" algn="l">
              <a:lnSpc>
                <a:spcPct val="90000"/>
              </a:lnSpc>
              <a:spcBef>
                <a:spcPts val="500"/>
              </a:spcBef>
              <a:spcAft>
                <a:spcPts val="0"/>
              </a:spcAft>
              <a:buClr>
                <a:schemeClr val="lt1"/>
              </a:buClr>
              <a:buSzPts val="4400"/>
              <a:buNone/>
              <a:defRPr sz="4400"/>
            </a:lvl4pPr>
            <a:lvl5pPr marL="2286000" lvl="4" indent="-228600" algn="l">
              <a:lnSpc>
                <a:spcPct val="90000"/>
              </a:lnSpc>
              <a:spcBef>
                <a:spcPts val="500"/>
              </a:spcBef>
              <a:spcAft>
                <a:spcPts val="0"/>
              </a:spcAft>
              <a:buClr>
                <a:schemeClr val="lt1"/>
              </a:buClr>
              <a:buSzPts val="4400"/>
              <a:buNone/>
              <a:defRPr sz="44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6"/>
          <p:cNvSpPr txBox="1">
            <a:spLocks noGrp="1"/>
          </p:cNvSpPr>
          <p:nvPr>
            <p:ph type="body" idx="5"/>
          </p:nvPr>
        </p:nvSpPr>
        <p:spPr>
          <a:xfrm>
            <a:off x="838200" y="346075"/>
            <a:ext cx="10515600" cy="703079"/>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lt2"/>
              </a:buClr>
              <a:buSzPts val="4000"/>
              <a:buNone/>
              <a:defRPr sz="4000">
                <a:solidFill>
                  <a:schemeClr val="lt2"/>
                </a:solidFill>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aption with Photo">
  <p:cSld name="Caption with Photo">
    <p:spTree>
      <p:nvGrpSpPr>
        <p:cNvPr id="1" name="Shape 31"/>
        <p:cNvGrpSpPr/>
        <p:nvPr/>
      </p:nvGrpSpPr>
      <p:grpSpPr>
        <a:xfrm>
          <a:off x="0" y="0"/>
          <a:ext cx="0" cy="0"/>
          <a:chOff x="0" y="0"/>
          <a:chExt cx="0" cy="0"/>
        </a:xfrm>
      </p:grpSpPr>
      <p:sp>
        <p:nvSpPr>
          <p:cNvPr id="32" name="Google Shape;32;p7"/>
          <p:cNvSpPr txBox="1">
            <a:spLocks noGrp="1"/>
          </p:cNvSpPr>
          <p:nvPr>
            <p:ph type="body" idx="1"/>
          </p:nvPr>
        </p:nvSpPr>
        <p:spPr>
          <a:xfrm>
            <a:off x="838200" y="1596955"/>
            <a:ext cx="4298498" cy="3896345"/>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lt1"/>
              </a:buClr>
              <a:buSzPts val="2400"/>
              <a:buNone/>
              <a:defRPr sz="2400">
                <a:solidFill>
                  <a:schemeClr val="lt1"/>
                </a:solidFill>
              </a:defRPr>
            </a:lvl1pPr>
            <a:lvl2pPr marL="914400" lvl="1" indent="-228600" algn="l">
              <a:lnSpc>
                <a:spcPct val="90000"/>
              </a:lnSpc>
              <a:spcBef>
                <a:spcPts val="500"/>
              </a:spcBef>
              <a:spcAft>
                <a:spcPts val="0"/>
              </a:spcAft>
              <a:buClr>
                <a:schemeClr val="lt1"/>
              </a:buClr>
              <a:buSzPts val="1400"/>
              <a:buNone/>
              <a:defRPr sz="1400"/>
            </a:lvl2pPr>
            <a:lvl3pPr marL="1371600" lvl="2" indent="-228600" algn="l">
              <a:lnSpc>
                <a:spcPct val="90000"/>
              </a:lnSpc>
              <a:spcBef>
                <a:spcPts val="500"/>
              </a:spcBef>
              <a:spcAft>
                <a:spcPts val="0"/>
              </a:spcAft>
              <a:buClr>
                <a:schemeClr val="lt1"/>
              </a:buClr>
              <a:buSzPts val="1200"/>
              <a:buNone/>
              <a:defRPr sz="1200"/>
            </a:lvl3pPr>
            <a:lvl4pPr marL="1828800" lvl="3" indent="-228600" algn="l">
              <a:lnSpc>
                <a:spcPct val="90000"/>
              </a:lnSpc>
              <a:spcBef>
                <a:spcPts val="500"/>
              </a:spcBef>
              <a:spcAft>
                <a:spcPts val="0"/>
              </a:spcAft>
              <a:buClr>
                <a:schemeClr val="lt1"/>
              </a:buClr>
              <a:buSzPts val="1000"/>
              <a:buNone/>
              <a:defRPr sz="1000"/>
            </a:lvl4pPr>
            <a:lvl5pPr marL="2286000" lvl="4" indent="-228600" algn="l">
              <a:lnSpc>
                <a:spcPct val="90000"/>
              </a:lnSpc>
              <a:spcBef>
                <a:spcPts val="500"/>
              </a:spcBef>
              <a:spcAft>
                <a:spcPts val="0"/>
              </a:spcAft>
              <a:buClr>
                <a:schemeClr val="lt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33" name="Google Shape;33;p7"/>
          <p:cNvSpPr txBox="1">
            <a:spLocks noGrp="1"/>
          </p:cNvSpPr>
          <p:nvPr>
            <p:ph type="body" idx="2"/>
          </p:nvPr>
        </p:nvSpPr>
        <p:spPr>
          <a:xfrm>
            <a:off x="838200" y="348598"/>
            <a:ext cx="4298498" cy="1110343"/>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lt2"/>
              </a:buClr>
              <a:buSzPts val="4000"/>
              <a:buNone/>
              <a:defRPr sz="4000">
                <a:solidFill>
                  <a:schemeClr val="lt2"/>
                </a:solidFill>
              </a:defRPr>
            </a:lvl1pPr>
            <a:lvl2pPr marL="914400" lvl="1" indent="-228600" algn="l">
              <a:lnSpc>
                <a:spcPct val="90000"/>
              </a:lnSpc>
              <a:spcBef>
                <a:spcPts val="500"/>
              </a:spcBef>
              <a:spcAft>
                <a:spcPts val="0"/>
              </a:spcAft>
              <a:buClr>
                <a:schemeClr val="lt1"/>
              </a:buClr>
              <a:buSzPts val="1400"/>
              <a:buNone/>
              <a:defRPr sz="1400"/>
            </a:lvl2pPr>
            <a:lvl3pPr marL="1371600" lvl="2" indent="-228600" algn="l">
              <a:lnSpc>
                <a:spcPct val="90000"/>
              </a:lnSpc>
              <a:spcBef>
                <a:spcPts val="500"/>
              </a:spcBef>
              <a:spcAft>
                <a:spcPts val="0"/>
              </a:spcAft>
              <a:buClr>
                <a:schemeClr val="lt1"/>
              </a:buClr>
              <a:buSzPts val="1200"/>
              <a:buNone/>
              <a:defRPr sz="1200"/>
            </a:lvl3pPr>
            <a:lvl4pPr marL="1828800" lvl="3" indent="-228600" algn="l">
              <a:lnSpc>
                <a:spcPct val="90000"/>
              </a:lnSpc>
              <a:spcBef>
                <a:spcPts val="500"/>
              </a:spcBef>
              <a:spcAft>
                <a:spcPts val="0"/>
              </a:spcAft>
              <a:buClr>
                <a:schemeClr val="lt1"/>
              </a:buClr>
              <a:buSzPts val="1000"/>
              <a:buNone/>
              <a:defRPr sz="1000"/>
            </a:lvl4pPr>
            <a:lvl5pPr marL="2286000" lvl="4" indent="-228600" algn="l">
              <a:lnSpc>
                <a:spcPct val="90000"/>
              </a:lnSpc>
              <a:spcBef>
                <a:spcPts val="500"/>
              </a:spcBef>
              <a:spcAft>
                <a:spcPts val="0"/>
              </a:spcAft>
              <a:buClr>
                <a:schemeClr val="lt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34" name="Google Shape;34;p7"/>
          <p:cNvSpPr>
            <a:spLocks noGrp="1"/>
          </p:cNvSpPr>
          <p:nvPr>
            <p:ph type="pic" idx="3"/>
          </p:nvPr>
        </p:nvSpPr>
        <p:spPr>
          <a:xfrm>
            <a:off x="5377543" y="348598"/>
            <a:ext cx="6106432" cy="514415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1pPr>
            <a:lvl2pPr marR="0" lvl="1"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2pPr>
            <a:lvl3pPr marR="0" lvl="2"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3pPr>
            <a:lvl4pPr marR="0" lvl="3"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4pPr>
            <a:lvl5pPr marR="0" lvl="4"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with Content">
  <p:cSld name="Caption with Content">
    <p:spTree>
      <p:nvGrpSpPr>
        <p:cNvPr id="1" name="Shape 35"/>
        <p:cNvGrpSpPr/>
        <p:nvPr/>
      </p:nvGrpSpPr>
      <p:grpSpPr>
        <a:xfrm>
          <a:off x="0" y="0"/>
          <a:ext cx="0" cy="0"/>
          <a:chOff x="0" y="0"/>
          <a:chExt cx="0" cy="0"/>
        </a:xfrm>
      </p:grpSpPr>
      <p:sp>
        <p:nvSpPr>
          <p:cNvPr id="36" name="Google Shape;36;p8"/>
          <p:cNvSpPr txBox="1">
            <a:spLocks noGrp="1"/>
          </p:cNvSpPr>
          <p:nvPr>
            <p:ph type="body" idx="1"/>
          </p:nvPr>
        </p:nvSpPr>
        <p:spPr>
          <a:xfrm>
            <a:off x="5404897" y="346075"/>
            <a:ext cx="5948903" cy="5125454"/>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lt1"/>
              </a:buClr>
              <a:buSzPts val="3200"/>
              <a:buChar char="•"/>
              <a:defRPr sz="3200">
                <a:solidFill>
                  <a:schemeClr val="lt1"/>
                </a:solidFill>
              </a:defRPr>
            </a:lvl1pPr>
            <a:lvl2pPr marL="914400" lvl="1" indent="-406400" algn="l">
              <a:lnSpc>
                <a:spcPct val="90000"/>
              </a:lnSpc>
              <a:spcBef>
                <a:spcPts val="500"/>
              </a:spcBef>
              <a:spcAft>
                <a:spcPts val="0"/>
              </a:spcAft>
              <a:buClr>
                <a:schemeClr val="lt1"/>
              </a:buClr>
              <a:buSzPts val="2800"/>
              <a:buChar char="•"/>
              <a:defRPr sz="2800">
                <a:solidFill>
                  <a:schemeClr val="lt1"/>
                </a:solidFill>
              </a:defRPr>
            </a:lvl2pPr>
            <a:lvl3pPr marL="1371600" lvl="2" indent="-381000" algn="l">
              <a:lnSpc>
                <a:spcPct val="90000"/>
              </a:lnSpc>
              <a:spcBef>
                <a:spcPts val="500"/>
              </a:spcBef>
              <a:spcAft>
                <a:spcPts val="0"/>
              </a:spcAft>
              <a:buClr>
                <a:schemeClr val="lt1"/>
              </a:buClr>
              <a:buSzPts val="2400"/>
              <a:buChar char="•"/>
              <a:defRPr sz="2400">
                <a:solidFill>
                  <a:schemeClr val="lt1"/>
                </a:solidFill>
              </a:defRPr>
            </a:lvl3pPr>
            <a:lvl4pPr marL="1828800" lvl="3" indent="-355600" algn="l">
              <a:lnSpc>
                <a:spcPct val="90000"/>
              </a:lnSpc>
              <a:spcBef>
                <a:spcPts val="500"/>
              </a:spcBef>
              <a:spcAft>
                <a:spcPts val="0"/>
              </a:spcAft>
              <a:buClr>
                <a:schemeClr val="lt1"/>
              </a:buClr>
              <a:buSzPts val="2000"/>
              <a:buChar char="•"/>
              <a:defRPr sz="2000">
                <a:solidFill>
                  <a:schemeClr val="lt1"/>
                </a:solidFill>
              </a:defRPr>
            </a:lvl4pPr>
            <a:lvl5pPr marL="2286000" lvl="4" indent="-355600" algn="l">
              <a:lnSpc>
                <a:spcPct val="90000"/>
              </a:lnSpc>
              <a:spcBef>
                <a:spcPts val="500"/>
              </a:spcBef>
              <a:spcAft>
                <a:spcPts val="0"/>
              </a:spcAft>
              <a:buClr>
                <a:schemeClr val="lt1"/>
              </a:buClr>
              <a:buSzPts val="2000"/>
              <a:buChar char="•"/>
              <a:defRPr sz="2000">
                <a:solidFill>
                  <a:schemeClr val="lt1"/>
                </a:solidFill>
              </a:defRPr>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37" name="Google Shape;37;p8"/>
          <p:cNvSpPr txBox="1">
            <a:spLocks noGrp="1"/>
          </p:cNvSpPr>
          <p:nvPr>
            <p:ph type="body" idx="2"/>
          </p:nvPr>
        </p:nvSpPr>
        <p:spPr>
          <a:xfrm>
            <a:off x="838200" y="1596955"/>
            <a:ext cx="4298498" cy="3896345"/>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lt1"/>
              </a:buClr>
              <a:buSzPts val="2400"/>
              <a:buNone/>
              <a:defRPr sz="2400">
                <a:solidFill>
                  <a:schemeClr val="lt1"/>
                </a:solidFill>
              </a:defRPr>
            </a:lvl1pPr>
            <a:lvl2pPr marL="914400" lvl="1" indent="-228600" algn="l">
              <a:lnSpc>
                <a:spcPct val="90000"/>
              </a:lnSpc>
              <a:spcBef>
                <a:spcPts val="500"/>
              </a:spcBef>
              <a:spcAft>
                <a:spcPts val="0"/>
              </a:spcAft>
              <a:buClr>
                <a:schemeClr val="lt1"/>
              </a:buClr>
              <a:buSzPts val="1400"/>
              <a:buNone/>
              <a:defRPr sz="1400"/>
            </a:lvl2pPr>
            <a:lvl3pPr marL="1371600" lvl="2" indent="-228600" algn="l">
              <a:lnSpc>
                <a:spcPct val="90000"/>
              </a:lnSpc>
              <a:spcBef>
                <a:spcPts val="500"/>
              </a:spcBef>
              <a:spcAft>
                <a:spcPts val="0"/>
              </a:spcAft>
              <a:buClr>
                <a:schemeClr val="lt1"/>
              </a:buClr>
              <a:buSzPts val="1200"/>
              <a:buNone/>
              <a:defRPr sz="1200"/>
            </a:lvl3pPr>
            <a:lvl4pPr marL="1828800" lvl="3" indent="-228600" algn="l">
              <a:lnSpc>
                <a:spcPct val="90000"/>
              </a:lnSpc>
              <a:spcBef>
                <a:spcPts val="500"/>
              </a:spcBef>
              <a:spcAft>
                <a:spcPts val="0"/>
              </a:spcAft>
              <a:buClr>
                <a:schemeClr val="lt1"/>
              </a:buClr>
              <a:buSzPts val="1000"/>
              <a:buNone/>
              <a:defRPr sz="1000"/>
            </a:lvl4pPr>
            <a:lvl5pPr marL="2286000" lvl="4" indent="-228600" algn="l">
              <a:lnSpc>
                <a:spcPct val="90000"/>
              </a:lnSpc>
              <a:spcBef>
                <a:spcPts val="500"/>
              </a:spcBef>
              <a:spcAft>
                <a:spcPts val="0"/>
              </a:spcAft>
              <a:buClr>
                <a:schemeClr val="lt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38" name="Google Shape;38;p8"/>
          <p:cNvSpPr txBox="1">
            <a:spLocks noGrp="1"/>
          </p:cNvSpPr>
          <p:nvPr>
            <p:ph type="body" idx="3"/>
          </p:nvPr>
        </p:nvSpPr>
        <p:spPr>
          <a:xfrm>
            <a:off x="838200" y="348598"/>
            <a:ext cx="4298498" cy="1110343"/>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lt2"/>
              </a:buClr>
              <a:buSzPts val="4000"/>
              <a:buNone/>
              <a:defRPr sz="4000">
                <a:solidFill>
                  <a:schemeClr val="lt2"/>
                </a:solidFill>
              </a:defRPr>
            </a:lvl1pPr>
            <a:lvl2pPr marL="914400" lvl="1" indent="-228600" algn="l">
              <a:lnSpc>
                <a:spcPct val="90000"/>
              </a:lnSpc>
              <a:spcBef>
                <a:spcPts val="500"/>
              </a:spcBef>
              <a:spcAft>
                <a:spcPts val="0"/>
              </a:spcAft>
              <a:buClr>
                <a:schemeClr val="lt1"/>
              </a:buClr>
              <a:buSzPts val="1400"/>
              <a:buNone/>
              <a:defRPr sz="1400"/>
            </a:lvl2pPr>
            <a:lvl3pPr marL="1371600" lvl="2" indent="-228600" algn="l">
              <a:lnSpc>
                <a:spcPct val="90000"/>
              </a:lnSpc>
              <a:spcBef>
                <a:spcPts val="500"/>
              </a:spcBef>
              <a:spcAft>
                <a:spcPts val="0"/>
              </a:spcAft>
              <a:buClr>
                <a:schemeClr val="lt1"/>
              </a:buClr>
              <a:buSzPts val="1200"/>
              <a:buNone/>
              <a:defRPr sz="1200"/>
            </a:lvl3pPr>
            <a:lvl4pPr marL="1828800" lvl="3" indent="-228600" algn="l">
              <a:lnSpc>
                <a:spcPct val="90000"/>
              </a:lnSpc>
              <a:spcBef>
                <a:spcPts val="500"/>
              </a:spcBef>
              <a:spcAft>
                <a:spcPts val="0"/>
              </a:spcAft>
              <a:buClr>
                <a:schemeClr val="lt1"/>
              </a:buClr>
              <a:buSzPts val="1000"/>
              <a:buNone/>
              <a:defRPr sz="1000"/>
            </a:lvl4pPr>
            <a:lvl5pPr marL="2286000" lvl="4" indent="-228600" algn="l">
              <a:lnSpc>
                <a:spcPct val="90000"/>
              </a:lnSpc>
              <a:spcBef>
                <a:spcPts val="500"/>
              </a:spcBef>
              <a:spcAft>
                <a:spcPts val="0"/>
              </a:spcAft>
              <a:buClr>
                <a:schemeClr val="lt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wo Column with images ">
  <p:cSld name="Two Column with images ">
    <p:spTree>
      <p:nvGrpSpPr>
        <p:cNvPr id="1" name="Shape 39"/>
        <p:cNvGrpSpPr/>
        <p:nvPr/>
      </p:nvGrpSpPr>
      <p:grpSpPr>
        <a:xfrm>
          <a:off x="0" y="0"/>
          <a:ext cx="0" cy="0"/>
          <a:chOff x="0" y="0"/>
          <a:chExt cx="0" cy="0"/>
        </a:xfrm>
      </p:grpSpPr>
      <p:sp>
        <p:nvSpPr>
          <p:cNvPr id="40" name="Google Shape;40;p9"/>
          <p:cNvSpPr>
            <a:spLocks noGrp="1"/>
          </p:cNvSpPr>
          <p:nvPr>
            <p:ph type="pic" idx="2"/>
          </p:nvPr>
        </p:nvSpPr>
        <p:spPr>
          <a:xfrm>
            <a:off x="838200" y="2462645"/>
            <a:ext cx="5179424" cy="306807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1pPr>
            <a:lvl2pPr marR="0" lvl="1"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2pPr>
            <a:lvl3pPr marR="0" lvl="2"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3pPr>
            <a:lvl4pPr marR="0" lvl="3"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4pPr>
            <a:lvl5pPr marR="0" lvl="4"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Google Shape;41;p9"/>
          <p:cNvSpPr>
            <a:spLocks noGrp="1"/>
          </p:cNvSpPr>
          <p:nvPr>
            <p:ph type="pic" idx="3"/>
          </p:nvPr>
        </p:nvSpPr>
        <p:spPr>
          <a:xfrm>
            <a:off x="6174376" y="2462645"/>
            <a:ext cx="5179424" cy="306807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1pPr>
            <a:lvl2pPr marR="0" lvl="1"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2pPr>
            <a:lvl3pPr marR="0" lvl="2"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3pPr>
            <a:lvl4pPr marR="0" lvl="3"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4pPr>
            <a:lvl5pPr marR="0" lvl="4"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2" name="Google Shape;42;p9"/>
          <p:cNvSpPr txBox="1">
            <a:spLocks noGrp="1"/>
          </p:cNvSpPr>
          <p:nvPr>
            <p:ph type="body" idx="1"/>
          </p:nvPr>
        </p:nvSpPr>
        <p:spPr>
          <a:xfrm>
            <a:off x="838200" y="1111807"/>
            <a:ext cx="10515600" cy="1288184"/>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lt1"/>
              </a:buClr>
              <a:buSzPts val="2400"/>
              <a:buFont typeface="Arial"/>
              <a:buNone/>
              <a:defRPr sz="2400">
                <a:solidFill>
                  <a:schemeClr val="lt1"/>
                </a:solidFill>
              </a:defRPr>
            </a:lvl1pPr>
            <a:lvl2pPr marL="914400" lvl="1" indent="-381000" algn="l">
              <a:lnSpc>
                <a:spcPct val="90000"/>
              </a:lnSpc>
              <a:spcBef>
                <a:spcPts val="500"/>
              </a:spcBef>
              <a:spcAft>
                <a:spcPts val="0"/>
              </a:spcAft>
              <a:buClr>
                <a:schemeClr val="accent6"/>
              </a:buClr>
              <a:buSzPts val="2400"/>
              <a:buChar char="•"/>
              <a:defRPr>
                <a:solidFill>
                  <a:schemeClr val="accent6"/>
                </a:solidFill>
              </a:defRPr>
            </a:lvl2pPr>
            <a:lvl3pPr marL="1371600" lvl="2" indent="-355600" algn="l">
              <a:lnSpc>
                <a:spcPct val="90000"/>
              </a:lnSpc>
              <a:spcBef>
                <a:spcPts val="500"/>
              </a:spcBef>
              <a:spcAft>
                <a:spcPts val="0"/>
              </a:spcAft>
              <a:buClr>
                <a:schemeClr val="accent6"/>
              </a:buClr>
              <a:buSzPts val="2000"/>
              <a:buChar char="•"/>
              <a:defRPr>
                <a:solidFill>
                  <a:schemeClr val="accent6"/>
                </a:solidFill>
              </a:defRPr>
            </a:lvl3pPr>
            <a:lvl4pPr marL="1828800" lvl="3" indent="-342900" algn="l">
              <a:lnSpc>
                <a:spcPct val="90000"/>
              </a:lnSpc>
              <a:spcBef>
                <a:spcPts val="500"/>
              </a:spcBef>
              <a:spcAft>
                <a:spcPts val="0"/>
              </a:spcAft>
              <a:buClr>
                <a:schemeClr val="accent6"/>
              </a:buClr>
              <a:buSzPts val="1800"/>
              <a:buChar char="•"/>
              <a:defRPr>
                <a:solidFill>
                  <a:schemeClr val="accent6"/>
                </a:solidFill>
              </a:defRPr>
            </a:lvl4pPr>
            <a:lvl5pPr marL="2286000" lvl="4" indent="-342900" algn="l">
              <a:lnSpc>
                <a:spcPct val="90000"/>
              </a:lnSpc>
              <a:spcBef>
                <a:spcPts val="500"/>
              </a:spcBef>
              <a:spcAft>
                <a:spcPts val="0"/>
              </a:spcAft>
              <a:buClr>
                <a:schemeClr val="accent6"/>
              </a:buClr>
              <a:buSzPts val="1800"/>
              <a:buChar char="•"/>
              <a:defRPr>
                <a:solidFill>
                  <a:schemeClr val="accent6"/>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3" name="Google Shape;43;p9"/>
          <p:cNvSpPr txBox="1">
            <a:spLocks noGrp="1"/>
          </p:cNvSpPr>
          <p:nvPr>
            <p:ph type="body" idx="4"/>
          </p:nvPr>
        </p:nvSpPr>
        <p:spPr>
          <a:xfrm>
            <a:off x="838200" y="346075"/>
            <a:ext cx="10515600" cy="703079"/>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lt2"/>
              </a:buClr>
              <a:buSzPts val="4000"/>
              <a:buNone/>
              <a:defRPr sz="4000">
                <a:solidFill>
                  <a:schemeClr val="lt2"/>
                </a:solidFill>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losing Slide" type="blank">
  <p:cSld name="BLANK">
    <p:bg>
      <p:bgPr>
        <a:solidFill>
          <a:schemeClr val="lt2"/>
        </a:solidFill>
        <a:effectLst/>
      </p:bgPr>
    </p:bg>
    <p:spTree>
      <p:nvGrpSpPr>
        <p:cNvPr id="1" name="Shape 44"/>
        <p:cNvGrpSpPr/>
        <p:nvPr/>
      </p:nvGrpSpPr>
      <p:grpSpPr>
        <a:xfrm>
          <a:off x="0" y="0"/>
          <a:ext cx="0" cy="0"/>
          <a:chOff x="0" y="0"/>
          <a:chExt cx="0" cy="0"/>
        </a:xfrm>
      </p:grpSpPr>
      <p:pic>
        <p:nvPicPr>
          <p:cNvPr id="45" name="Google Shape;45;p10"/>
          <p:cNvPicPr preferRelativeResize="0"/>
          <p:nvPr/>
        </p:nvPicPr>
        <p:blipFill rotWithShape="1">
          <a:blip r:embed="rId2">
            <a:alphaModFix/>
          </a:blip>
          <a:srcRect/>
          <a:stretch/>
        </p:blipFill>
        <p:spPr>
          <a:xfrm>
            <a:off x="4135316" y="3057658"/>
            <a:ext cx="3921369" cy="742684"/>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lt2"/>
              </a:buClr>
              <a:buSzPts val="4400"/>
              <a:buFont typeface="Arial"/>
              <a:buNone/>
              <a:defRPr sz="4400" b="0" i="0" u="none" strike="noStrike" cap="none">
                <a:solidFill>
                  <a:schemeClr val="lt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3708901"/>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hapman.edu/students/life/clubs-organizations/manage.asp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chapman.campuslabs.com/engage/submitter/form/start/212262"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mailto:sgafinance@chapman.edu" TargetMode="External"/><Relationship Id="rId3" Type="http://schemas.openxmlformats.org/officeDocument/2006/relationships/hyperlink" Target="https://www.chapman.edu/campus-services/campus-controller/financial-services/fiscal-policy/index.aspx" TargetMode="External"/><Relationship Id="rId7" Type="http://schemas.openxmlformats.org/officeDocument/2006/relationships/hyperlink" Target="https://www.chapman.edu/students/life/student-government/finance.aspx" TargetMode="External"/><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hyperlink" Target="https://chapman.campuslabs.com/engage/submitter/form/start/312647" TargetMode="External"/><Relationship Id="rId5" Type="http://schemas.openxmlformats.org/officeDocument/2006/relationships/hyperlink" Target="https://www.chapman.edu/students/life/_files/clubs-organizations/new-club-account-orientation-sp20.pdf" TargetMode="External"/><Relationship Id="rId4" Type="http://schemas.openxmlformats.org/officeDocument/2006/relationships/hyperlink" Target="https://chapman.campuslabs.com/engage/submitter/form/start/212506"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mailto:studentorgs@chapman.edu"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www.chapman.edu/students/life/_files/clubs-organizations/student-org-policies-and-proced-spring20.pdf"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 Id="rId5" Type="http://schemas.openxmlformats.org/officeDocument/2006/relationships/hyperlink" Target="https://www.chapman.edu/faculty-staff/human-resources/_files/harassment-and-discrimination-policy.pdf" TargetMode="External"/><Relationship Id="rId4" Type="http://schemas.openxmlformats.org/officeDocument/2006/relationships/hyperlink" Target="https://www.chapman.edu/students/policies-forms/student-conduct/conduct-code.asp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chapman.campuslabs.com/engage/submitter/form/start/212262"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chapman.campuslabs.com/engage/"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Google Shape;55;p13"/>
          <p:cNvSpPr txBox="1">
            <a:spLocks noGrp="1"/>
          </p:cNvSpPr>
          <p:nvPr>
            <p:ph type="ctrTitle"/>
          </p:nvPr>
        </p:nvSpPr>
        <p:spPr>
          <a:xfrm>
            <a:off x="1524000" y="1547557"/>
            <a:ext cx="9144000" cy="23877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lt2"/>
              </a:buClr>
              <a:buSzPts val="6000"/>
              <a:buFont typeface="Arial"/>
              <a:buNone/>
            </a:pPr>
            <a:r>
              <a:rPr lang="en-US" b="1"/>
              <a:t>Student Organization Leadership </a:t>
            </a:r>
            <a:endParaRPr b="1"/>
          </a:p>
          <a:p>
            <a:pPr marL="0" lvl="0" indent="0" algn="ctr" rtl="0">
              <a:lnSpc>
                <a:spcPct val="90000"/>
              </a:lnSpc>
              <a:spcBef>
                <a:spcPts val="0"/>
              </a:spcBef>
              <a:spcAft>
                <a:spcPts val="0"/>
              </a:spcAft>
              <a:buClr>
                <a:schemeClr val="lt2"/>
              </a:buClr>
              <a:buSzPts val="6000"/>
              <a:buFont typeface="Arial"/>
              <a:buNone/>
            </a:pPr>
            <a:r>
              <a:rPr lang="en-US" b="1"/>
              <a:t>Transition Workshop</a:t>
            </a:r>
            <a:endParaRPr b="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2"/>
          <p:cNvSpPr txBox="1">
            <a:spLocks noGrp="1"/>
          </p:cNvSpPr>
          <p:nvPr>
            <p:ph type="title"/>
          </p:nvPr>
        </p:nvSpPr>
        <p:spPr>
          <a:xfrm>
            <a:off x="874450" y="320308"/>
            <a:ext cx="10515600" cy="8907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lt2"/>
              </a:buClr>
              <a:buSzPts val="4800"/>
              <a:buFont typeface="Arial"/>
              <a:buNone/>
            </a:pPr>
            <a:r>
              <a:rPr lang="en-US" sz="3800" u="sng"/>
              <a:t>Student Organizations Policies and Procedures</a:t>
            </a:r>
            <a:endParaRPr sz="3800" u="sng"/>
          </a:p>
        </p:txBody>
      </p:sp>
      <p:sp>
        <p:nvSpPr>
          <p:cNvPr id="114" name="Google Shape;114;p22"/>
          <p:cNvSpPr txBox="1">
            <a:spLocks noGrp="1"/>
          </p:cNvSpPr>
          <p:nvPr>
            <p:ph type="body" idx="1"/>
          </p:nvPr>
        </p:nvSpPr>
        <p:spPr>
          <a:xfrm>
            <a:off x="760700" y="1512648"/>
            <a:ext cx="10743000" cy="2215500"/>
          </a:xfrm>
          <a:prstGeom prst="rect">
            <a:avLst/>
          </a:prstGeom>
          <a:noFill/>
          <a:ln>
            <a:noFill/>
          </a:ln>
        </p:spPr>
        <p:txBody>
          <a:bodyPr spcFirstLastPara="1" wrap="square" lIns="91425" tIns="45700" rIns="91425" bIns="45700" anchor="t" anchorCtr="0">
            <a:noAutofit/>
          </a:bodyPr>
          <a:lstStyle/>
          <a:p>
            <a:pPr marL="457200" lvl="0" indent="-355600" algn="l" rtl="0">
              <a:spcBef>
                <a:spcPts val="0"/>
              </a:spcBef>
              <a:spcAft>
                <a:spcPts val="0"/>
              </a:spcAft>
              <a:buSzPts val="2000"/>
              <a:buChar char="●"/>
            </a:pPr>
            <a:r>
              <a:rPr lang="en-US" sz="2000"/>
              <a:t>Handbook consolidates campus policies and procedures that will assist organizations in contributing successfully to Chapman.  </a:t>
            </a:r>
            <a:endParaRPr sz="2000"/>
          </a:p>
          <a:p>
            <a:pPr marL="0" lvl="0" indent="0" algn="l" rtl="0">
              <a:spcBef>
                <a:spcPts val="0"/>
              </a:spcBef>
              <a:spcAft>
                <a:spcPts val="0"/>
              </a:spcAft>
              <a:buNone/>
            </a:pPr>
            <a:endParaRPr sz="2000"/>
          </a:p>
          <a:p>
            <a:pPr marL="457200" lvl="0" indent="-355600" algn="l" rtl="0">
              <a:spcBef>
                <a:spcPts val="0"/>
              </a:spcBef>
              <a:spcAft>
                <a:spcPts val="0"/>
              </a:spcAft>
              <a:buSzPts val="2000"/>
              <a:buChar char="●"/>
            </a:pPr>
            <a:r>
              <a:rPr lang="en-US" sz="2000"/>
              <a:t>Full handbook at </a:t>
            </a:r>
            <a:r>
              <a:rPr lang="en-US" sz="1800" u="sng">
                <a:solidFill>
                  <a:schemeClr val="hlink"/>
                </a:solidFill>
                <a:hlinkClick r:id="rId3"/>
              </a:rPr>
              <a:t>https://www.chapman.edu/students/life/clubs-organizations/manage.aspx</a:t>
            </a:r>
            <a:endParaRPr sz="1800"/>
          </a:p>
          <a:p>
            <a:pPr marL="457200" lvl="0" indent="0" algn="l" rtl="0">
              <a:spcBef>
                <a:spcPts val="0"/>
              </a:spcBef>
              <a:spcAft>
                <a:spcPts val="0"/>
              </a:spcAft>
              <a:buNone/>
            </a:pPr>
            <a:endParaRPr sz="2000"/>
          </a:p>
          <a:p>
            <a:pPr marL="457200" lvl="0" indent="-355600" algn="l" rtl="0">
              <a:spcBef>
                <a:spcPts val="0"/>
              </a:spcBef>
              <a:spcAft>
                <a:spcPts val="0"/>
              </a:spcAft>
              <a:buSzPts val="2000"/>
              <a:buChar char="●"/>
            </a:pPr>
            <a:r>
              <a:rPr lang="en-US" sz="2000"/>
              <a:t>Brief overview on next few slides...</a:t>
            </a:r>
            <a:endParaRPr sz="2000"/>
          </a:p>
          <a:p>
            <a:pPr marL="914400" lvl="0" indent="0" algn="ctr" rtl="0">
              <a:spcBef>
                <a:spcPts val="0"/>
              </a:spcBef>
              <a:spcAft>
                <a:spcPts val="0"/>
              </a:spcAft>
              <a:buNone/>
            </a:pPr>
            <a:endParaRPr sz="2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3"/>
          <p:cNvSpPr txBox="1">
            <a:spLocks noGrp="1"/>
          </p:cNvSpPr>
          <p:nvPr>
            <p:ph type="title"/>
          </p:nvPr>
        </p:nvSpPr>
        <p:spPr>
          <a:xfrm>
            <a:off x="874450" y="320308"/>
            <a:ext cx="10515600" cy="8907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lt2"/>
              </a:buClr>
              <a:buSzPts val="4800"/>
              <a:buFont typeface="Arial"/>
              <a:buNone/>
            </a:pPr>
            <a:r>
              <a:rPr lang="en-US" sz="3800" u="sng"/>
              <a:t>Transitioning Event Planning</a:t>
            </a:r>
            <a:endParaRPr sz="3800" u="sng"/>
          </a:p>
        </p:txBody>
      </p:sp>
      <p:sp>
        <p:nvSpPr>
          <p:cNvPr id="120" name="Google Shape;120;p23"/>
          <p:cNvSpPr txBox="1">
            <a:spLocks noGrp="1"/>
          </p:cNvSpPr>
          <p:nvPr>
            <p:ph type="body" idx="1"/>
          </p:nvPr>
        </p:nvSpPr>
        <p:spPr>
          <a:xfrm>
            <a:off x="760750" y="1286880"/>
            <a:ext cx="10743000" cy="1500300"/>
          </a:xfrm>
          <a:prstGeom prst="rect">
            <a:avLst/>
          </a:prstGeom>
          <a:noFill/>
          <a:ln>
            <a:noFill/>
          </a:ln>
        </p:spPr>
        <p:txBody>
          <a:bodyPr spcFirstLastPara="1" wrap="square" lIns="91425" tIns="45700" rIns="91425" bIns="45700" anchor="t" anchorCtr="0">
            <a:noAutofit/>
          </a:bodyPr>
          <a:lstStyle/>
          <a:p>
            <a:pPr marL="457200" lvl="0" indent="-355600" algn="l" rtl="0">
              <a:lnSpc>
                <a:spcPct val="100000"/>
              </a:lnSpc>
              <a:spcBef>
                <a:spcPts val="0"/>
              </a:spcBef>
              <a:spcAft>
                <a:spcPts val="0"/>
              </a:spcAft>
              <a:buSzPts val="2000"/>
              <a:buChar char="●"/>
            </a:pPr>
            <a:r>
              <a:rPr lang="en-US" sz="2000"/>
              <a:t>25Live</a:t>
            </a:r>
            <a:endParaRPr sz="2000"/>
          </a:p>
          <a:p>
            <a:pPr marL="914400" lvl="1" indent="-342900" algn="l" rtl="0">
              <a:lnSpc>
                <a:spcPct val="100000"/>
              </a:lnSpc>
              <a:spcBef>
                <a:spcPts val="0"/>
              </a:spcBef>
              <a:spcAft>
                <a:spcPts val="0"/>
              </a:spcAft>
              <a:buSzPts val="1800"/>
              <a:buChar char="○"/>
            </a:pPr>
            <a:r>
              <a:rPr lang="en-US" sz="1800"/>
              <a:t>Chapman’s online room scheduling system for rooms and spaces</a:t>
            </a:r>
            <a:endParaRPr sz="1800"/>
          </a:p>
          <a:p>
            <a:pPr marL="914400" lvl="1" indent="-342900" algn="l" rtl="0">
              <a:lnSpc>
                <a:spcPct val="100000"/>
              </a:lnSpc>
              <a:spcBef>
                <a:spcPts val="0"/>
              </a:spcBef>
              <a:spcAft>
                <a:spcPts val="0"/>
              </a:spcAft>
              <a:buClr>
                <a:srgbClr val="2F2F2F"/>
              </a:buClr>
              <a:buSzPts val="1800"/>
              <a:buChar char="○"/>
            </a:pPr>
            <a:r>
              <a:rPr lang="en-US" sz="1800"/>
              <a:t>Only one student per student organization can be assigned access. If you need to request a change, complete this form (it will take approximately five (5) business days): </a:t>
            </a:r>
            <a:r>
              <a:rPr lang="en-US" sz="1800">
                <a:uFill>
                  <a:noFill/>
                </a:uFill>
                <a:hlinkClick r:id="rId3"/>
              </a:rPr>
              <a:t>https://chapman.campuslabs.com/engage/submitter/form/start/212262</a:t>
            </a:r>
            <a:r>
              <a:rPr lang="en-US" sz="1800"/>
              <a:t> </a:t>
            </a:r>
            <a:endParaRPr sz="1800"/>
          </a:p>
          <a:p>
            <a:pPr marL="914400" lvl="1" indent="-342900" algn="l" rtl="0">
              <a:lnSpc>
                <a:spcPct val="100000"/>
              </a:lnSpc>
              <a:spcBef>
                <a:spcPts val="0"/>
              </a:spcBef>
              <a:spcAft>
                <a:spcPts val="0"/>
              </a:spcAft>
              <a:buClr>
                <a:srgbClr val="2F2F2F"/>
              </a:buClr>
              <a:buSzPts val="1800"/>
              <a:buChar char="○"/>
            </a:pPr>
            <a:r>
              <a:rPr lang="en-US" sz="1800"/>
              <a:t>Spaces at Chapman book quickly! Request space as soon as possible, but no later than five (5) business days</a:t>
            </a:r>
            <a:endParaRPr sz="1800">
              <a:solidFill>
                <a:srgbClr val="2F2F2F"/>
              </a:solidFill>
              <a:highlight>
                <a:schemeClr val="accent6"/>
              </a:highlight>
            </a:endParaRPr>
          </a:p>
          <a:p>
            <a:pPr marL="457200" lvl="0" indent="-342900" algn="l" rtl="0">
              <a:lnSpc>
                <a:spcPct val="100000"/>
              </a:lnSpc>
              <a:spcBef>
                <a:spcPts val="0"/>
              </a:spcBef>
              <a:spcAft>
                <a:spcPts val="0"/>
              </a:spcAft>
              <a:buSzPts val="1800"/>
              <a:buChar char="●"/>
            </a:pPr>
            <a:r>
              <a:rPr lang="en-US" sz="1800"/>
              <a:t>Food and Sodexo</a:t>
            </a:r>
            <a:endParaRPr sz="1800"/>
          </a:p>
          <a:p>
            <a:pPr marL="914400" lvl="1" indent="-342900" algn="l" rtl="0">
              <a:lnSpc>
                <a:spcPct val="100000"/>
              </a:lnSpc>
              <a:spcBef>
                <a:spcPts val="0"/>
              </a:spcBef>
              <a:spcAft>
                <a:spcPts val="0"/>
              </a:spcAft>
              <a:buSzPts val="1800"/>
              <a:buChar char="○"/>
            </a:pPr>
            <a:r>
              <a:rPr lang="en-US" sz="1800"/>
              <a:t>Student organizations are required to purchase all food and beverages served on the Chapman campus through Sodexo’s catering services. Student organizations are allowed to purchase pre-packaged commercial food items (not homemade) which total less than $100, including tax, for internal events. Groups interested in selling food or beverages on campus as a fundraiser must have it approved by Sodexo in advance, even if the supplies total less than $100.</a:t>
            </a:r>
            <a:endParaRPr sz="1800"/>
          </a:p>
          <a:p>
            <a:pPr marL="914400" lvl="0" indent="0" algn="ctr" rtl="0">
              <a:spcBef>
                <a:spcPts val="0"/>
              </a:spcBef>
              <a:spcAft>
                <a:spcPts val="0"/>
              </a:spcAft>
              <a:buNone/>
            </a:pPr>
            <a:endParaRPr sz="2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4"/>
          <p:cNvSpPr txBox="1">
            <a:spLocks noGrp="1"/>
          </p:cNvSpPr>
          <p:nvPr>
            <p:ph type="title"/>
          </p:nvPr>
        </p:nvSpPr>
        <p:spPr>
          <a:xfrm>
            <a:off x="874450" y="320308"/>
            <a:ext cx="10515600" cy="8907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lt2"/>
              </a:buClr>
              <a:buSzPts val="4800"/>
              <a:buFont typeface="Arial"/>
              <a:buNone/>
            </a:pPr>
            <a:r>
              <a:rPr lang="en-US" sz="3800" u="sng"/>
              <a:t>Transitioning Event Planning</a:t>
            </a:r>
            <a:endParaRPr sz="3800" u="sng"/>
          </a:p>
        </p:txBody>
      </p:sp>
      <p:sp>
        <p:nvSpPr>
          <p:cNvPr id="126" name="Google Shape;126;p24"/>
          <p:cNvSpPr txBox="1">
            <a:spLocks noGrp="1"/>
          </p:cNvSpPr>
          <p:nvPr>
            <p:ph type="body" idx="1"/>
          </p:nvPr>
        </p:nvSpPr>
        <p:spPr>
          <a:xfrm>
            <a:off x="760750" y="1286880"/>
            <a:ext cx="10743000" cy="1500300"/>
          </a:xfrm>
          <a:prstGeom prst="rect">
            <a:avLst/>
          </a:prstGeom>
          <a:noFill/>
          <a:ln>
            <a:noFill/>
          </a:ln>
        </p:spPr>
        <p:txBody>
          <a:bodyPr spcFirstLastPara="1" wrap="square" lIns="91425" tIns="45700" rIns="91425" bIns="45700" anchor="t" anchorCtr="0">
            <a:noAutofit/>
          </a:bodyPr>
          <a:lstStyle/>
          <a:p>
            <a:pPr marL="457200" lvl="0" indent="-355600" algn="l" rtl="0">
              <a:lnSpc>
                <a:spcPct val="100000"/>
              </a:lnSpc>
              <a:spcBef>
                <a:spcPts val="0"/>
              </a:spcBef>
              <a:spcAft>
                <a:spcPts val="0"/>
              </a:spcAft>
              <a:buSzPts val="2000"/>
              <a:buChar char="●"/>
            </a:pPr>
            <a:r>
              <a:rPr lang="en-US" sz="2000"/>
              <a:t>Contracts</a:t>
            </a:r>
            <a:endParaRPr sz="2000"/>
          </a:p>
          <a:p>
            <a:pPr marL="914400" lvl="1" indent="-342900" algn="l" rtl="0">
              <a:lnSpc>
                <a:spcPct val="100000"/>
              </a:lnSpc>
              <a:spcBef>
                <a:spcPts val="0"/>
              </a:spcBef>
              <a:spcAft>
                <a:spcPts val="0"/>
              </a:spcAft>
              <a:buClr>
                <a:srgbClr val="2F2F2F"/>
              </a:buClr>
              <a:buSzPts val="1800"/>
              <a:buChar char="○"/>
            </a:pPr>
            <a:r>
              <a:rPr lang="en-US" sz="1800"/>
              <a:t>A legal agreement may be required for non-Chapman guests who are speaking, performing, facilitating, teaching, advertising or selling a product, providing a service, or otherwise contributing to a student organization on or off campus activity.</a:t>
            </a:r>
            <a:endParaRPr sz="1800"/>
          </a:p>
          <a:p>
            <a:pPr marL="914400" lvl="1" indent="-342900" algn="l" rtl="0">
              <a:lnSpc>
                <a:spcPct val="100000"/>
              </a:lnSpc>
              <a:spcBef>
                <a:spcPts val="0"/>
              </a:spcBef>
              <a:spcAft>
                <a:spcPts val="0"/>
              </a:spcAft>
              <a:buSzPts val="1800"/>
              <a:buChar char="○"/>
            </a:pPr>
            <a:r>
              <a:rPr lang="en-US" sz="1800"/>
              <a:t>Contracts may ONLY be signed by Chapman’s Executive Vice President/Chief Operating Officer after being submitted through the appropriate channels. Student organizations CANNOT sign contracts or enter into any verbal contracts on behalf of the student organization. No form of payment should be made, in partial or full, until agreement is fully signed.</a:t>
            </a:r>
            <a:endParaRPr sz="1800"/>
          </a:p>
          <a:p>
            <a:pPr marL="914400" lvl="1" indent="-342900" algn="l" rtl="0">
              <a:lnSpc>
                <a:spcPct val="100000"/>
              </a:lnSpc>
              <a:spcBef>
                <a:spcPts val="0"/>
              </a:spcBef>
              <a:spcAft>
                <a:spcPts val="0"/>
              </a:spcAft>
              <a:buSzPts val="1800"/>
              <a:buChar char="○"/>
            </a:pPr>
            <a:r>
              <a:rPr lang="en-US" sz="1800"/>
              <a:t>Depending on the nature of activity and complexity of the agreement, it could take anywhere from five (5) days to six (6) weeks for a contract to be approved. Plan accordingly.</a:t>
            </a:r>
            <a:endParaRPr sz="1800"/>
          </a:p>
          <a:p>
            <a:pPr marL="914400" lvl="0" indent="0" algn="ctr" rtl="0">
              <a:spcBef>
                <a:spcPts val="0"/>
              </a:spcBef>
              <a:spcAft>
                <a:spcPts val="0"/>
              </a:spcAft>
              <a:buNone/>
            </a:pPr>
            <a:endParaRPr sz="2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5"/>
          <p:cNvSpPr txBox="1">
            <a:spLocks noGrp="1"/>
          </p:cNvSpPr>
          <p:nvPr>
            <p:ph type="title"/>
          </p:nvPr>
        </p:nvSpPr>
        <p:spPr>
          <a:xfrm>
            <a:off x="874450" y="320308"/>
            <a:ext cx="10515600" cy="8907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lt2"/>
              </a:buClr>
              <a:buSzPts val="4800"/>
              <a:buFont typeface="Arial"/>
              <a:buNone/>
            </a:pPr>
            <a:r>
              <a:rPr lang="en-US" sz="3800" u="sng"/>
              <a:t>Transitioning Event Planning</a:t>
            </a:r>
            <a:endParaRPr sz="3800" u="sng"/>
          </a:p>
        </p:txBody>
      </p:sp>
      <p:sp>
        <p:nvSpPr>
          <p:cNvPr id="132" name="Google Shape;132;p25"/>
          <p:cNvSpPr txBox="1">
            <a:spLocks noGrp="1"/>
          </p:cNvSpPr>
          <p:nvPr>
            <p:ph type="body" idx="1"/>
          </p:nvPr>
        </p:nvSpPr>
        <p:spPr>
          <a:xfrm>
            <a:off x="760750" y="1286875"/>
            <a:ext cx="5542200" cy="4555200"/>
          </a:xfrm>
          <a:prstGeom prst="rect">
            <a:avLst/>
          </a:prstGeom>
          <a:noFill/>
          <a:ln>
            <a:noFill/>
          </a:ln>
        </p:spPr>
        <p:txBody>
          <a:bodyPr spcFirstLastPara="1" wrap="square" lIns="91425" tIns="45700" rIns="91425" bIns="45700" anchor="t" anchorCtr="0">
            <a:noAutofit/>
          </a:bodyPr>
          <a:lstStyle/>
          <a:p>
            <a:pPr marL="457200" lvl="0" indent="-355600" algn="l" rtl="0">
              <a:lnSpc>
                <a:spcPct val="100000"/>
              </a:lnSpc>
              <a:spcBef>
                <a:spcPts val="0"/>
              </a:spcBef>
              <a:spcAft>
                <a:spcPts val="0"/>
              </a:spcAft>
              <a:buSzPts val="2000"/>
              <a:buChar char="●"/>
            </a:pPr>
            <a:r>
              <a:rPr lang="en-US" sz="2000"/>
              <a:t>Risk Management</a:t>
            </a:r>
            <a:endParaRPr sz="2000"/>
          </a:p>
          <a:p>
            <a:pPr marL="914400" lvl="1" indent="-355600" algn="l" rtl="0">
              <a:lnSpc>
                <a:spcPct val="100000"/>
              </a:lnSpc>
              <a:spcBef>
                <a:spcPts val="0"/>
              </a:spcBef>
              <a:spcAft>
                <a:spcPts val="0"/>
              </a:spcAft>
              <a:buSzPts val="2000"/>
              <a:buChar char="○"/>
            </a:pPr>
            <a:r>
              <a:rPr lang="en-US" sz="2000"/>
              <a:t>Any student participating in an event (on or off campus) that involves a medium or high risk activity must</a:t>
            </a:r>
            <a:r>
              <a:rPr lang="en-US"/>
              <a:t> </a:t>
            </a:r>
            <a:r>
              <a:rPr lang="en-US" sz="2000"/>
              <a:t>complete a waiver of liability before participating. </a:t>
            </a:r>
            <a:endParaRPr sz="2000"/>
          </a:p>
          <a:p>
            <a:pPr marL="914400" lvl="1" indent="-355600" algn="l" rtl="0">
              <a:lnSpc>
                <a:spcPct val="100000"/>
              </a:lnSpc>
              <a:spcBef>
                <a:spcPts val="0"/>
              </a:spcBef>
              <a:spcAft>
                <a:spcPts val="0"/>
              </a:spcAft>
              <a:buSzPts val="2000"/>
              <a:buChar char="○"/>
            </a:pPr>
            <a:r>
              <a:rPr lang="en-US" sz="2000"/>
              <a:t>Student organizers of the event are responsible for getting</a:t>
            </a:r>
            <a:r>
              <a:rPr lang="en-US"/>
              <a:t> </a:t>
            </a:r>
            <a:r>
              <a:rPr lang="en-US" sz="2000"/>
              <a:t>the waiver set up and ensuring that all participants complete the waiver prior to the activity.</a:t>
            </a:r>
            <a:endParaRPr sz="2000"/>
          </a:p>
          <a:p>
            <a:pPr marL="914400" lvl="1" indent="-355600" algn="l" rtl="0">
              <a:lnSpc>
                <a:spcPct val="100000"/>
              </a:lnSpc>
              <a:spcBef>
                <a:spcPts val="0"/>
              </a:spcBef>
              <a:spcAft>
                <a:spcPts val="0"/>
              </a:spcAft>
              <a:buSzPts val="2000"/>
              <a:buChar char="○"/>
            </a:pPr>
            <a:r>
              <a:rPr lang="en-US" sz="2000"/>
              <a:t>Contact studentorgs@chapman.edu using the template on the right at least 5 days before your event.</a:t>
            </a:r>
            <a:endParaRPr sz="2000"/>
          </a:p>
          <a:p>
            <a:pPr marL="0" lvl="0" indent="0" algn="l" rtl="0">
              <a:lnSpc>
                <a:spcPct val="100000"/>
              </a:lnSpc>
              <a:spcBef>
                <a:spcPts val="0"/>
              </a:spcBef>
              <a:spcAft>
                <a:spcPts val="0"/>
              </a:spcAft>
              <a:buNone/>
            </a:pPr>
            <a:endParaRPr sz="2000"/>
          </a:p>
          <a:p>
            <a:pPr marL="914400" lvl="0" indent="0" algn="ctr" rtl="0">
              <a:spcBef>
                <a:spcPts val="0"/>
              </a:spcBef>
              <a:spcAft>
                <a:spcPts val="0"/>
              </a:spcAft>
              <a:buNone/>
            </a:pPr>
            <a:endParaRPr sz="2000"/>
          </a:p>
        </p:txBody>
      </p:sp>
      <p:sp>
        <p:nvSpPr>
          <p:cNvPr id="133" name="Google Shape;133;p25"/>
          <p:cNvSpPr txBox="1">
            <a:spLocks noGrp="1"/>
          </p:cNvSpPr>
          <p:nvPr>
            <p:ph type="body" idx="4294967295"/>
          </p:nvPr>
        </p:nvSpPr>
        <p:spPr>
          <a:xfrm>
            <a:off x="6451375" y="1539275"/>
            <a:ext cx="5126100" cy="3911100"/>
          </a:xfrm>
          <a:prstGeom prst="rect">
            <a:avLst/>
          </a:prstGeom>
          <a:noFill/>
          <a:ln w="9525" cap="flat" cmpd="sng">
            <a:solidFill>
              <a:schemeClr val="lt2"/>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r>
              <a:rPr lang="en-US" sz="1800">
                <a:solidFill>
                  <a:schemeClr val="dk1"/>
                </a:solidFill>
              </a:rPr>
              <a:t>Liability Waiver Template (please fill out fully):</a:t>
            </a:r>
            <a:endParaRPr sz="1800">
              <a:solidFill>
                <a:schemeClr val="dk1"/>
              </a:solidFill>
            </a:endParaRPr>
          </a:p>
          <a:p>
            <a:pPr marL="0" lvl="0" indent="0" algn="l" rtl="0">
              <a:lnSpc>
                <a:spcPct val="115000"/>
              </a:lnSpc>
              <a:spcBef>
                <a:spcPts val="0"/>
              </a:spcBef>
              <a:spcAft>
                <a:spcPts val="0"/>
              </a:spcAft>
              <a:buNone/>
            </a:pPr>
            <a:endParaRPr sz="1800">
              <a:solidFill>
                <a:schemeClr val="dk1"/>
              </a:solidFill>
            </a:endParaRPr>
          </a:p>
          <a:p>
            <a:pPr marL="228600" lvl="1" indent="-190500" algn="l" rtl="0">
              <a:lnSpc>
                <a:spcPct val="115000"/>
              </a:lnSpc>
              <a:spcBef>
                <a:spcPts val="0"/>
              </a:spcBef>
              <a:spcAft>
                <a:spcPts val="0"/>
              </a:spcAft>
              <a:buClr>
                <a:schemeClr val="dk1"/>
              </a:buClr>
              <a:buSzPts val="1800"/>
              <a:buChar char="•"/>
            </a:pPr>
            <a:r>
              <a:rPr lang="en-US" sz="1800">
                <a:solidFill>
                  <a:schemeClr val="dk1"/>
                </a:solidFill>
              </a:rPr>
              <a:t>Event Title:</a:t>
            </a:r>
            <a:endParaRPr sz="1800">
              <a:solidFill>
                <a:schemeClr val="dk1"/>
              </a:solidFill>
            </a:endParaRPr>
          </a:p>
          <a:p>
            <a:pPr marL="228600" lvl="1" indent="-190500" algn="l" rtl="0">
              <a:lnSpc>
                <a:spcPct val="115000"/>
              </a:lnSpc>
              <a:spcBef>
                <a:spcPts val="0"/>
              </a:spcBef>
              <a:spcAft>
                <a:spcPts val="0"/>
              </a:spcAft>
              <a:buClr>
                <a:schemeClr val="dk1"/>
              </a:buClr>
              <a:buSzPts val="1800"/>
              <a:buChar char="•"/>
            </a:pPr>
            <a:r>
              <a:rPr lang="en-US" sz="1800">
                <a:solidFill>
                  <a:schemeClr val="dk1"/>
                </a:solidFill>
              </a:rPr>
              <a:t>Event Start Date: </a:t>
            </a:r>
            <a:endParaRPr sz="1800">
              <a:solidFill>
                <a:schemeClr val="dk1"/>
              </a:solidFill>
            </a:endParaRPr>
          </a:p>
          <a:p>
            <a:pPr marL="228600" lvl="1" indent="-190500" algn="l" rtl="0">
              <a:lnSpc>
                <a:spcPct val="115000"/>
              </a:lnSpc>
              <a:spcBef>
                <a:spcPts val="0"/>
              </a:spcBef>
              <a:spcAft>
                <a:spcPts val="0"/>
              </a:spcAft>
              <a:buClr>
                <a:schemeClr val="dk1"/>
              </a:buClr>
              <a:buSzPts val="1800"/>
              <a:buChar char="•"/>
            </a:pPr>
            <a:r>
              <a:rPr lang="en-US" sz="1800">
                <a:solidFill>
                  <a:schemeClr val="dk1"/>
                </a:solidFill>
              </a:rPr>
              <a:t>Event End Date: </a:t>
            </a:r>
            <a:endParaRPr sz="1800">
              <a:solidFill>
                <a:schemeClr val="dk1"/>
              </a:solidFill>
            </a:endParaRPr>
          </a:p>
          <a:p>
            <a:pPr marL="228600" lvl="1" indent="-190500" algn="l" rtl="0">
              <a:lnSpc>
                <a:spcPct val="115000"/>
              </a:lnSpc>
              <a:spcBef>
                <a:spcPts val="0"/>
              </a:spcBef>
              <a:spcAft>
                <a:spcPts val="0"/>
              </a:spcAft>
              <a:buClr>
                <a:schemeClr val="dk1"/>
              </a:buClr>
              <a:buSzPts val="1800"/>
              <a:buChar char="•"/>
            </a:pPr>
            <a:r>
              <a:rPr lang="en-US" sz="1800">
                <a:solidFill>
                  <a:schemeClr val="dk1"/>
                </a:solidFill>
              </a:rPr>
              <a:t>Start Time: </a:t>
            </a:r>
            <a:endParaRPr sz="1800">
              <a:solidFill>
                <a:schemeClr val="dk1"/>
              </a:solidFill>
            </a:endParaRPr>
          </a:p>
          <a:p>
            <a:pPr marL="228600" lvl="1" indent="-190500" algn="l" rtl="0">
              <a:lnSpc>
                <a:spcPct val="115000"/>
              </a:lnSpc>
              <a:spcBef>
                <a:spcPts val="0"/>
              </a:spcBef>
              <a:spcAft>
                <a:spcPts val="0"/>
              </a:spcAft>
              <a:buClr>
                <a:schemeClr val="dk1"/>
              </a:buClr>
              <a:buSzPts val="1800"/>
              <a:buChar char="•"/>
            </a:pPr>
            <a:r>
              <a:rPr lang="en-US" sz="1800">
                <a:solidFill>
                  <a:schemeClr val="dk1"/>
                </a:solidFill>
              </a:rPr>
              <a:t>End Time: </a:t>
            </a:r>
            <a:endParaRPr sz="1800">
              <a:solidFill>
                <a:schemeClr val="dk1"/>
              </a:solidFill>
            </a:endParaRPr>
          </a:p>
          <a:p>
            <a:pPr marL="228600" lvl="1" indent="-190500" algn="l" rtl="0">
              <a:lnSpc>
                <a:spcPct val="115000"/>
              </a:lnSpc>
              <a:spcBef>
                <a:spcPts val="0"/>
              </a:spcBef>
              <a:spcAft>
                <a:spcPts val="0"/>
              </a:spcAft>
              <a:buClr>
                <a:schemeClr val="dk1"/>
              </a:buClr>
              <a:buSzPts val="1800"/>
              <a:buChar char="•"/>
            </a:pPr>
            <a:r>
              <a:rPr lang="en-US" sz="1800">
                <a:solidFill>
                  <a:schemeClr val="dk1"/>
                </a:solidFill>
              </a:rPr>
              <a:t>Event Location(s) (physical address):</a:t>
            </a:r>
            <a:endParaRPr sz="1800">
              <a:solidFill>
                <a:srgbClr val="222222"/>
              </a:solidFill>
            </a:endParaRPr>
          </a:p>
          <a:p>
            <a:pPr marL="228600" lvl="1" indent="-190500" algn="l" rtl="0">
              <a:lnSpc>
                <a:spcPct val="115000"/>
              </a:lnSpc>
              <a:spcBef>
                <a:spcPts val="0"/>
              </a:spcBef>
              <a:spcAft>
                <a:spcPts val="0"/>
              </a:spcAft>
              <a:buClr>
                <a:schemeClr val="dk1"/>
              </a:buClr>
              <a:buSzPts val="1800"/>
              <a:buChar char="•"/>
            </a:pPr>
            <a:r>
              <a:rPr lang="en-US" sz="1800">
                <a:solidFill>
                  <a:schemeClr val="dk1"/>
                </a:solidFill>
              </a:rPr>
              <a:t>Activity Risks (description of event and any risks involved): </a:t>
            </a:r>
            <a:endParaRPr sz="1800">
              <a:solidFill>
                <a:schemeClr val="dk1"/>
              </a:solidFill>
            </a:endParaRPr>
          </a:p>
          <a:p>
            <a:pPr marL="228600" lvl="1" indent="-76200" algn="l" rtl="0">
              <a:lnSpc>
                <a:spcPct val="90000"/>
              </a:lnSpc>
              <a:spcBef>
                <a:spcPts val="500"/>
              </a:spcBef>
              <a:spcAft>
                <a:spcPts val="0"/>
              </a:spcAft>
              <a:buClr>
                <a:schemeClr val="lt1"/>
              </a:buClr>
              <a:buSzPts val="2400"/>
              <a:buNone/>
            </a:pPr>
            <a:endParaRPr/>
          </a:p>
          <a:p>
            <a:pPr marL="228600" lvl="0" indent="-50800" algn="l" rtl="0">
              <a:lnSpc>
                <a:spcPct val="90000"/>
              </a:lnSpc>
              <a:spcBef>
                <a:spcPts val="1000"/>
              </a:spcBef>
              <a:spcAft>
                <a:spcPts val="0"/>
              </a:spcAft>
              <a:buClr>
                <a:schemeClr val="lt1"/>
              </a:buClr>
              <a:buSzPts val="2800"/>
              <a:buNone/>
            </a:pPr>
            <a:endParaRPr/>
          </a:p>
          <a:p>
            <a:pPr marL="228600" lvl="0" indent="-50800" algn="l" rtl="0">
              <a:lnSpc>
                <a:spcPct val="90000"/>
              </a:lnSpc>
              <a:spcBef>
                <a:spcPts val="1000"/>
              </a:spcBef>
              <a:spcAft>
                <a:spcPts val="0"/>
              </a:spcAft>
              <a:buClr>
                <a:schemeClr val="lt1"/>
              </a:buClr>
              <a:buSzPts val="2800"/>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6"/>
          <p:cNvSpPr txBox="1">
            <a:spLocks noGrp="1"/>
          </p:cNvSpPr>
          <p:nvPr>
            <p:ph type="body" idx="1"/>
          </p:nvPr>
        </p:nvSpPr>
        <p:spPr>
          <a:xfrm>
            <a:off x="838200" y="1128260"/>
            <a:ext cx="10515600" cy="3708900"/>
          </a:xfrm>
          <a:prstGeom prst="rect">
            <a:avLst/>
          </a:prstGeom>
          <a:noFill/>
          <a:ln>
            <a:noFill/>
          </a:ln>
        </p:spPr>
        <p:txBody>
          <a:bodyPr spcFirstLastPara="1" wrap="square" lIns="91425" tIns="45700" rIns="91425" bIns="45700" anchor="t" anchorCtr="0">
            <a:noAutofit/>
          </a:bodyPr>
          <a:lstStyle/>
          <a:p>
            <a:pPr marL="457200" lvl="0" indent="-342900" algn="l" rtl="0">
              <a:lnSpc>
                <a:spcPct val="100000"/>
              </a:lnSpc>
              <a:spcBef>
                <a:spcPts val="0"/>
              </a:spcBef>
              <a:spcAft>
                <a:spcPts val="0"/>
              </a:spcAft>
              <a:buClr>
                <a:schemeClr val="lt2"/>
              </a:buClr>
              <a:buSzPts val="1800"/>
              <a:buChar char="●"/>
            </a:pPr>
            <a:r>
              <a:rPr lang="en-US" sz="1800">
                <a:solidFill>
                  <a:schemeClr val="lt2"/>
                </a:solidFill>
              </a:rPr>
              <a:t>All student organizations at Chapman are responsible for following the </a:t>
            </a:r>
            <a:r>
              <a:rPr lang="en-US" sz="1800" u="sng">
                <a:solidFill>
                  <a:schemeClr val="lt2"/>
                </a:solidFill>
                <a:hlinkClick r:id="rId3"/>
              </a:rPr>
              <a:t>University Fiscal Policy.</a:t>
            </a:r>
            <a:endParaRPr sz="1800">
              <a:solidFill>
                <a:schemeClr val="lt2"/>
              </a:solidFill>
            </a:endParaRPr>
          </a:p>
          <a:p>
            <a:pPr marL="457200" lvl="0" indent="-342900" algn="l" rtl="0">
              <a:lnSpc>
                <a:spcPct val="100000"/>
              </a:lnSpc>
              <a:spcBef>
                <a:spcPts val="0"/>
              </a:spcBef>
              <a:spcAft>
                <a:spcPts val="0"/>
              </a:spcAft>
              <a:buClr>
                <a:schemeClr val="lt2"/>
              </a:buClr>
              <a:buSzPts val="1800"/>
              <a:buChar char="●"/>
            </a:pPr>
            <a:r>
              <a:rPr lang="en-US" sz="1800">
                <a:solidFill>
                  <a:schemeClr val="lt2"/>
                </a:solidFill>
              </a:rPr>
              <a:t>Club Accounts</a:t>
            </a:r>
            <a:endParaRPr sz="1800">
              <a:solidFill>
                <a:schemeClr val="lt2"/>
              </a:solidFill>
            </a:endParaRPr>
          </a:p>
          <a:p>
            <a:pPr marL="914400" lvl="1" indent="-342900" algn="l" rtl="0">
              <a:lnSpc>
                <a:spcPct val="100000"/>
              </a:lnSpc>
              <a:spcBef>
                <a:spcPts val="0"/>
              </a:spcBef>
              <a:spcAft>
                <a:spcPts val="0"/>
              </a:spcAft>
              <a:buSzPts val="1800"/>
              <a:buChar char="○"/>
            </a:pPr>
            <a:r>
              <a:rPr lang="en-US" sz="1800">
                <a:solidFill>
                  <a:srgbClr val="2F2F2F"/>
                </a:solidFill>
              </a:rPr>
              <a:t>Recognized student organizations can request an on-campus account by submitting an </a:t>
            </a:r>
            <a:r>
              <a:rPr lang="en-US" sz="1800" u="sng">
                <a:solidFill>
                  <a:schemeClr val="hlink"/>
                </a:solidFill>
                <a:hlinkClick r:id="rId4"/>
              </a:rPr>
              <a:t>Organization/Club Account Request Form</a:t>
            </a:r>
            <a:endParaRPr sz="1800">
              <a:solidFill>
                <a:srgbClr val="2F2F2F"/>
              </a:solidFill>
            </a:endParaRPr>
          </a:p>
          <a:p>
            <a:pPr marL="914400" lvl="1" indent="-342900" algn="l" rtl="0">
              <a:lnSpc>
                <a:spcPct val="100000"/>
              </a:lnSpc>
              <a:spcBef>
                <a:spcPts val="0"/>
              </a:spcBef>
              <a:spcAft>
                <a:spcPts val="0"/>
              </a:spcAft>
              <a:buSzPts val="1800"/>
              <a:buChar char="○"/>
            </a:pPr>
            <a:r>
              <a:rPr lang="en-US" sz="1800">
                <a:solidFill>
                  <a:srgbClr val="2F2F2F"/>
                </a:solidFill>
              </a:rPr>
              <a:t>Once approved, all clubs must meet with a Student Organization Assistant for a </a:t>
            </a:r>
            <a:r>
              <a:rPr lang="en-US" sz="1800" u="sng">
                <a:solidFill>
                  <a:schemeClr val="hlink"/>
                </a:solidFill>
                <a:hlinkClick r:id="rId5"/>
              </a:rPr>
              <a:t>New Club Account Orientation</a:t>
            </a:r>
            <a:endParaRPr sz="1800">
              <a:solidFill>
                <a:srgbClr val="2F2F2F"/>
              </a:solidFill>
            </a:endParaRPr>
          </a:p>
          <a:p>
            <a:pPr marL="914400" lvl="1" indent="-342900" algn="l" rtl="0">
              <a:lnSpc>
                <a:spcPct val="100000"/>
              </a:lnSpc>
              <a:spcBef>
                <a:spcPts val="0"/>
              </a:spcBef>
              <a:spcAft>
                <a:spcPts val="0"/>
              </a:spcAft>
              <a:buClr>
                <a:srgbClr val="2F2F2F"/>
              </a:buClr>
              <a:buSzPts val="1800"/>
              <a:buChar char="○"/>
            </a:pPr>
            <a:r>
              <a:rPr lang="en-US" sz="1800">
                <a:solidFill>
                  <a:srgbClr val="2F2F2F"/>
                </a:solidFill>
              </a:rPr>
              <a:t>The Student Organizations team can provide the balance of your account at any time </a:t>
            </a:r>
            <a:endParaRPr sz="1800">
              <a:solidFill>
                <a:srgbClr val="2F2F2F"/>
              </a:solidFill>
            </a:endParaRPr>
          </a:p>
          <a:p>
            <a:pPr marL="914400" lvl="1" indent="-342900" algn="l" rtl="0">
              <a:lnSpc>
                <a:spcPct val="100000"/>
              </a:lnSpc>
              <a:spcBef>
                <a:spcPts val="0"/>
              </a:spcBef>
              <a:spcAft>
                <a:spcPts val="0"/>
              </a:spcAft>
              <a:buClr>
                <a:srgbClr val="2F2F2F"/>
              </a:buClr>
              <a:buSzPts val="1800"/>
              <a:buChar char="○"/>
            </a:pPr>
            <a:r>
              <a:rPr lang="en-US" sz="1800">
                <a:solidFill>
                  <a:srgbClr val="2F2F2F"/>
                </a:solidFill>
              </a:rPr>
              <a:t>It is important to follow all fiscal policies and procedures noted in the Student Organizations policies and procedures handbook and in the University Fiscal Policy</a:t>
            </a:r>
            <a:endParaRPr sz="1800">
              <a:solidFill>
                <a:srgbClr val="2F2F2F"/>
              </a:solidFill>
            </a:endParaRPr>
          </a:p>
          <a:p>
            <a:pPr marL="457200" lvl="0" indent="-342900" algn="l" rtl="0">
              <a:lnSpc>
                <a:spcPct val="100000"/>
              </a:lnSpc>
              <a:spcBef>
                <a:spcPts val="0"/>
              </a:spcBef>
              <a:spcAft>
                <a:spcPts val="0"/>
              </a:spcAft>
              <a:buClr>
                <a:schemeClr val="lt2"/>
              </a:buClr>
              <a:buSzPts val="1800"/>
              <a:buChar char="●"/>
            </a:pPr>
            <a:r>
              <a:rPr lang="en-US" sz="1800">
                <a:solidFill>
                  <a:schemeClr val="lt2"/>
                </a:solidFill>
              </a:rPr>
              <a:t>SGA Funding</a:t>
            </a:r>
            <a:endParaRPr sz="1800">
              <a:solidFill>
                <a:schemeClr val="lt2"/>
              </a:solidFill>
            </a:endParaRPr>
          </a:p>
          <a:p>
            <a:pPr marL="914400" lvl="1" indent="-342900" algn="l" rtl="0">
              <a:lnSpc>
                <a:spcPct val="100000"/>
              </a:lnSpc>
              <a:spcBef>
                <a:spcPts val="0"/>
              </a:spcBef>
              <a:spcAft>
                <a:spcPts val="0"/>
              </a:spcAft>
              <a:buSzPts val="1800"/>
              <a:buChar char="○"/>
            </a:pPr>
            <a:r>
              <a:rPr lang="en-US" sz="1800">
                <a:solidFill>
                  <a:srgbClr val="2F2F2F"/>
                </a:solidFill>
              </a:rPr>
              <a:t>Recognized student organizations can apply for funding through the Student Government Association using the </a:t>
            </a:r>
            <a:r>
              <a:rPr lang="en-US" sz="1800" u="sng">
                <a:solidFill>
                  <a:schemeClr val="hlink"/>
                </a:solidFill>
                <a:hlinkClick r:id="rId6"/>
              </a:rPr>
              <a:t>Student Org Funding Application</a:t>
            </a:r>
            <a:endParaRPr sz="1800">
              <a:solidFill>
                <a:srgbClr val="2F2F2F"/>
              </a:solidFill>
            </a:endParaRPr>
          </a:p>
          <a:p>
            <a:pPr marL="914400" lvl="1" indent="-342900" algn="l" rtl="0">
              <a:lnSpc>
                <a:spcPct val="100000"/>
              </a:lnSpc>
              <a:spcBef>
                <a:spcPts val="0"/>
              </a:spcBef>
              <a:spcAft>
                <a:spcPts val="0"/>
              </a:spcAft>
              <a:buSzPts val="1800"/>
              <a:buChar char="○"/>
            </a:pPr>
            <a:r>
              <a:rPr lang="en-US" sz="1800">
                <a:solidFill>
                  <a:srgbClr val="2F2F2F"/>
                </a:solidFill>
              </a:rPr>
              <a:t>Visit the </a:t>
            </a:r>
            <a:r>
              <a:rPr lang="en-US" sz="1800" u="sng">
                <a:solidFill>
                  <a:schemeClr val="hlink"/>
                </a:solidFill>
                <a:hlinkClick r:id="rId7"/>
              </a:rPr>
              <a:t>SGA Finance</a:t>
            </a:r>
            <a:r>
              <a:rPr lang="en-US" sz="1800">
                <a:solidFill>
                  <a:srgbClr val="2F2F2F"/>
                </a:solidFill>
              </a:rPr>
              <a:t> page or email </a:t>
            </a:r>
            <a:r>
              <a:rPr lang="en-US" sz="1800" u="sng">
                <a:solidFill>
                  <a:schemeClr val="hlink"/>
                </a:solidFill>
                <a:hlinkClick r:id="rId8"/>
              </a:rPr>
              <a:t>sgafinance@chapman.edu</a:t>
            </a:r>
            <a:r>
              <a:rPr lang="en-US" sz="1800">
                <a:solidFill>
                  <a:srgbClr val="2F2F2F"/>
                </a:solidFill>
              </a:rPr>
              <a:t> to find more information about organization funding &amp; conference scholarships</a:t>
            </a:r>
            <a:endParaRPr sz="1800"/>
          </a:p>
          <a:p>
            <a:pPr marL="228600" lvl="0" indent="-50800" algn="l" rtl="0">
              <a:lnSpc>
                <a:spcPct val="100000"/>
              </a:lnSpc>
              <a:spcBef>
                <a:spcPts val="2400"/>
              </a:spcBef>
              <a:spcAft>
                <a:spcPts val="0"/>
              </a:spcAft>
              <a:buClr>
                <a:schemeClr val="lt1"/>
              </a:buClr>
              <a:buSzPts val="2800"/>
              <a:buNone/>
            </a:pPr>
            <a:endParaRPr sz="1800"/>
          </a:p>
        </p:txBody>
      </p:sp>
      <p:sp>
        <p:nvSpPr>
          <p:cNvPr id="139" name="Google Shape;139;p26"/>
          <p:cNvSpPr txBox="1">
            <a:spLocks noGrp="1"/>
          </p:cNvSpPr>
          <p:nvPr>
            <p:ph type="body" idx="2"/>
          </p:nvPr>
        </p:nvSpPr>
        <p:spPr>
          <a:xfrm>
            <a:off x="838200" y="253925"/>
            <a:ext cx="10515600" cy="703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2"/>
              </a:buClr>
              <a:buSzPts val="4000"/>
              <a:buNone/>
            </a:pPr>
            <a:r>
              <a:rPr lang="en-US" b="1" u="sng"/>
              <a:t>Funding</a:t>
            </a:r>
            <a:endParaRPr b="1" u="sng"/>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7"/>
          <p:cNvSpPr txBox="1">
            <a:spLocks noGrp="1"/>
          </p:cNvSpPr>
          <p:nvPr>
            <p:ph type="body" idx="1"/>
          </p:nvPr>
        </p:nvSpPr>
        <p:spPr>
          <a:xfrm>
            <a:off x="838200" y="1271135"/>
            <a:ext cx="10515600" cy="3708900"/>
          </a:xfrm>
          <a:prstGeom prst="rect">
            <a:avLst/>
          </a:prstGeom>
        </p:spPr>
        <p:txBody>
          <a:bodyPr spcFirstLastPara="1" wrap="square" lIns="91425" tIns="45700" rIns="91425" bIns="45700" anchor="t" anchorCtr="0">
            <a:noAutofit/>
          </a:bodyPr>
          <a:lstStyle/>
          <a:p>
            <a:pPr marL="457200" lvl="0" indent="-355600" algn="l" rtl="0">
              <a:spcBef>
                <a:spcPts val="1000"/>
              </a:spcBef>
              <a:spcAft>
                <a:spcPts val="0"/>
              </a:spcAft>
              <a:buClr>
                <a:schemeClr val="lt2"/>
              </a:buClr>
              <a:buSzPts val="2000"/>
              <a:buChar char="•"/>
            </a:pPr>
            <a:r>
              <a:rPr lang="en-US" sz="2000">
                <a:solidFill>
                  <a:schemeClr val="lt2"/>
                </a:solidFill>
              </a:rPr>
              <a:t>To be reimbursed from your on-campus account, please fill out and submit the following documents to Student Organizations in Argyros Forum 303:</a:t>
            </a:r>
            <a:endParaRPr sz="2000">
              <a:solidFill>
                <a:schemeClr val="lt2"/>
              </a:solidFill>
            </a:endParaRPr>
          </a:p>
          <a:p>
            <a:pPr marL="914400" lvl="1" indent="-355600" algn="l" rtl="0">
              <a:spcBef>
                <a:spcPts val="0"/>
              </a:spcBef>
              <a:spcAft>
                <a:spcPts val="0"/>
              </a:spcAft>
              <a:buClr>
                <a:srgbClr val="000000"/>
              </a:buClr>
              <a:buSzPts val="2000"/>
              <a:buChar char="•"/>
            </a:pPr>
            <a:r>
              <a:rPr lang="en-US" sz="2000">
                <a:solidFill>
                  <a:srgbClr val="000000"/>
                </a:solidFill>
              </a:rPr>
              <a:t>Student Organization Payment Form</a:t>
            </a:r>
            <a:endParaRPr sz="2000">
              <a:solidFill>
                <a:srgbClr val="000000"/>
              </a:solidFill>
            </a:endParaRPr>
          </a:p>
          <a:p>
            <a:pPr marL="914400" lvl="1" indent="-355600" algn="l" rtl="0">
              <a:spcBef>
                <a:spcPts val="0"/>
              </a:spcBef>
              <a:spcAft>
                <a:spcPts val="0"/>
              </a:spcAft>
              <a:buClr>
                <a:srgbClr val="000000"/>
              </a:buClr>
              <a:buSzPts val="2000"/>
              <a:buChar char="•"/>
            </a:pPr>
            <a:r>
              <a:rPr lang="en-US" sz="2000">
                <a:solidFill>
                  <a:srgbClr val="000000"/>
                </a:solidFill>
              </a:rPr>
              <a:t>Non-PO Payment Form</a:t>
            </a:r>
            <a:endParaRPr sz="2000">
              <a:solidFill>
                <a:srgbClr val="000000"/>
              </a:solidFill>
            </a:endParaRPr>
          </a:p>
          <a:p>
            <a:pPr marL="914400" lvl="1" indent="-355600" algn="l" rtl="0">
              <a:spcBef>
                <a:spcPts val="0"/>
              </a:spcBef>
              <a:spcAft>
                <a:spcPts val="0"/>
              </a:spcAft>
              <a:buClr>
                <a:srgbClr val="000000"/>
              </a:buClr>
              <a:buSzPts val="2000"/>
              <a:buChar char="•"/>
            </a:pPr>
            <a:r>
              <a:rPr lang="en-US" sz="2000">
                <a:solidFill>
                  <a:srgbClr val="000000"/>
                </a:solidFill>
              </a:rPr>
              <a:t>Receipt </a:t>
            </a:r>
            <a:endParaRPr sz="2000">
              <a:solidFill>
                <a:srgbClr val="000000"/>
              </a:solidFill>
            </a:endParaRPr>
          </a:p>
          <a:p>
            <a:pPr marL="914400" lvl="1" indent="-355600" algn="l" rtl="0">
              <a:spcBef>
                <a:spcPts val="0"/>
              </a:spcBef>
              <a:spcAft>
                <a:spcPts val="0"/>
              </a:spcAft>
              <a:buClr>
                <a:srgbClr val="000000"/>
              </a:buClr>
              <a:buSzPts val="2000"/>
              <a:buChar char="•"/>
            </a:pPr>
            <a:r>
              <a:rPr lang="en-US" sz="2000">
                <a:solidFill>
                  <a:srgbClr val="000000"/>
                </a:solidFill>
              </a:rPr>
              <a:t>Attendance List (if food was bought)</a:t>
            </a:r>
            <a:endParaRPr sz="2000">
              <a:solidFill>
                <a:srgbClr val="000000"/>
              </a:solidFill>
            </a:endParaRPr>
          </a:p>
          <a:p>
            <a:pPr marL="457200" lvl="0" indent="0" algn="l" rtl="0">
              <a:spcBef>
                <a:spcPts val="1000"/>
              </a:spcBef>
              <a:spcAft>
                <a:spcPts val="0"/>
              </a:spcAft>
              <a:buNone/>
            </a:pPr>
            <a:endParaRPr sz="2000">
              <a:solidFill>
                <a:srgbClr val="000000"/>
              </a:solidFill>
            </a:endParaRPr>
          </a:p>
          <a:p>
            <a:pPr marL="457200" lvl="0" indent="-355600" algn="l" rtl="0">
              <a:spcBef>
                <a:spcPts val="1000"/>
              </a:spcBef>
              <a:spcAft>
                <a:spcPts val="0"/>
              </a:spcAft>
              <a:buClr>
                <a:srgbClr val="000000"/>
              </a:buClr>
              <a:buSzPts val="2000"/>
              <a:buChar char="•"/>
            </a:pPr>
            <a:r>
              <a:rPr lang="en-US" sz="2000">
                <a:solidFill>
                  <a:srgbClr val="000000"/>
                </a:solidFill>
              </a:rPr>
              <a:t>Reminder: </a:t>
            </a:r>
            <a:r>
              <a:rPr lang="en-US" sz="2000">
                <a:solidFill>
                  <a:schemeClr val="lt2"/>
                </a:solidFill>
              </a:rPr>
              <a:t>Chapman does not provide any money in your on-campus account, so please make sure you are keeping track or ask </a:t>
            </a:r>
            <a:r>
              <a:rPr lang="en-US" sz="2000" u="sng">
                <a:solidFill>
                  <a:schemeClr val="hlink"/>
                </a:solidFill>
                <a:hlinkClick r:id="rId3"/>
              </a:rPr>
              <a:t>studentorgs@chapman.edu</a:t>
            </a:r>
            <a:r>
              <a:rPr lang="en-US" sz="2000">
                <a:solidFill>
                  <a:schemeClr val="lt2"/>
                </a:solidFill>
              </a:rPr>
              <a:t> for your account balance before you spend money that you do not have funds for in your account!</a:t>
            </a:r>
            <a:endParaRPr sz="2000">
              <a:solidFill>
                <a:schemeClr val="lt2"/>
              </a:solidFill>
            </a:endParaRPr>
          </a:p>
        </p:txBody>
      </p:sp>
      <p:sp>
        <p:nvSpPr>
          <p:cNvPr id="146" name="Google Shape;146;p27"/>
          <p:cNvSpPr txBox="1">
            <a:spLocks noGrp="1"/>
          </p:cNvSpPr>
          <p:nvPr>
            <p:ph type="body" idx="2"/>
          </p:nvPr>
        </p:nvSpPr>
        <p:spPr>
          <a:xfrm>
            <a:off x="838200" y="346075"/>
            <a:ext cx="10515600" cy="7032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b="1" u="sng"/>
              <a:t>Funding</a:t>
            </a:r>
            <a:endParaRPr b="1" u="sng"/>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8"/>
          <p:cNvSpPr txBox="1">
            <a:spLocks noGrp="1"/>
          </p:cNvSpPr>
          <p:nvPr>
            <p:ph type="body" idx="1"/>
          </p:nvPr>
        </p:nvSpPr>
        <p:spPr>
          <a:xfrm>
            <a:off x="838200" y="1271135"/>
            <a:ext cx="10515600" cy="3708900"/>
          </a:xfrm>
          <a:prstGeom prst="rect">
            <a:avLst/>
          </a:prstGeom>
          <a:noFill/>
          <a:ln>
            <a:noFill/>
          </a:ln>
        </p:spPr>
        <p:txBody>
          <a:bodyPr spcFirstLastPara="1" wrap="square" lIns="91425" tIns="45700" rIns="91425" bIns="45700" anchor="t" anchorCtr="0">
            <a:noAutofit/>
          </a:bodyPr>
          <a:lstStyle/>
          <a:p>
            <a:pPr marL="228600" lvl="0" indent="0" algn="ctr" rtl="0">
              <a:lnSpc>
                <a:spcPct val="115000"/>
              </a:lnSpc>
              <a:spcBef>
                <a:spcPts val="1100"/>
              </a:spcBef>
              <a:spcAft>
                <a:spcPts val="0"/>
              </a:spcAft>
              <a:buNone/>
            </a:pPr>
            <a:r>
              <a:rPr lang="en-US" sz="2000">
                <a:solidFill>
                  <a:schemeClr val="dk1"/>
                </a:solidFill>
              </a:rPr>
              <a:t>Being an officer of a student organization is a great responsibility! You are connecting students which will enhance their college experience forever. And you are responsible for the actions your members take on behalf of the organization.</a:t>
            </a:r>
            <a:endParaRPr sz="2000">
              <a:solidFill>
                <a:schemeClr val="dk1"/>
              </a:solidFill>
            </a:endParaRPr>
          </a:p>
          <a:p>
            <a:pPr marL="457200" lvl="0" indent="-412750" algn="l" rtl="0">
              <a:lnSpc>
                <a:spcPct val="115000"/>
              </a:lnSpc>
              <a:spcBef>
                <a:spcPts val="1100"/>
              </a:spcBef>
              <a:spcAft>
                <a:spcPts val="0"/>
              </a:spcAft>
              <a:buSzPts val="2000"/>
              <a:buChar char="●"/>
            </a:pPr>
            <a:r>
              <a:rPr lang="en-US" sz="2000" u="sng">
                <a:solidFill>
                  <a:schemeClr val="accent3"/>
                </a:solidFill>
                <a:hlinkClick r:id="rId3"/>
              </a:rPr>
              <a:t>Student Organizations Policies and Procedures Handbook</a:t>
            </a:r>
            <a:endParaRPr/>
          </a:p>
          <a:p>
            <a:pPr marL="457200" lvl="0" indent="-412750" algn="l" rtl="0">
              <a:lnSpc>
                <a:spcPct val="115000"/>
              </a:lnSpc>
              <a:spcBef>
                <a:spcPts val="0"/>
              </a:spcBef>
              <a:spcAft>
                <a:spcPts val="0"/>
              </a:spcAft>
              <a:buSzPts val="2000"/>
              <a:buChar char="●"/>
            </a:pPr>
            <a:r>
              <a:rPr lang="en-US" sz="2000" u="sng">
                <a:solidFill>
                  <a:schemeClr val="hlink"/>
                </a:solidFill>
                <a:hlinkClick r:id="rId4"/>
              </a:rPr>
              <a:t>Student Conduct Code</a:t>
            </a:r>
            <a:endParaRPr sz="2000"/>
          </a:p>
          <a:p>
            <a:pPr marL="457200" lvl="0" indent="-412750" algn="l" rtl="0">
              <a:lnSpc>
                <a:spcPct val="115000"/>
              </a:lnSpc>
              <a:spcBef>
                <a:spcPts val="0"/>
              </a:spcBef>
              <a:spcAft>
                <a:spcPts val="0"/>
              </a:spcAft>
              <a:buSzPts val="2000"/>
              <a:buChar char="●"/>
            </a:pPr>
            <a:r>
              <a:rPr lang="en-US" sz="2000" u="sng">
                <a:solidFill>
                  <a:schemeClr val="hlink"/>
                </a:solidFill>
                <a:hlinkClick r:id="rId5"/>
              </a:rPr>
              <a:t>Chapman University Harassment and Discrimination Policy</a:t>
            </a:r>
            <a:endParaRPr sz="2000"/>
          </a:p>
        </p:txBody>
      </p:sp>
      <p:sp>
        <p:nvSpPr>
          <p:cNvPr id="152" name="Google Shape;152;p28"/>
          <p:cNvSpPr txBox="1">
            <a:spLocks noGrp="1"/>
          </p:cNvSpPr>
          <p:nvPr>
            <p:ph type="body" idx="2"/>
          </p:nvPr>
        </p:nvSpPr>
        <p:spPr>
          <a:xfrm>
            <a:off x="838200" y="346075"/>
            <a:ext cx="10515600" cy="703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2"/>
              </a:buClr>
              <a:buSzPts val="4000"/>
              <a:buNone/>
            </a:pPr>
            <a:r>
              <a:rPr lang="en-US" b="1" u="sng"/>
              <a:t>Responsibility</a:t>
            </a:r>
            <a:endParaRPr b="1" u="sng"/>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9"/>
          <p:cNvSpPr txBox="1">
            <a:spLocks noGrp="1"/>
          </p:cNvSpPr>
          <p:nvPr>
            <p:ph type="title"/>
          </p:nvPr>
        </p:nvSpPr>
        <p:spPr>
          <a:xfrm>
            <a:off x="838200" y="149183"/>
            <a:ext cx="10515600" cy="8907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lt2"/>
              </a:buClr>
              <a:buSzPts val="4800"/>
              <a:buFont typeface="Arial"/>
              <a:buNone/>
            </a:pPr>
            <a:r>
              <a:rPr lang="en-US" sz="4000" b="1" u="sng" dirty="0"/>
              <a:t>Important Events</a:t>
            </a:r>
            <a:endParaRPr sz="4000" b="1" u="sng" dirty="0"/>
          </a:p>
        </p:txBody>
      </p:sp>
      <p:sp>
        <p:nvSpPr>
          <p:cNvPr id="158" name="Google Shape;158;p29"/>
          <p:cNvSpPr txBox="1">
            <a:spLocks noGrp="1"/>
          </p:cNvSpPr>
          <p:nvPr>
            <p:ph type="body" idx="1"/>
          </p:nvPr>
        </p:nvSpPr>
        <p:spPr>
          <a:xfrm>
            <a:off x="682052" y="1363851"/>
            <a:ext cx="10884502" cy="3822746"/>
          </a:xfrm>
          <a:prstGeom prst="rect">
            <a:avLst/>
          </a:prstGeom>
          <a:noFill/>
          <a:ln>
            <a:noFill/>
          </a:ln>
        </p:spPr>
        <p:txBody>
          <a:bodyPr spcFirstLastPara="1" wrap="square" lIns="91425" tIns="45700" rIns="91425" bIns="45700" anchor="t" anchorCtr="0">
            <a:noAutofit/>
          </a:bodyPr>
          <a:lstStyle/>
          <a:p>
            <a:pPr marL="457200" lvl="0" indent="-355600" algn="l" rtl="0">
              <a:lnSpc>
                <a:spcPct val="200000"/>
              </a:lnSpc>
              <a:spcBef>
                <a:spcPts val="0"/>
              </a:spcBef>
              <a:spcAft>
                <a:spcPts val="0"/>
              </a:spcAft>
              <a:buSzPts val="2000"/>
              <a:buChar char="●"/>
            </a:pPr>
            <a:r>
              <a:rPr lang="en-US" sz="2000" dirty="0"/>
              <a:t>President’s Leadership Summit – </a:t>
            </a:r>
            <a:r>
              <a:rPr lang="en-US" sz="1600" dirty="0">
                <a:solidFill>
                  <a:schemeClr val="tx1"/>
                </a:solidFill>
              </a:rPr>
              <a:t>mandatory for presidents, held annually in August</a:t>
            </a:r>
          </a:p>
          <a:p>
            <a:pPr marL="457200" lvl="0" indent="-355600" algn="l" rtl="0">
              <a:lnSpc>
                <a:spcPct val="200000"/>
              </a:lnSpc>
              <a:spcBef>
                <a:spcPts val="0"/>
              </a:spcBef>
              <a:spcAft>
                <a:spcPts val="0"/>
              </a:spcAft>
              <a:buSzPts val="2000"/>
              <a:buChar char="●"/>
            </a:pPr>
            <a:r>
              <a:rPr lang="en-US" sz="2000" dirty="0"/>
              <a:t>Executive Board Conference – </a:t>
            </a:r>
            <a:r>
              <a:rPr lang="en-US" sz="1500" dirty="0">
                <a:solidFill>
                  <a:schemeClr val="tx1"/>
                </a:solidFill>
              </a:rPr>
              <a:t>mandatory for one club officer, held bi-annually in September and February</a:t>
            </a:r>
          </a:p>
          <a:p>
            <a:pPr lvl="0" indent="-355600" algn="l">
              <a:lnSpc>
                <a:spcPct val="200000"/>
              </a:lnSpc>
              <a:spcBef>
                <a:spcPts val="0"/>
              </a:spcBef>
              <a:buSzPts val="2000"/>
              <a:buChar char="●"/>
            </a:pPr>
            <a:r>
              <a:rPr lang="en-US" sz="2000" dirty="0"/>
              <a:t>Student Involvement Fair – </a:t>
            </a:r>
            <a:r>
              <a:rPr lang="en-US" sz="1500" dirty="0">
                <a:solidFill>
                  <a:schemeClr val="tx1"/>
                </a:solidFill>
              </a:rPr>
              <a:t>held every September and February to showcase your organization</a:t>
            </a:r>
          </a:p>
          <a:p>
            <a:pPr marL="457200" lvl="0" indent="-355600" algn="l" rtl="0">
              <a:lnSpc>
                <a:spcPct val="200000"/>
              </a:lnSpc>
              <a:spcBef>
                <a:spcPts val="0"/>
              </a:spcBef>
              <a:spcAft>
                <a:spcPts val="0"/>
              </a:spcAft>
              <a:buSzPts val="2000"/>
              <a:buChar char="●"/>
            </a:pPr>
            <a:r>
              <a:rPr lang="en-US" sz="2000" dirty="0"/>
              <a:t>Presidents’ Meeting – </a:t>
            </a:r>
            <a:r>
              <a:rPr lang="en-US" sz="1500" dirty="0">
                <a:solidFill>
                  <a:schemeClr val="tx1"/>
                </a:solidFill>
              </a:rPr>
              <a:t>mandatory meeting one Friday per month</a:t>
            </a:r>
            <a:endParaRPr sz="1500"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30"/>
          <p:cNvSpPr txBox="1">
            <a:spLocks noGrp="1"/>
          </p:cNvSpPr>
          <p:nvPr>
            <p:ph type="title"/>
          </p:nvPr>
        </p:nvSpPr>
        <p:spPr>
          <a:xfrm>
            <a:off x="874450" y="320308"/>
            <a:ext cx="10515600" cy="8907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lt2"/>
              </a:buClr>
              <a:buSzPts val="4800"/>
              <a:buFont typeface="Arial"/>
              <a:buNone/>
            </a:pPr>
            <a:r>
              <a:rPr lang="en-US" u="sng"/>
              <a:t>To Do List</a:t>
            </a:r>
            <a:endParaRPr u="sng"/>
          </a:p>
        </p:txBody>
      </p:sp>
      <p:sp>
        <p:nvSpPr>
          <p:cNvPr id="167" name="Google Shape;167;p30"/>
          <p:cNvSpPr txBox="1">
            <a:spLocks noGrp="1"/>
          </p:cNvSpPr>
          <p:nvPr>
            <p:ph type="body" idx="1"/>
          </p:nvPr>
        </p:nvSpPr>
        <p:spPr>
          <a:xfrm>
            <a:off x="760700" y="1512655"/>
            <a:ext cx="10743000" cy="1500300"/>
          </a:xfrm>
          <a:prstGeom prst="rect">
            <a:avLst/>
          </a:prstGeom>
          <a:noFill/>
          <a:ln>
            <a:noFill/>
          </a:ln>
        </p:spPr>
        <p:txBody>
          <a:bodyPr spcFirstLastPara="1" wrap="square" lIns="91425" tIns="45700" rIns="91425" bIns="45700" anchor="t" anchorCtr="0">
            <a:noAutofit/>
          </a:bodyPr>
          <a:lstStyle/>
          <a:p>
            <a:pPr marL="457200" lvl="0" indent="-355600" algn="l" rtl="0">
              <a:lnSpc>
                <a:spcPct val="90000"/>
              </a:lnSpc>
              <a:spcBef>
                <a:spcPts val="0"/>
              </a:spcBef>
              <a:spcAft>
                <a:spcPts val="0"/>
              </a:spcAft>
              <a:buSzPts val="2000"/>
              <a:buAutoNum type="arabicPeriod"/>
            </a:pPr>
            <a:r>
              <a:rPr lang="en-US" sz="2000"/>
              <a:t>Schedule a transition meeting</a:t>
            </a:r>
            <a:endParaRPr sz="2000"/>
          </a:p>
          <a:p>
            <a:pPr marL="457200" lvl="0" indent="-355600" algn="l" rtl="0">
              <a:lnSpc>
                <a:spcPct val="90000"/>
              </a:lnSpc>
              <a:spcBef>
                <a:spcPts val="0"/>
              </a:spcBef>
              <a:spcAft>
                <a:spcPts val="0"/>
              </a:spcAft>
              <a:buSzPts val="2000"/>
              <a:buAutoNum type="arabicPeriod"/>
            </a:pPr>
            <a:r>
              <a:rPr lang="en-US" sz="2000"/>
              <a:t>Give new executive officers access to Engage</a:t>
            </a:r>
            <a:endParaRPr sz="2000"/>
          </a:p>
          <a:p>
            <a:pPr marL="457200" lvl="0" indent="-355600" algn="l" rtl="0">
              <a:lnSpc>
                <a:spcPct val="90000"/>
              </a:lnSpc>
              <a:spcBef>
                <a:spcPts val="0"/>
              </a:spcBef>
              <a:spcAft>
                <a:spcPts val="0"/>
              </a:spcAft>
              <a:buSzPts val="2000"/>
              <a:buAutoNum type="arabicPeriod"/>
            </a:pPr>
            <a:r>
              <a:rPr lang="en-US" sz="2000"/>
              <a:t>New president (or appropriate position) request access to 25Live via </a:t>
            </a:r>
            <a:r>
              <a:rPr lang="en-US" sz="2000" u="sng">
                <a:solidFill>
                  <a:schemeClr val="hlink"/>
                </a:solidFill>
                <a:hlinkClick r:id="rId3"/>
              </a:rPr>
              <a:t>Engage</a:t>
            </a:r>
            <a:endParaRPr sz="2000"/>
          </a:p>
          <a:p>
            <a:pPr marL="457200" lvl="0" indent="-355600" algn="l" rtl="0">
              <a:lnSpc>
                <a:spcPct val="90000"/>
              </a:lnSpc>
              <a:spcBef>
                <a:spcPts val="0"/>
              </a:spcBef>
              <a:spcAft>
                <a:spcPts val="0"/>
              </a:spcAft>
              <a:buSzPts val="2000"/>
              <a:buAutoNum type="arabicPeriod"/>
            </a:pPr>
            <a:r>
              <a:rPr lang="en-US" sz="2000"/>
              <a:t>Discuss any annual events that require contracts or risk management processes and build the related timelines into your planning</a:t>
            </a:r>
            <a:endParaRPr sz="2000"/>
          </a:p>
          <a:p>
            <a:pPr marL="914400" lvl="1" indent="-355600" algn="l" rtl="0">
              <a:lnSpc>
                <a:spcPct val="90000"/>
              </a:lnSpc>
              <a:spcBef>
                <a:spcPts val="0"/>
              </a:spcBef>
              <a:spcAft>
                <a:spcPts val="0"/>
              </a:spcAft>
              <a:buSzPts val="2000"/>
              <a:buChar char="○"/>
            </a:pPr>
            <a:r>
              <a:rPr lang="en-US"/>
              <a:t>Do any events require performance licenses?</a:t>
            </a:r>
            <a:endParaRPr/>
          </a:p>
          <a:p>
            <a:pPr marL="914400" lvl="1" indent="-355600" algn="l" rtl="0">
              <a:lnSpc>
                <a:spcPct val="90000"/>
              </a:lnSpc>
              <a:spcBef>
                <a:spcPts val="0"/>
              </a:spcBef>
              <a:spcAft>
                <a:spcPts val="0"/>
              </a:spcAft>
              <a:buSzPts val="2000"/>
              <a:buChar char="○"/>
            </a:pPr>
            <a:r>
              <a:rPr lang="en-US"/>
              <a:t>Do any events involve interacting with children?</a:t>
            </a:r>
            <a:endParaRPr/>
          </a:p>
          <a:p>
            <a:pPr marL="914400" lvl="1" indent="-355600" algn="l" rtl="0">
              <a:lnSpc>
                <a:spcPct val="90000"/>
              </a:lnSpc>
              <a:spcBef>
                <a:spcPts val="0"/>
              </a:spcBef>
              <a:spcAft>
                <a:spcPts val="0"/>
              </a:spcAft>
              <a:buSzPts val="2000"/>
              <a:buChar char="○"/>
            </a:pPr>
            <a:r>
              <a:rPr lang="en-US"/>
              <a:t>Do you host any political events that need extra review?</a:t>
            </a:r>
            <a:endParaRPr/>
          </a:p>
          <a:p>
            <a:pPr marL="914400" lvl="1" indent="-355600" algn="l" rtl="0">
              <a:lnSpc>
                <a:spcPct val="90000"/>
              </a:lnSpc>
              <a:spcBef>
                <a:spcPts val="0"/>
              </a:spcBef>
              <a:spcAft>
                <a:spcPts val="0"/>
              </a:spcAft>
              <a:buSzPts val="2000"/>
              <a:buChar char="○"/>
            </a:pPr>
            <a:r>
              <a:rPr lang="en-US"/>
              <a:t>Do any events involve alcohol being served?</a:t>
            </a:r>
            <a:endParaRPr/>
          </a:p>
          <a:p>
            <a:pPr marL="457200" lvl="0" indent="-355600" algn="l" rtl="0">
              <a:lnSpc>
                <a:spcPct val="90000"/>
              </a:lnSpc>
              <a:spcBef>
                <a:spcPts val="0"/>
              </a:spcBef>
              <a:spcAft>
                <a:spcPts val="0"/>
              </a:spcAft>
              <a:buSzPts val="2000"/>
              <a:buAutoNum type="arabicPeriod"/>
            </a:pPr>
            <a:r>
              <a:rPr lang="en-US" sz="2000"/>
              <a:t>Provide the club account number, budget, and fundraising details</a:t>
            </a:r>
            <a:endParaRPr sz="2000"/>
          </a:p>
          <a:p>
            <a:pPr marL="457200" lvl="0" indent="-355600" algn="l" rtl="0">
              <a:lnSpc>
                <a:spcPct val="90000"/>
              </a:lnSpc>
              <a:spcBef>
                <a:spcPts val="0"/>
              </a:spcBef>
              <a:spcAft>
                <a:spcPts val="0"/>
              </a:spcAft>
              <a:buSzPts val="2000"/>
              <a:buAutoNum type="arabicPeriod"/>
            </a:pPr>
            <a:r>
              <a:rPr lang="en-US" sz="2000"/>
              <a:t>Provide access to social media accounts, digital flyer files</a:t>
            </a:r>
            <a:endParaRPr sz="2000"/>
          </a:p>
          <a:p>
            <a:pPr marL="457200" lvl="0" indent="-355600" algn="l" rtl="0">
              <a:lnSpc>
                <a:spcPct val="90000"/>
              </a:lnSpc>
              <a:spcBef>
                <a:spcPts val="0"/>
              </a:spcBef>
              <a:spcAft>
                <a:spcPts val="0"/>
              </a:spcAft>
              <a:buSzPts val="2000"/>
              <a:buAutoNum type="arabicPeriod"/>
            </a:pPr>
            <a:r>
              <a:rPr lang="en-US" sz="2000"/>
              <a:t>Read the Student Organizations Policies and Procedures Handbook</a:t>
            </a:r>
            <a:endParaRPr sz="2000"/>
          </a:p>
          <a:p>
            <a:pPr marL="457200" lvl="0" indent="0" algn="l" rtl="0">
              <a:lnSpc>
                <a:spcPct val="90000"/>
              </a:lnSpc>
              <a:spcBef>
                <a:spcPts val="0"/>
              </a:spcBef>
              <a:spcAft>
                <a:spcPts val="0"/>
              </a:spcAft>
              <a:buNone/>
            </a:pPr>
            <a:endParaRPr sz="2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31"/>
          <p:cNvSpPr txBox="1">
            <a:spLocks noGrp="1"/>
          </p:cNvSpPr>
          <p:nvPr>
            <p:ph type="title"/>
          </p:nvPr>
        </p:nvSpPr>
        <p:spPr>
          <a:xfrm>
            <a:off x="838200" y="2499327"/>
            <a:ext cx="10515600" cy="1727700"/>
          </a:xfrm>
          <a:prstGeom prst="rect">
            <a:avLst/>
          </a:prstGeom>
        </p:spPr>
        <p:txBody>
          <a:bodyPr spcFirstLastPara="1" wrap="square" lIns="91425" tIns="45700" rIns="91425" bIns="45700" anchor="b" anchorCtr="0">
            <a:noAutofit/>
          </a:bodyPr>
          <a:lstStyle/>
          <a:p>
            <a:pPr marL="0" lvl="0" indent="0" algn="ctr" rtl="0">
              <a:spcBef>
                <a:spcPts val="0"/>
              </a:spcBef>
              <a:spcAft>
                <a:spcPts val="0"/>
              </a:spcAft>
              <a:buNone/>
            </a:pPr>
            <a:r>
              <a:rPr lang="en-US" sz="6000" b="1"/>
              <a:t>Questions? </a:t>
            </a:r>
            <a:endParaRPr sz="6000"/>
          </a:p>
          <a:p>
            <a:pPr marL="0" lvl="0" indent="0" algn="ctr"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811069" y="201580"/>
            <a:ext cx="10515600" cy="2468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US" b="1" u="sng"/>
              <a:t>Welcome! </a:t>
            </a:r>
            <a:endParaRPr u="sng"/>
          </a:p>
          <a:p>
            <a:pPr marL="0" lvl="0" indent="0" algn="ctr" rtl="0">
              <a:spcBef>
                <a:spcPts val="0"/>
              </a:spcBef>
              <a:spcAft>
                <a:spcPts val="0"/>
              </a:spcAft>
              <a:buNone/>
            </a:pPr>
            <a:endParaRPr/>
          </a:p>
        </p:txBody>
      </p:sp>
      <p:sp>
        <p:nvSpPr>
          <p:cNvPr id="62" name="Google Shape;62;p14"/>
          <p:cNvSpPr txBox="1">
            <a:spLocks noGrp="1"/>
          </p:cNvSpPr>
          <p:nvPr>
            <p:ph type="body" idx="1"/>
          </p:nvPr>
        </p:nvSpPr>
        <p:spPr>
          <a:xfrm>
            <a:off x="811075" y="2863523"/>
            <a:ext cx="10515600" cy="2569200"/>
          </a:xfrm>
          <a:prstGeom prst="rect">
            <a:avLst/>
          </a:prstGeom>
        </p:spPr>
        <p:txBody>
          <a:bodyPr spcFirstLastPara="1" wrap="square" lIns="91425" tIns="45700" rIns="91425" bIns="45700" anchor="t" anchorCtr="0">
            <a:noAutofit/>
          </a:bodyPr>
          <a:lstStyle/>
          <a:p>
            <a:pPr marL="457200" lvl="0" indent="-419100" algn="l" rtl="0">
              <a:spcBef>
                <a:spcPts val="1000"/>
              </a:spcBef>
              <a:spcAft>
                <a:spcPts val="0"/>
              </a:spcAft>
              <a:buSzPts val="3000"/>
              <a:buChar char="●"/>
            </a:pPr>
            <a:r>
              <a:rPr lang="en-US" sz="3000"/>
              <a:t>Name</a:t>
            </a:r>
            <a:endParaRPr sz="3000"/>
          </a:p>
          <a:p>
            <a:pPr marL="457200" lvl="0" indent="-419100" algn="l" rtl="0">
              <a:spcBef>
                <a:spcPts val="0"/>
              </a:spcBef>
              <a:spcAft>
                <a:spcPts val="0"/>
              </a:spcAft>
              <a:buSzPts val="3000"/>
              <a:buChar char="●"/>
            </a:pPr>
            <a:r>
              <a:rPr lang="en-US" sz="3000"/>
              <a:t>Student Organization</a:t>
            </a:r>
            <a:endParaRPr sz="3000"/>
          </a:p>
          <a:p>
            <a:pPr marL="457200" lvl="0" indent="-419100" algn="l" rtl="0">
              <a:spcBef>
                <a:spcPts val="0"/>
              </a:spcBef>
              <a:spcAft>
                <a:spcPts val="0"/>
              </a:spcAft>
              <a:buSzPts val="3000"/>
              <a:buChar char="●"/>
            </a:pPr>
            <a:r>
              <a:rPr lang="en-US" sz="3000"/>
              <a:t>Position (outgoing or incoming)</a:t>
            </a:r>
            <a:endParaRPr sz="3000"/>
          </a:p>
          <a:p>
            <a:pPr marL="457200" lvl="0" indent="-419100" algn="l" rtl="0">
              <a:spcBef>
                <a:spcPts val="0"/>
              </a:spcBef>
              <a:spcAft>
                <a:spcPts val="0"/>
              </a:spcAft>
              <a:buSzPts val="3000"/>
              <a:buChar char="●"/>
            </a:pPr>
            <a:r>
              <a:rPr lang="en-US" sz="3000"/>
              <a:t>What you hope to get out of this workshop?</a:t>
            </a:r>
            <a:endParaRPr sz="3000"/>
          </a:p>
        </p:txBody>
      </p:sp>
      <p:sp>
        <p:nvSpPr>
          <p:cNvPr id="63" name="Google Shape;63;p14"/>
          <p:cNvSpPr txBox="1">
            <a:spLocks noGrp="1"/>
          </p:cNvSpPr>
          <p:nvPr>
            <p:ph type="body" idx="1"/>
          </p:nvPr>
        </p:nvSpPr>
        <p:spPr>
          <a:xfrm>
            <a:off x="925450" y="1710224"/>
            <a:ext cx="10515600" cy="978900"/>
          </a:xfrm>
          <a:prstGeom prst="rect">
            <a:avLst/>
          </a:prstGeom>
        </p:spPr>
        <p:txBody>
          <a:bodyPr spcFirstLastPara="1" wrap="square" lIns="91425" tIns="45700" rIns="91425" bIns="45700" anchor="t" anchorCtr="0">
            <a:noAutofit/>
          </a:bodyPr>
          <a:lstStyle/>
          <a:p>
            <a:pPr marL="457200" lvl="0" indent="0" algn="ctr" rtl="0">
              <a:lnSpc>
                <a:spcPct val="90000"/>
              </a:lnSpc>
              <a:spcBef>
                <a:spcPts val="1000"/>
              </a:spcBef>
              <a:spcAft>
                <a:spcPts val="0"/>
              </a:spcAft>
              <a:buNone/>
            </a:pPr>
            <a:r>
              <a:rPr lang="en-US" sz="2500" i="1">
                <a:solidFill>
                  <a:srgbClr val="000000"/>
                </a:solidFill>
              </a:rPr>
              <a:t>Please rename yourself on Zoom to Name, Student Org</a:t>
            </a:r>
            <a:endParaRPr sz="2500" i="1">
              <a:solidFill>
                <a:srgbClr val="000000"/>
              </a:solidFill>
            </a:endParaRPr>
          </a:p>
          <a:p>
            <a:pPr marL="457200" lvl="0" indent="0" algn="ctr" rtl="0">
              <a:lnSpc>
                <a:spcPct val="90000"/>
              </a:lnSpc>
              <a:spcBef>
                <a:spcPts val="1000"/>
              </a:spcBef>
              <a:spcAft>
                <a:spcPts val="0"/>
              </a:spcAft>
              <a:buNone/>
            </a:pPr>
            <a:r>
              <a:rPr lang="en-US" sz="2500" i="1">
                <a:solidFill>
                  <a:srgbClr val="000000"/>
                </a:solidFill>
              </a:rPr>
              <a:t>Ex. Kayla, Engage Club</a:t>
            </a:r>
            <a:endParaRPr sz="2500" i="1">
              <a:solidFill>
                <a:srgbClr val="00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5"/>
          <p:cNvSpPr txBox="1">
            <a:spLocks noGrp="1"/>
          </p:cNvSpPr>
          <p:nvPr>
            <p:ph type="title"/>
          </p:nvPr>
        </p:nvSpPr>
        <p:spPr>
          <a:xfrm>
            <a:off x="874450" y="320308"/>
            <a:ext cx="10515600" cy="8907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lt2"/>
              </a:buClr>
              <a:buSzPts val="4800"/>
              <a:buFont typeface="Arial"/>
              <a:buNone/>
            </a:pPr>
            <a:r>
              <a:rPr lang="en-US" u="sng"/>
              <a:t>Agenda:</a:t>
            </a:r>
            <a:endParaRPr u="sng"/>
          </a:p>
        </p:txBody>
      </p:sp>
      <p:sp>
        <p:nvSpPr>
          <p:cNvPr id="69" name="Google Shape;69;p15"/>
          <p:cNvSpPr txBox="1">
            <a:spLocks noGrp="1"/>
          </p:cNvSpPr>
          <p:nvPr>
            <p:ph type="body" idx="1"/>
          </p:nvPr>
        </p:nvSpPr>
        <p:spPr>
          <a:xfrm>
            <a:off x="760700" y="1512655"/>
            <a:ext cx="10743000" cy="1500300"/>
          </a:xfrm>
          <a:prstGeom prst="rect">
            <a:avLst/>
          </a:prstGeom>
          <a:noFill/>
          <a:ln>
            <a:noFill/>
          </a:ln>
        </p:spPr>
        <p:txBody>
          <a:bodyPr spcFirstLastPara="1" wrap="square" lIns="91425" tIns="45700" rIns="91425" bIns="45700" anchor="t" anchorCtr="0">
            <a:noAutofit/>
          </a:bodyPr>
          <a:lstStyle/>
          <a:p>
            <a:pPr marL="457200" lvl="0" indent="-419100" algn="l" rtl="0">
              <a:lnSpc>
                <a:spcPct val="90000"/>
              </a:lnSpc>
              <a:spcBef>
                <a:spcPts val="0"/>
              </a:spcBef>
              <a:spcAft>
                <a:spcPts val="0"/>
              </a:spcAft>
              <a:buSzPts val="3000"/>
              <a:buChar char="●"/>
            </a:pPr>
            <a:r>
              <a:rPr lang="en-US" sz="3000"/>
              <a:t>Reflection</a:t>
            </a:r>
            <a:endParaRPr sz="3000"/>
          </a:p>
          <a:p>
            <a:pPr marL="457200" lvl="0" indent="-419100" algn="l" rtl="0">
              <a:lnSpc>
                <a:spcPct val="90000"/>
              </a:lnSpc>
              <a:spcBef>
                <a:spcPts val="0"/>
              </a:spcBef>
              <a:spcAft>
                <a:spcPts val="0"/>
              </a:spcAft>
              <a:buSzPts val="3000"/>
              <a:buChar char="●"/>
            </a:pPr>
            <a:r>
              <a:rPr lang="en-US" sz="3000"/>
              <a:t>Elements of a Transition Meeting</a:t>
            </a:r>
            <a:endParaRPr sz="3000"/>
          </a:p>
          <a:p>
            <a:pPr marL="457200" lvl="0" indent="-419100" algn="l" rtl="0">
              <a:lnSpc>
                <a:spcPct val="90000"/>
              </a:lnSpc>
              <a:spcBef>
                <a:spcPts val="0"/>
              </a:spcBef>
              <a:spcAft>
                <a:spcPts val="0"/>
              </a:spcAft>
              <a:buSzPts val="3000"/>
              <a:buChar char="●"/>
            </a:pPr>
            <a:r>
              <a:rPr lang="en-US" sz="3000"/>
              <a:t>Student Organizations Policies and Procedures</a:t>
            </a:r>
            <a:endParaRPr sz="3000"/>
          </a:p>
          <a:p>
            <a:pPr marL="914400" lvl="1" indent="-419100" algn="l" rtl="0">
              <a:lnSpc>
                <a:spcPct val="90000"/>
              </a:lnSpc>
              <a:spcBef>
                <a:spcPts val="0"/>
              </a:spcBef>
              <a:spcAft>
                <a:spcPts val="0"/>
              </a:spcAft>
              <a:buSzPts val="3000"/>
              <a:buChar char="○"/>
            </a:pPr>
            <a:r>
              <a:rPr lang="en-US" sz="3000"/>
              <a:t>Engage</a:t>
            </a:r>
            <a:endParaRPr sz="3000"/>
          </a:p>
          <a:p>
            <a:pPr marL="914400" lvl="1" indent="-419100" algn="l" rtl="0">
              <a:spcBef>
                <a:spcPts val="0"/>
              </a:spcBef>
              <a:spcAft>
                <a:spcPts val="0"/>
              </a:spcAft>
              <a:buSzPts val="3000"/>
              <a:buChar char="○"/>
            </a:pPr>
            <a:r>
              <a:rPr lang="en-US" sz="3000"/>
              <a:t>Transitioning Event Planning</a:t>
            </a:r>
            <a:endParaRPr sz="3000"/>
          </a:p>
          <a:p>
            <a:pPr marL="914400" lvl="1" indent="-419100" algn="l" rtl="0">
              <a:lnSpc>
                <a:spcPct val="90000"/>
              </a:lnSpc>
              <a:spcBef>
                <a:spcPts val="0"/>
              </a:spcBef>
              <a:spcAft>
                <a:spcPts val="0"/>
              </a:spcAft>
              <a:buSzPts val="3000"/>
              <a:buChar char="○"/>
            </a:pPr>
            <a:r>
              <a:rPr lang="en-US" sz="3000"/>
              <a:t>Funding</a:t>
            </a:r>
            <a:endParaRPr sz="3000"/>
          </a:p>
          <a:p>
            <a:pPr marL="914400" lvl="1" indent="-419100" algn="l" rtl="0">
              <a:lnSpc>
                <a:spcPct val="90000"/>
              </a:lnSpc>
              <a:spcBef>
                <a:spcPts val="0"/>
              </a:spcBef>
              <a:spcAft>
                <a:spcPts val="0"/>
              </a:spcAft>
              <a:buSzPts val="3000"/>
              <a:buChar char="○"/>
            </a:pPr>
            <a:r>
              <a:rPr lang="en-US" sz="3000"/>
              <a:t>Responsibility</a:t>
            </a:r>
            <a:endParaRPr sz="3000"/>
          </a:p>
          <a:p>
            <a:pPr marL="914400" lvl="1" indent="-419100" algn="l" rtl="0">
              <a:lnSpc>
                <a:spcPct val="90000"/>
              </a:lnSpc>
              <a:spcBef>
                <a:spcPts val="0"/>
              </a:spcBef>
              <a:spcAft>
                <a:spcPts val="0"/>
              </a:spcAft>
              <a:buSzPts val="3000"/>
              <a:buChar char="○"/>
            </a:pPr>
            <a:r>
              <a:rPr lang="en-US" sz="3000"/>
              <a:t>Important Reminders &amp; Dates</a:t>
            </a:r>
            <a:endParaRPr sz="3000"/>
          </a:p>
          <a:p>
            <a:pPr marL="457200" lvl="0" indent="-419100" algn="l" rtl="0">
              <a:lnSpc>
                <a:spcPct val="90000"/>
              </a:lnSpc>
              <a:spcBef>
                <a:spcPts val="0"/>
              </a:spcBef>
              <a:spcAft>
                <a:spcPts val="0"/>
              </a:spcAft>
              <a:buSzPts val="3000"/>
              <a:buChar char="●"/>
            </a:pPr>
            <a:r>
              <a:rPr lang="en-US" sz="3000"/>
              <a:t>Questions?</a:t>
            </a:r>
            <a:endParaRPr sz="3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6"/>
          <p:cNvSpPr txBox="1">
            <a:spLocks noGrp="1"/>
          </p:cNvSpPr>
          <p:nvPr>
            <p:ph type="title"/>
          </p:nvPr>
        </p:nvSpPr>
        <p:spPr>
          <a:xfrm>
            <a:off x="874450" y="320308"/>
            <a:ext cx="10515600" cy="8907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lt2"/>
              </a:buClr>
              <a:buSzPts val="4800"/>
              <a:buFont typeface="Arial"/>
              <a:buNone/>
            </a:pPr>
            <a:r>
              <a:rPr lang="en-US" u="sng"/>
              <a:t>Reflection</a:t>
            </a:r>
            <a:endParaRPr u="sng"/>
          </a:p>
        </p:txBody>
      </p:sp>
      <p:sp>
        <p:nvSpPr>
          <p:cNvPr id="75" name="Google Shape;75;p16"/>
          <p:cNvSpPr txBox="1">
            <a:spLocks noGrp="1"/>
          </p:cNvSpPr>
          <p:nvPr>
            <p:ph type="body" idx="1"/>
          </p:nvPr>
        </p:nvSpPr>
        <p:spPr>
          <a:xfrm>
            <a:off x="760700" y="1512655"/>
            <a:ext cx="10743000" cy="1500300"/>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0"/>
              </a:spcBef>
              <a:spcAft>
                <a:spcPts val="0"/>
              </a:spcAft>
              <a:buSzPts val="2800"/>
              <a:buChar char="●"/>
            </a:pPr>
            <a:r>
              <a:rPr lang="en-US" sz="2800"/>
              <a:t>What went well this year that you want to ensure continues?</a:t>
            </a:r>
            <a:endParaRPr sz="2800"/>
          </a:p>
          <a:p>
            <a:pPr marL="457200" lvl="0" indent="-406400" algn="l" rtl="0">
              <a:lnSpc>
                <a:spcPct val="90000"/>
              </a:lnSpc>
              <a:spcBef>
                <a:spcPts val="0"/>
              </a:spcBef>
              <a:spcAft>
                <a:spcPts val="0"/>
              </a:spcAft>
              <a:buSzPts val="2800"/>
              <a:buChar char="●"/>
            </a:pPr>
            <a:r>
              <a:rPr lang="en-US" sz="2800"/>
              <a:t>What are your areas of improvement?</a:t>
            </a:r>
            <a:endParaRPr sz="2800"/>
          </a:p>
          <a:p>
            <a:pPr marL="457200" lvl="0" indent="-406400" algn="l" rtl="0">
              <a:lnSpc>
                <a:spcPct val="90000"/>
              </a:lnSpc>
              <a:spcBef>
                <a:spcPts val="0"/>
              </a:spcBef>
              <a:spcAft>
                <a:spcPts val="0"/>
              </a:spcAft>
              <a:buSzPts val="2800"/>
              <a:buChar char="●"/>
            </a:pPr>
            <a:r>
              <a:rPr lang="en-US" sz="2800"/>
              <a:t>What are the goals of your organization for the upcoming year?</a:t>
            </a:r>
            <a:endParaRPr sz="2800"/>
          </a:p>
          <a:p>
            <a:pPr marL="457200" lvl="0" indent="0" algn="l" rtl="0">
              <a:lnSpc>
                <a:spcPct val="90000"/>
              </a:lnSpc>
              <a:spcBef>
                <a:spcPts val="0"/>
              </a:spcBef>
              <a:spcAft>
                <a:spcPts val="0"/>
              </a:spcAft>
              <a:buNone/>
            </a:pPr>
            <a:endParaRPr sz="2800"/>
          </a:p>
        </p:txBody>
      </p:sp>
      <p:sp>
        <p:nvSpPr>
          <p:cNvPr id="76" name="Google Shape;76;p16"/>
          <p:cNvSpPr txBox="1">
            <a:spLocks noGrp="1"/>
          </p:cNvSpPr>
          <p:nvPr>
            <p:ph type="body" idx="1"/>
          </p:nvPr>
        </p:nvSpPr>
        <p:spPr>
          <a:xfrm>
            <a:off x="724500" y="2797530"/>
            <a:ext cx="10743000" cy="1500300"/>
          </a:xfrm>
          <a:prstGeom prst="rect">
            <a:avLst/>
          </a:prstGeom>
          <a:noFill/>
          <a:ln>
            <a:noFill/>
          </a:ln>
        </p:spPr>
        <p:txBody>
          <a:bodyPr spcFirstLastPara="1" wrap="square" lIns="91425" tIns="45700" rIns="91425" bIns="45700" anchor="t" anchorCtr="0">
            <a:noAutofit/>
          </a:bodyPr>
          <a:lstStyle/>
          <a:p>
            <a:pPr marL="457200" lvl="0" indent="-368300" algn="l" rtl="0">
              <a:lnSpc>
                <a:spcPct val="90000"/>
              </a:lnSpc>
              <a:spcBef>
                <a:spcPts val="0"/>
              </a:spcBef>
              <a:spcAft>
                <a:spcPts val="0"/>
              </a:spcAft>
              <a:buSzPts val="2200"/>
              <a:buChar char="●"/>
            </a:pPr>
            <a:r>
              <a:rPr lang="en-US" sz="2200"/>
              <a:t>Topics to Consider:</a:t>
            </a:r>
            <a:endParaRPr sz="2200"/>
          </a:p>
          <a:p>
            <a:pPr marL="1371600" lvl="1" indent="-349250" algn="l" rtl="0">
              <a:spcBef>
                <a:spcPts val="0"/>
              </a:spcBef>
              <a:spcAft>
                <a:spcPts val="0"/>
              </a:spcAft>
              <a:buSzPts val="1900"/>
              <a:buChar char="○"/>
            </a:pPr>
            <a:r>
              <a:rPr lang="en-US" sz="1900"/>
              <a:t>Purpose of organization</a:t>
            </a:r>
            <a:endParaRPr sz="1900"/>
          </a:p>
          <a:p>
            <a:pPr marL="1371600" lvl="1" indent="-349250" algn="l" rtl="0">
              <a:spcBef>
                <a:spcPts val="0"/>
              </a:spcBef>
              <a:spcAft>
                <a:spcPts val="0"/>
              </a:spcAft>
              <a:buSzPts val="1900"/>
              <a:buChar char="○"/>
            </a:pPr>
            <a:r>
              <a:rPr lang="en-US" sz="1900"/>
              <a:t>Executive board/officer roles and responsibilities</a:t>
            </a:r>
            <a:endParaRPr sz="1900"/>
          </a:p>
          <a:p>
            <a:pPr marL="1371600" lvl="1" indent="-349250" algn="l" rtl="0">
              <a:spcBef>
                <a:spcPts val="0"/>
              </a:spcBef>
              <a:spcAft>
                <a:spcPts val="0"/>
              </a:spcAft>
              <a:buSzPts val="1900"/>
              <a:buChar char="○"/>
            </a:pPr>
            <a:r>
              <a:rPr lang="en-US" sz="1900"/>
              <a:t>Recruitment</a:t>
            </a:r>
            <a:endParaRPr sz="1900"/>
          </a:p>
          <a:p>
            <a:pPr marL="1371600" lvl="1" indent="-349250" algn="l" rtl="0">
              <a:lnSpc>
                <a:spcPct val="90000"/>
              </a:lnSpc>
              <a:spcBef>
                <a:spcPts val="0"/>
              </a:spcBef>
              <a:spcAft>
                <a:spcPts val="0"/>
              </a:spcAft>
              <a:buSzPts val="1900"/>
              <a:buChar char="○"/>
            </a:pPr>
            <a:r>
              <a:rPr lang="en-US" sz="1900"/>
              <a:t>Member engagement</a:t>
            </a:r>
            <a:endParaRPr sz="1900"/>
          </a:p>
          <a:p>
            <a:pPr marL="1371600" lvl="1" indent="-349250" algn="l" rtl="0">
              <a:lnSpc>
                <a:spcPct val="90000"/>
              </a:lnSpc>
              <a:spcBef>
                <a:spcPts val="0"/>
              </a:spcBef>
              <a:spcAft>
                <a:spcPts val="0"/>
              </a:spcAft>
              <a:buSzPts val="1900"/>
              <a:buChar char="○"/>
            </a:pPr>
            <a:r>
              <a:rPr lang="en-US" sz="1900"/>
              <a:t>Meetings</a:t>
            </a:r>
            <a:endParaRPr sz="1900"/>
          </a:p>
          <a:p>
            <a:pPr marL="1371600" lvl="1" indent="-349250" algn="l" rtl="0">
              <a:lnSpc>
                <a:spcPct val="90000"/>
              </a:lnSpc>
              <a:spcBef>
                <a:spcPts val="0"/>
              </a:spcBef>
              <a:spcAft>
                <a:spcPts val="0"/>
              </a:spcAft>
              <a:buSzPts val="1900"/>
              <a:buChar char="○"/>
            </a:pPr>
            <a:r>
              <a:rPr lang="en-US" sz="1900"/>
              <a:t>Event planning</a:t>
            </a:r>
            <a:endParaRPr sz="1900"/>
          </a:p>
          <a:p>
            <a:pPr marL="1371600" lvl="1" indent="-349250" algn="l" rtl="0">
              <a:lnSpc>
                <a:spcPct val="90000"/>
              </a:lnSpc>
              <a:spcBef>
                <a:spcPts val="0"/>
              </a:spcBef>
              <a:spcAft>
                <a:spcPts val="0"/>
              </a:spcAft>
              <a:buSzPts val="1900"/>
              <a:buChar char="○"/>
            </a:pPr>
            <a:r>
              <a:rPr lang="en-US" sz="1900"/>
              <a:t>Budgeting and fundraising</a:t>
            </a:r>
            <a:endParaRPr sz="1900"/>
          </a:p>
          <a:p>
            <a:pPr marL="1371600" lvl="1" indent="-349250" algn="l" rtl="0">
              <a:lnSpc>
                <a:spcPct val="90000"/>
              </a:lnSpc>
              <a:spcBef>
                <a:spcPts val="0"/>
              </a:spcBef>
              <a:spcAft>
                <a:spcPts val="0"/>
              </a:spcAft>
              <a:buSzPts val="1900"/>
              <a:buChar char="○"/>
            </a:pPr>
            <a:r>
              <a:rPr lang="en-US" sz="1900"/>
              <a:t>Marketing and public relations</a:t>
            </a:r>
            <a:endParaRPr sz="1900"/>
          </a:p>
          <a:p>
            <a:pPr marL="1371600" lvl="1" indent="-349250" algn="l" rtl="0">
              <a:lnSpc>
                <a:spcPct val="90000"/>
              </a:lnSpc>
              <a:spcBef>
                <a:spcPts val="0"/>
              </a:spcBef>
              <a:spcAft>
                <a:spcPts val="0"/>
              </a:spcAft>
              <a:buSzPts val="1900"/>
              <a:buChar char="○"/>
            </a:pPr>
            <a:r>
              <a:rPr lang="en-US" sz="1900"/>
              <a:t>University relations</a:t>
            </a:r>
            <a:endParaRPr sz="1900"/>
          </a:p>
          <a:p>
            <a:pPr marL="1371600" lvl="1" indent="-349250" algn="l" rtl="0">
              <a:lnSpc>
                <a:spcPct val="90000"/>
              </a:lnSpc>
              <a:spcBef>
                <a:spcPts val="0"/>
              </a:spcBef>
              <a:spcAft>
                <a:spcPts val="0"/>
              </a:spcAft>
              <a:buSzPts val="1900"/>
              <a:buChar char="○"/>
            </a:pPr>
            <a:r>
              <a:rPr lang="en-US" sz="1900"/>
              <a:t>National office or alumni relations (as applicable)</a:t>
            </a:r>
            <a:endParaRPr sz="1900"/>
          </a:p>
          <a:p>
            <a:pPr marL="457200" lvl="0" indent="0" algn="l" rtl="0">
              <a:lnSpc>
                <a:spcPct val="90000"/>
              </a:lnSpc>
              <a:spcBef>
                <a:spcPts val="0"/>
              </a:spcBef>
              <a:spcAft>
                <a:spcPts val="0"/>
              </a:spcAft>
              <a:buNone/>
            </a:pPr>
            <a:endParaRPr sz="2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7"/>
          <p:cNvSpPr txBox="1">
            <a:spLocks noGrp="1"/>
          </p:cNvSpPr>
          <p:nvPr>
            <p:ph type="title"/>
          </p:nvPr>
        </p:nvSpPr>
        <p:spPr>
          <a:xfrm>
            <a:off x="874450" y="320308"/>
            <a:ext cx="10515600" cy="8907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lt2"/>
              </a:buClr>
              <a:buSzPts val="4800"/>
              <a:buFont typeface="Arial"/>
              <a:buNone/>
            </a:pPr>
            <a:r>
              <a:rPr lang="en-US" u="sng"/>
              <a:t>Elements of a Transition Meeting</a:t>
            </a:r>
            <a:endParaRPr u="sng"/>
          </a:p>
        </p:txBody>
      </p:sp>
      <p:sp>
        <p:nvSpPr>
          <p:cNvPr id="82" name="Google Shape;82;p17"/>
          <p:cNvSpPr txBox="1">
            <a:spLocks noGrp="1"/>
          </p:cNvSpPr>
          <p:nvPr>
            <p:ph type="body" idx="1"/>
          </p:nvPr>
        </p:nvSpPr>
        <p:spPr>
          <a:xfrm>
            <a:off x="760700" y="1512655"/>
            <a:ext cx="10743000" cy="1500300"/>
          </a:xfrm>
          <a:prstGeom prst="rect">
            <a:avLst/>
          </a:prstGeom>
          <a:noFill/>
          <a:ln>
            <a:noFill/>
          </a:ln>
        </p:spPr>
        <p:txBody>
          <a:bodyPr spcFirstLastPara="1" wrap="square" lIns="91425" tIns="45700" rIns="91425" bIns="45700" anchor="t" anchorCtr="0">
            <a:noAutofit/>
          </a:bodyPr>
          <a:lstStyle/>
          <a:p>
            <a:pPr marL="457200" lvl="0" indent="-355600" algn="l" rtl="0">
              <a:lnSpc>
                <a:spcPct val="90000"/>
              </a:lnSpc>
              <a:spcBef>
                <a:spcPts val="0"/>
              </a:spcBef>
              <a:spcAft>
                <a:spcPts val="0"/>
              </a:spcAft>
              <a:buSzPts val="2000"/>
              <a:buAutoNum type="arabicPeriod"/>
            </a:pPr>
            <a:r>
              <a:rPr lang="en-US" sz="2000"/>
              <a:t>Personal Background</a:t>
            </a:r>
            <a:endParaRPr sz="2000"/>
          </a:p>
          <a:p>
            <a:pPr marL="914400" lvl="1" indent="-355600" algn="l" rtl="0">
              <a:lnSpc>
                <a:spcPct val="90000"/>
              </a:lnSpc>
              <a:spcBef>
                <a:spcPts val="0"/>
              </a:spcBef>
              <a:spcAft>
                <a:spcPts val="0"/>
              </a:spcAft>
              <a:buSzPts val="2000"/>
              <a:buChar char="○"/>
            </a:pPr>
            <a:r>
              <a:rPr lang="en-US"/>
              <a:t>Introduce each other</a:t>
            </a:r>
            <a:endParaRPr/>
          </a:p>
          <a:p>
            <a:pPr marL="914400" lvl="1" indent="-355600" algn="l" rtl="0">
              <a:lnSpc>
                <a:spcPct val="90000"/>
              </a:lnSpc>
              <a:spcBef>
                <a:spcPts val="0"/>
              </a:spcBef>
              <a:spcAft>
                <a:spcPts val="0"/>
              </a:spcAft>
              <a:buSzPts val="2000"/>
              <a:buChar char="○"/>
            </a:pPr>
            <a:r>
              <a:rPr lang="en-US"/>
              <a:t>Why is this organization important to you?</a:t>
            </a:r>
            <a:endParaRPr/>
          </a:p>
          <a:p>
            <a:pPr marL="914400" lvl="1" indent="-355600" algn="l" rtl="0">
              <a:lnSpc>
                <a:spcPct val="90000"/>
              </a:lnSpc>
              <a:spcBef>
                <a:spcPts val="0"/>
              </a:spcBef>
              <a:spcAft>
                <a:spcPts val="0"/>
              </a:spcAft>
              <a:buSzPts val="2000"/>
              <a:buChar char="○"/>
            </a:pPr>
            <a:r>
              <a:rPr lang="en-US"/>
              <a:t>Why did you take this position for this year?</a:t>
            </a:r>
            <a:endParaRPr/>
          </a:p>
          <a:p>
            <a:pPr marL="457200" lvl="0" indent="-355600" algn="l" rtl="0">
              <a:lnSpc>
                <a:spcPct val="90000"/>
              </a:lnSpc>
              <a:spcBef>
                <a:spcPts val="0"/>
              </a:spcBef>
              <a:spcAft>
                <a:spcPts val="0"/>
              </a:spcAft>
              <a:buSzPts val="2000"/>
              <a:buAutoNum type="arabicPeriod"/>
            </a:pPr>
            <a:r>
              <a:rPr lang="en-US" sz="2000"/>
              <a:t>Club Background</a:t>
            </a:r>
            <a:endParaRPr sz="2000"/>
          </a:p>
          <a:p>
            <a:pPr marL="914400" lvl="1" indent="-355600" algn="l" rtl="0">
              <a:lnSpc>
                <a:spcPct val="90000"/>
              </a:lnSpc>
              <a:spcBef>
                <a:spcPts val="0"/>
              </a:spcBef>
              <a:spcAft>
                <a:spcPts val="0"/>
              </a:spcAft>
              <a:buSzPts val="2000"/>
              <a:buChar char="○"/>
            </a:pPr>
            <a:r>
              <a:rPr lang="en-US"/>
              <a:t>Mission or purpose of organization</a:t>
            </a:r>
            <a:endParaRPr/>
          </a:p>
          <a:p>
            <a:pPr marL="914400" lvl="1" indent="-355600" algn="l" rtl="0">
              <a:lnSpc>
                <a:spcPct val="90000"/>
              </a:lnSpc>
              <a:spcBef>
                <a:spcPts val="0"/>
              </a:spcBef>
              <a:spcAft>
                <a:spcPts val="0"/>
              </a:spcAft>
              <a:buSzPts val="2000"/>
              <a:buChar char="○"/>
            </a:pPr>
            <a:r>
              <a:rPr lang="en-US"/>
              <a:t>When was the club/organization founded? What need was it addressing at that time?</a:t>
            </a:r>
            <a:endParaRPr/>
          </a:p>
          <a:p>
            <a:pPr marL="914400" lvl="1" indent="-355600" algn="l" rtl="0">
              <a:lnSpc>
                <a:spcPct val="90000"/>
              </a:lnSpc>
              <a:spcBef>
                <a:spcPts val="0"/>
              </a:spcBef>
              <a:spcAft>
                <a:spcPts val="0"/>
              </a:spcAft>
              <a:buSzPts val="2000"/>
              <a:buChar char="○"/>
            </a:pPr>
            <a:r>
              <a:rPr lang="en-US"/>
              <a:t>Relevant history</a:t>
            </a:r>
            <a:endParaRPr/>
          </a:p>
          <a:p>
            <a:pPr marL="914400" lvl="1" indent="-355600" algn="l" rtl="0">
              <a:lnSpc>
                <a:spcPct val="90000"/>
              </a:lnSpc>
              <a:spcBef>
                <a:spcPts val="0"/>
              </a:spcBef>
              <a:spcAft>
                <a:spcPts val="0"/>
              </a:spcAft>
              <a:buSzPts val="2000"/>
              <a:buChar char="○"/>
            </a:pPr>
            <a:r>
              <a:rPr lang="en-US"/>
              <a:t>Important alumni</a:t>
            </a:r>
            <a:endParaRPr/>
          </a:p>
          <a:p>
            <a:pPr marL="914400" lvl="1" indent="-355600" algn="l" rtl="0">
              <a:lnSpc>
                <a:spcPct val="90000"/>
              </a:lnSpc>
              <a:spcBef>
                <a:spcPts val="0"/>
              </a:spcBef>
              <a:spcAft>
                <a:spcPts val="0"/>
              </a:spcAft>
              <a:buSzPts val="2000"/>
              <a:buChar char="○"/>
            </a:pPr>
            <a:r>
              <a:rPr lang="en-US"/>
              <a:t>Share your answers to your reflection in previous slide!</a:t>
            </a:r>
            <a:endParaRPr/>
          </a:p>
          <a:p>
            <a:pPr marL="457200" lvl="0" indent="-355600" algn="l" rtl="0">
              <a:lnSpc>
                <a:spcPct val="90000"/>
              </a:lnSpc>
              <a:spcBef>
                <a:spcPts val="0"/>
              </a:spcBef>
              <a:spcAft>
                <a:spcPts val="0"/>
              </a:spcAft>
              <a:buSzPts val="2000"/>
              <a:buAutoNum type="arabicPeriod"/>
            </a:pPr>
            <a:r>
              <a:rPr lang="en-US" sz="2000"/>
              <a:t>Operational Documents and Systems</a:t>
            </a:r>
            <a:endParaRPr sz="2000"/>
          </a:p>
          <a:p>
            <a:pPr marL="914400" lvl="1" indent="-355600" algn="l" rtl="0">
              <a:lnSpc>
                <a:spcPct val="90000"/>
              </a:lnSpc>
              <a:spcBef>
                <a:spcPts val="0"/>
              </a:spcBef>
              <a:spcAft>
                <a:spcPts val="0"/>
              </a:spcAft>
              <a:buSzPts val="2000"/>
              <a:buChar char="○"/>
            </a:pPr>
            <a:r>
              <a:rPr lang="en-US"/>
              <a:t>Constitution - Read it! Know it! Save it!</a:t>
            </a:r>
            <a:endParaRPr/>
          </a:p>
          <a:p>
            <a:pPr marL="914400" lvl="1" indent="-355600" algn="l" rtl="0">
              <a:lnSpc>
                <a:spcPct val="90000"/>
              </a:lnSpc>
              <a:spcBef>
                <a:spcPts val="0"/>
              </a:spcBef>
              <a:spcAft>
                <a:spcPts val="0"/>
              </a:spcAft>
              <a:buSzPts val="2000"/>
              <a:buChar char="○"/>
            </a:pPr>
            <a:r>
              <a:rPr lang="en-US"/>
              <a:t>Rosters - where are they?</a:t>
            </a:r>
            <a:endParaRPr/>
          </a:p>
          <a:p>
            <a:pPr marL="914400" lvl="1" indent="-355600" algn="l" rtl="0">
              <a:lnSpc>
                <a:spcPct val="90000"/>
              </a:lnSpc>
              <a:spcBef>
                <a:spcPts val="0"/>
              </a:spcBef>
              <a:spcAft>
                <a:spcPts val="0"/>
              </a:spcAft>
              <a:buSzPts val="2000"/>
              <a:buChar char="○"/>
            </a:pPr>
            <a:r>
              <a:rPr lang="en-US"/>
              <a:t>Access to Google Drive, Engage primary contact, or other org systems</a:t>
            </a:r>
            <a:endParaRPr/>
          </a:p>
          <a:p>
            <a:pPr marL="457200" lvl="0" indent="0" algn="l" rtl="0">
              <a:lnSpc>
                <a:spcPct val="90000"/>
              </a:lnSpc>
              <a:spcBef>
                <a:spcPts val="0"/>
              </a:spcBef>
              <a:spcAft>
                <a:spcPts val="0"/>
              </a:spcAft>
              <a:buNone/>
            </a:pPr>
            <a:endParaRPr sz="2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8"/>
          <p:cNvSpPr txBox="1">
            <a:spLocks noGrp="1"/>
          </p:cNvSpPr>
          <p:nvPr>
            <p:ph type="title"/>
          </p:nvPr>
        </p:nvSpPr>
        <p:spPr>
          <a:xfrm>
            <a:off x="874450" y="320308"/>
            <a:ext cx="10515600" cy="8907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lt2"/>
              </a:buClr>
              <a:buSzPts val="4800"/>
              <a:buFont typeface="Arial"/>
              <a:buNone/>
            </a:pPr>
            <a:r>
              <a:rPr lang="en-US" u="sng"/>
              <a:t>Elements of a Transition Meeting</a:t>
            </a:r>
            <a:endParaRPr u="sng"/>
          </a:p>
        </p:txBody>
      </p:sp>
      <p:sp>
        <p:nvSpPr>
          <p:cNvPr id="88" name="Google Shape;88;p18"/>
          <p:cNvSpPr txBox="1">
            <a:spLocks noGrp="1"/>
          </p:cNvSpPr>
          <p:nvPr>
            <p:ph type="body" idx="1"/>
          </p:nvPr>
        </p:nvSpPr>
        <p:spPr>
          <a:xfrm>
            <a:off x="760700" y="1512655"/>
            <a:ext cx="10743000" cy="1500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2000"/>
              <a:t>4. 	Executive Board</a:t>
            </a:r>
            <a:endParaRPr sz="2000"/>
          </a:p>
          <a:p>
            <a:pPr marL="914400" lvl="0" indent="-355600" algn="l" rtl="0">
              <a:spcBef>
                <a:spcPts val="0"/>
              </a:spcBef>
              <a:spcAft>
                <a:spcPts val="0"/>
              </a:spcAft>
              <a:buClr>
                <a:srgbClr val="888888"/>
              </a:buClr>
              <a:buSzPts val="2000"/>
              <a:buChar char="○"/>
            </a:pPr>
            <a:r>
              <a:rPr lang="en-US" sz="2000">
                <a:solidFill>
                  <a:srgbClr val="888888"/>
                </a:solidFill>
              </a:rPr>
              <a:t>Names and contact information for those selected</a:t>
            </a:r>
            <a:endParaRPr sz="2000">
              <a:solidFill>
                <a:srgbClr val="888888"/>
              </a:solidFill>
            </a:endParaRPr>
          </a:p>
          <a:p>
            <a:pPr marL="914400" lvl="0" indent="-355600" algn="l" rtl="0">
              <a:spcBef>
                <a:spcPts val="0"/>
              </a:spcBef>
              <a:spcAft>
                <a:spcPts val="0"/>
              </a:spcAft>
              <a:buClr>
                <a:srgbClr val="888888"/>
              </a:buClr>
              <a:buSzPts val="2000"/>
              <a:buChar char="○"/>
            </a:pPr>
            <a:r>
              <a:rPr lang="en-US" sz="2000">
                <a:solidFill>
                  <a:srgbClr val="888888"/>
                </a:solidFill>
              </a:rPr>
              <a:t>Roles and responsibilities of each position</a:t>
            </a:r>
            <a:endParaRPr sz="2000">
              <a:solidFill>
                <a:srgbClr val="888888"/>
              </a:solidFill>
            </a:endParaRPr>
          </a:p>
          <a:p>
            <a:pPr marL="914400" lvl="0" indent="-355600" algn="l" rtl="0">
              <a:spcBef>
                <a:spcPts val="0"/>
              </a:spcBef>
              <a:spcAft>
                <a:spcPts val="0"/>
              </a:spcAft>
              <a:buClr>
                <a:srgbClr val="888888"/>
              </a:buClr>
              <a:buSzPts val="2000"/>
              <a:buChar char="○"/>
            </a:pPr>
            <a:r>
              <a:rPr lang="en-US" sz="2000">
                <a:solidFill>
                  <a:srgbClr val="888888"/>
                </a:solidFill>
              </a:rPr>
              <a:t>Advisor - contact information and responsibilities</a:t>
            </a:r>
            <a:endParaRPr sz="2000">
              <a:solidFill>
                <a:srgbClr val="888888"/>
              </a:solidFill>
            </a:endParaRPr>
          </a:p>
          <a:p>
            <a:pPr marL="0" lvl="0" indent="0" algn="l" rtl="0">
              <a:spcBef>
                <a:spcPts val="0"/>
              </a:spcBef>
              <a:spcAft>
                <a:spcPts val="0"/>
              </a:spcAft>
              <a:buNone/>
            </a:pPr>
            <a:r>
              <a:rPr lang="en-US" sz="2000"/>
              <a:t>5.	Annual Calendar</a:t>
            </a:r>
            <a:endParaRPr sz="2000"/>
          </a:p>
          <a:p>
            <a:pPr marL="914400" lvl="1" indent="-355600" algn="l" rtl="0">
              <a:spcBef>
                <a:spcPts val="0"/>
              </a:spcBef>
              <a:spcAft>
                <a:spcPts val="0"/>
              </a:spcAft>
              <a:buSzPts val="2000"/>
              <a:buChar char="○"/>
            </a:pPr>
            <a:r>
              <a:rPr lang="en-US"/>
              <a:t>Are there important annual events your organization sponsors?</a:t>
            </a:r>
            <a:endParaRPr/>
          </a:p>
          <a:p>
            <a:pPr marL="914400" lvl="1" indent="-355600" algn="l" rtl="0">
              <a:spcBef>
                <a:spcPts val="0"/>
              </a:spcBef>
              <a:spcAft>
                <a:spcPts val="0"/>
              </a:spcAft>
              <a:buSzPts val="2000"/>
              <a:buChar char="○"/>
            </a:pPr>
            <a:r>
              <a:rPr lang="en-US"/>
              <a:t>When are elections typically held?</a:t>
            </a:r>
            <a:endParaRPr/>
          </a:p>
          <a:p>
            <a:pPr marL="914400" lvl="1" indent="-355600" algn="l" rtl="0">
              <a:spcBef>
                <a:spcPts val="0"/>
              </a:spcBef>
              <a:spcAft>
                <a:spcPts val="0"/>
              </a:spcAft>
              <a:buSzPts val="2000"/>
              <a:buChar char="○"/>
            </a:pPr>
            <a:r>
              <a:rPr lang="en-US"/>
              <a:t>When are trainings/retreats/brotherhoods usually held?</a:t>
            </a:r>
            <a:endParaRPr/>
          </a:p>
          <a:p>
            <a:pPr marL="914400" lvl="1" indent="-355600" algn="l" rtl="0">
              <a:spcBef>
                <a:spcPts val="0"/>
              </a:spcBef>
              <a:spcAft>
                <a:spcPts val="0"/>
              </a:spcAft>
              <a:buSzPts val="2000"/>
              <a:buChar char="○"/>
            </a:pPr>
            <a:r>
              <a:rPr lang="en-US"/>
              <a:t>Provide information on planning timeline and steps</a:t>
            </a:r>
            <a:endParaRPr/>
          </a:p>
          <a:p>
            <a:pPr marL="914400" lvl="1" indent="-355600" algn="l" rtl="0">
              <a:spcBef>
                <a:spcPts val="0"/>
              </a:spcBef>
              <a:spcAft>
                <a:spcPts val="0"/>
              </a:spcAft>
              <a:buSzPts val="2000"/>
              <a:buChar char="○"/>
            </a:pPr>
            <a:r>
              <a:rPr lang="en-US"/>
              <a:t>Reference Student Organizations Policies and Procedures Guide (more later!)</a:t>
            </a:r>
            <a:endParaRPr/>
          </a:p>
          <a:p>
            <a:pPr marL="914400" marR="0" lvl="0" indent="0" algn="l" rtl="0">
              <a:lnSpc>
                <a:spcPct val="90000"/>
              </a:lnSpc>
              <a:spcBef>
                <a:spcPts val="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9"/>
          <p:cNvSpPr txBox="1">
            <a:spLocks noGrp="1"/>
          </p:cNvSpPr>
          <p:nvPr>
            <p:ph type="title"/>
          </p:nvPr>
        </p:nvSpPr>
        <p:spPr>
          <a:xfrm>
            <a:off x="874450" y="320308"/>
            <a:ext cx="10515600" cy="8907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lt2"/>
              </a:buClr>
              <a:buSzPts val="4800"/>
              <a:buFont typeface="Arial"/>
              <a:buNone/>
            </a:pPr>
            <a:r>
              <a:rPr lang="en-US" u="sng"/>
              <a:t>Elements of a Transition Meeting</a:t>
            </a:r>
            <a:endParaRPr u="sng"/>
          </a:p>
        </p:txBody>
      </p:sp>
      <p:sp>
        <p:nvSpPr>
          <p:cNvPr id="94" name="Google Shape;94;p19"/>
          <p:cNvSpPr txBox="1">
            <a:spLocks noGrp="1"/>
          </p:cNvSpPr>
          <p:nvPr>
            <p:ph type="body" idx="1"/>
          </p:nvPr>
        </p:nvSpPr>
        <p:spPr>
          <a:xfrm>
            <a:off x="760700" y="1512655"/>
            <a:ext cx="10743000" cy="1500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en-US" sz="2000"/>
              <a:t>6.	Marketing and Public Relations</a:t>
            </a:r>
            <a:endParaRPr sz="2000"/>
          </a:p>
          <a:p>
            <a:pPr marL="914400" lvl="1" indent="-355600" algn="l" rtl="0">
              <a:spcBef>
                <a:spcPts val="0"/>
              </a:spcBef>
              <a:spcAft>
                <a:spcPts val="0"/>
              </a:spcAft>
              <a:buSzPts val="2000"/>
              <a:buChar char="○"/>
            </a:pPr>
            <a:r>
              <a:rPr lang="en-US"/>
              <a:t>How does your organization market itself? What platforms are used?</a:t>
            </a:r>
            <a:endParaRPr/>
          </a:p>
          <a:p>
            <a:pPr marL="914400" lvl="1" indent="-355600" algn="l" rtl="0">
              <a:spcBef>
                <a:spcPts val="0"/>
              </a:spcBef>
              <a:spcAft>
                <a:spcPts val="0"/>
              </a:spcAft>
              <a:buSzPts val="2000"/>
              <a:buChar char="○"/>
            </a:pPr>
            <a:r>
              <a:rPr lang="en-US"/>
              <a:t>Give access to social media accounts</a:t>
            </a:r>
            <a:endParaRPr/>
          </a:p>
          <a:p>
            <a:pPr marL="914400" lvl="1" indent="-355600" algn="l" rtl="0">
              <a:spcBef>
                <a:spcPts val="0"/>
              </a:spcBef>
              <a:spcAft>
                <a:spcPts val="0"/>
              </a:spcAft>
              <a:buSzPts val="2000"/>
              <a:buChar char="○"/>
            </a:pPr>
            <a:r>
              <a:rPr lang="en-US"/>
              <a:t>Provide editable copies of previous print media</a:t>
            </a:r>
            <a:endParaRPr sz="2000"/>
          </a:p>
          <a:p>
            <a:pPr marL="0" lvl="0" indent="0" algn="l" rtl="0">
              <a:spcBef>
                <a:spcPts val="0"/>
              </a:spcBef>
              <a:spcAft>
                <a:spcPts val="0"/>
              </a:spcAft>
              <a:buNone/>
            </a:pPr>
            <a:r>
              <a:rPr lang="en-US" sz="2000"/>
              <a:t>7. 	Finances</a:t>
            </a:r>
            <a:endParaRPr sz="2000"/>
          </a:p>
          <a:p>
            <a:pPr marL="914400" lvl="0" indent="-355600" algn="l" rtl="0">
              <a:spcBef>
                <a:spcPts val="0"/>
              </a:spcBef>
              <a:spcAft>
                <a:spcPts val="0"/>
              </a:spcAft>
              <a:buClr>
                <a:srgbClr val="888888"/>
              </a:buClr>
              <a:buSzPts val="2000"/>
              <a:buChar char="○"/>
            </a:pPr>
            <a:r>
              <a:rPr lang="en-US" sz="2000">
                <a:solidFill>
                  <a:srgbClr val="888888"/>
                </a:solidFill>
              </a:rPr>
              <a:t>Provide account number (115-6730-XXXXX)</a:t>
            </a:r>
            <a:endParaRPr sz="2000">
              <a:solidFill>
                <a:srgbClr val="888888"/>
              </a:solidFill>
            </a:endParaRPr>
          </a:p>
          <a:p>
            <a:pPr marL="914400" lvl="0" indent="-355600" algn="l" rtl="0">
              <a:spcBef>
                <a:spcPts val="0"/>
              </a:spcBef>
              <a:spcAft>
                <a:spcPts val="0"/>
              </a:spcAft>
              <a:buClr>
                <a:srgbClr val="888888"/>
              </a:buClr>
              <a:buSzPts val="2000"/>
              <a:buChar char="○"/>
            </a:pPr>
            <a:r>
              <a:rPr lang="en-US" sz="2000">
                <a:solidFill>
                  <a:srgbClr val="888888"/>
                </a:solidFill>
              </a:rPr>
              <a:t>Provide amount currently in account</a:t>
            </a:r>
            <a:endParaRPr sz="2000">
              <a:solidFill>
                <a:srgbClr val="888888"/>
              </a:solidFill>
            </a:endParaRPr>
          </a:p>
          <a:p>
            <a:pPr marL="914400" lvl="0" indent="-355600" algn="l" rtl="0">
              <a:spcBef>
                <a:spcPts val="0"/>
              </a:spcBef>
              <a:spcAft>
                <a:spcPts val="0"/>
              </a:spcAft>
              <a:buClr>
                <a:srgbClr val="888888"/>
              </a:buClr>
              <a:buSzPts val="2000"/>
              <a:buChar char="○"/>
            </a:pPr>
            <a:r>
              <a:rPr lang="en-US" sz="2000">
                <a:solidFill>
                  <a:srgbClr val="888888"/>
                </a:solidFill>
              </a:rPr>
              <a:t>Explain annual budget - income and expenditures</a:t>
            </a:r>
            <a:endParaRPr sz="2000">
              <a:solidFill>
                <a:srgbClr val="888888"/>
              </a:solidFill>
            </a:endParaRPr>
          </a:p>
          <a:p>
            <a:pPr marL="914400" lvl="0" indent="-355600" algn="l" rtl="0">
              <a:spcBef>
                <a:spcPts val="0"/>
              </a:spcBef>
              <a:spcAft>
                <a:spcPts val="0"/>
              </a:spcAft>
              <a:buClr>
                <a:srgbClr val="888888"/>
              </a:buClr>
              <a:buSzPts val="2000"/>
              <a:buChar char="○"/>
            </a:pPr>
            <a:r>
              <a:rPr lang="en-US" sz="2000">
                <a:solidFill>
                  <a:srgbClr val="888888"/>
                </a:solidFill>
              </a:rPr>
              <a:t>Walk through spending and reimbursement process</a:t>
            </a:r>
            <a:endParaRPr sz="2000">
              <a:solidFill>
                <a:srgbClr val="888888"/>
              </a:solidFill>
            </a:endParaRPr>
          </a:p>
          <a:p>
            <a:pPr marL="0" lvl="0" indent="0" algn="l" rtl="0">
              <a:spcBef>
                <a:spcPts val="0"/>
              </a:spcBef>
              <a:spcAft>
                <a:spcPts val="0"/>
              </a:spcAft>
              <a:buNone/>
            </a:pPr>
            <a:r>
              <a:rPr lang="en-US" sz="2000"/>
              <a:t>8.	Meetings</a:t>
            </a:r>
            <a:endParaRPr sz="2000"/>
          </a:p>
          <a:p>
            <a:pPr marL="914400" lvl="1" indent="-355600" algn="l" rtl="0">
              <a:spcBef>
                <a:spcPts val="0"/>
              </a:spcBef>
              <a:spcAft>
                <a:spcPts val="0"/>
              </a:spcAft>
              <a:buSzPts val="2000"/>
              <a:buChar char="○"/>
            </a:pPr>
            <a:r>
              <a:rPr lang="en-US"/>
              <a:t>When are they typically held? Does that work or do you suggest a change?</a:t>
            </a:r>
            <a:endParaRPr/>
          </a:p>
          <a:p>
            <a:pPr marL="914400" lvl="1" indent="-355600" algn="l" rtl="0">
              <a:spcBef>
                <a:spcPts val="0"/>
              </a:spcBef>
              <a:spcAft>
                <a:spcPts val="0"/>
              </a:spcAft>
              <a:buSzPts val="2000"/>
              <a:buChar char="○"/>
            </a:pPr>
            <a:r>
              <a:rPr lang="en-US"/>
              <a:t>How and by whom are they scheduled?</a:t>
            </a:r>
            <a:endParaRPr/>
          </a:p>
          <a:p>
            <a:pPr marL="914400" lvl="1" indent="-355600" algn="l" rtl="0">
              <a:spcBef>
                <a:spcPts val="0"/>
              </a:spcBef>
              <a:spcAft>
                <a:spcPts val="0"/>
              </a:spcAft>
              <a:buSzPts val="2000"/>
              <a:buChar char="○"/>
            </a:pPr>
            <a:r>
              <a:rPr lang="en-US"/>
              <a:t>Are they run effectively?</a:t>
            </a:r>
            <a:endParaRPr/>
          </a:p>
          <a:p>
            <a:pPr marL="914400" lvl="0" indent="0" algn="ctr" rtl="0">
              <a:spcBef>
                <a:spcPts val="0"/>
              </a:spcBef>
              <a:spcAft>
                <a:spcPts val="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0"/>
          <p:cNvSpPr txBox="1">
            <a:spLocks noGrp="1"/>
          </p:cNvSpPr>
          <p:nvPr>
            <p:ph type="title"/>
          </p:nvPr>
        </p:nvSpPr>
        <p:spPr>
          <a:xfrm>
            <a:off x="874450" y="320308"/>
            <a:ext cx="10515600" cy="8907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lt2"/>
              </a:buClr>
              <a:buSzPts val="4800"/>
              <a:buFont typeface="Arial"/>
              <a:buNone/>
            </a:pPr>
            <a:r>
              <a:rPr lang="en-US" u="sng"/>
              <a:t>Elements of a Transition Meeting</a:t>
            </a:r>
            <a:endParaRPr u="sng"/>
          </a:p>
        </p:txBody>
      </p:sp>
      <p:sp>
        <p:nvSpPr>
          <p:cNvPr id="100" name="Google Shape;100;p20"/>
          <p:cNvSpPr txBox="1">
            <a:spLocks noGrp="1"/>
          </p:cNvSpPr>
          <p:nvPr>
            <p:ph type="body" idx="1"/>
          </p:nvPr>
        </p:nvSpPr>
        <p:spPr>
          <a:xfrm>
            <a:off x="760700" y="1512655"/>
            <a:ext cx="10743000" cy="1500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2000"/>
              <a:t>9.	University Relations</a:t>
            </a:r>
            <a:endParaRPr sz="2000"/>
          </a:p>
          <a:p>
            <a:pPr marL="914400" lvl="1" indent="-355600" algn="l" rtl="0">
              <a:spcBef>
                <a:spcPts val="0"/>
              </a:spcBef>
              <a:spcAft>
                <a:spcPts val="0"/>
              </a:spcAft>
              <a:buSzPts val="2000"/>
              <a:buChar char="○"/>
            </a:pPr>
            <a:r>
              <a:rPr lang="en-US"/>
              <a:t>Provide contact information for faculty, staff, and administrators with whom your organization works</a:t>
            </a:r>
            <a:endParaRPr/>
          </a:p>
          <a:p>
            <a:pPr marL="914400" lvl="1" indent="-355600" algn="l" rtl="0">
              <a:spcBef>
                <a:spcPts val="0"/>
              </a:spcBef>
              <a:spcAft>
                <a:spcPts val="0"/>
              </a:spcAft>
              <a:buSzPts val="2000"/>
              <a:buChar char="○"/>
            </a:pPr>
            <a:r>
              <a:rPr lang="en-US"/>
              <a:t>What recommendations do you have for maintaining positive relationships with those individuals and offices?</a:t>
            </a:r>
            <a:endParaRPr/>
          </a:p>
          <a:p>
            <a:pPr marL="914400" lvl="1" indent="-355600" algn="l" rtl="0">
              <a:spcBef>
                <a:spcPts val="0"/>
              </a:spcBef>
              <a:spcAft>
                <a:spcPts val="0"/>
              </a:spcAft>
              <a:buSzPts val="2000"/>
              <a:buChar char="○"/>
            </a:pPr>
            <a:r>
              <a:rPr lang="en-US"/>
              <a:t>Remind them that all student organizations are subject to the Student Conduct Code whenever they are operating as a student organization, whether on or off campus</a:t>
            </a:r>
            <a:endParaRPr/>
          </a:p>
          <a:p>
            <a:pPr marL="914400" lvl="1" indent="-355600" algn="l" rtl="0">
              <a:spcBef>
                <a:spcPts val="0"/>
              </a:spcBef>
              <a:spcAft>
                <a:spcPts val="0"/>
              </a:spcAft>
              <a:buSzPts val="2000"/>
              <a:buChar char="○"/>
            </a:pPr>
            <a:r>
              <a:rPr lang="en-US"/>
              <a:t>Discuss working with Student Organizations team</a:t>
            </a:r>
            <a:endParaRPr/>
          </a:p>
          <a:p>
            <a:pPr marL="1371600" lvl="2" indent="-342900" algn="l" rtl="0">
              <a:spcBef>
                <a:spcPts val="0"/>
              </a:spcBef>
              <a:spcAft>
                <a:spcPts val="0"/>
              </a:spcAft>
              <a:buSzPts val="1800"/>
              <a:buChar char="■"/>
            </a:pPr>
            <a:r>
              <a:rPr lang="en-US"/>
              <a:t>Address maintaining active recognition status by completing End of Semester Reports</a:t>
            </a:r>
            <a:endParaRPr/>
          </a:p>
          <a:p>
            <a:pPr marL="0" lvl="0" indent="0" algn="l" rtl="0">
              <a:spcBef>
                <a:spcPts val="0"/>
              </a:spcBef>
              <a:spcAft>
                <a:spcPts val="0"/>
              </a:spcAft>
              <a:buNone/>
            </a:pPr>
            <a:r>
              <a:rPr lang="en-US" sz="2000"/>
              <a:t>10.	National Office or Alumni Relations</a:t>
            </a:r>
            <a:endParaRPr sz="2000"/>
          </a:p>
          <a:p>
            <a:pPr marL="914400" lvl="1" indent="-355600" algn="l" rtl="0">
              <a:spcBef>
                <a:spcPts val="0"/>
              </a:spcBef>
              <a:spcAft>
                <a:spcPts val="0"/>
              </a:spcAft>
              <a:buSzPts val="2000"/>
              <a:buChar char="○"/>
            </a:pPr>
            <a:r>
              <a:rPr lang="en-US"/>
              <a:t>Provide contact information for national office representatives or alumni with whom your organization works</a:t>
            </a:r>
            <a:endParaRPr/>
          </a:p>
          <a:p>
            <a:pPr marL="914400" lvl="1" indent="-355600" algn="l" rtl="0">
              <a:spcBef>
                <a:spcPts val="0"/>
              </a:spcBef>
              <a:spcAft>
                <a:spcPts val="0"/>
              </a:spcAft>
              <a:buSzPts val="2000"/>
              <a:buChar char="○"/>
            </a:pPr>
            <a:r>
              <a:rPr lang="en-US"/>
              <a:t>What recommendations do you have for maintaining positive relationships with those individuals and offices?</a:t>
            </a:r>
            <a:endParaRPr/>
          </a:p>
          <a:p>
            <a:pPr marL="914400" lvl="0" indent="0" algn="ctr" rtl="0">
              <a:spcBef>
                <a:spcPts val="0"/>
              </a:spcBef>
              <a:spcAft>
                <a:spcPts val="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1"/>
          <p:cNvSpPr txBox="1">
            <a:spLocks noGrp="1"/>
          </p:cNvSpPr>
          <p:nvPr>
            <p:ph type="body" idx="1"/>
          </p:nvPr>
        </p:nvSpPr>
        <p:spPr>
          <a:xfrm>
            <a:off x="717975" y="1038058"/>
            <a:ext cx="10515600" cy="703200"/>
          </a:xfrm>
          <a:prstGeom prst="rect">
            <a:avLst/>
          </a:prstGeom>
          <a:noFill/>
          <a:ln>
            <a:noFill/>
          </a:ln>
        </p:spPr>
        <p:txBody>
          <a:bodyPr spcFirstLastPara="1" wrap="square" lIns="91425" tIns="45700" rIns="91425" bIns="45700" anchor="t" anchorCtr="0">
            <a:noAutofit/>
          </a:bodyPr>
          <a:lstStyle/>
          <a:p>
            <a:pPr marL="457200" lvl="0" indent="-355600" algn="l" rtl="0">
              <a:lnSpc>
                <a:spcPct val="100000"/>
              </a:lnSpc>
              <a:spcBef>
                <a:spcPts val="0"/>
              </a:spcBef>
              <a:spcAft>
                <a:spcPts val="0"/>
              </a:spcAft>
              <a:buClr>
                <a:schemeClr val="lt2"/>
              </a:buClr>
              <a:buSzPts val="2000"/>
              <a:buChar char="●"/>
            </a:pPr>
            <a:r>
              <a:rPr lang="en-US" sz="1700" u="sng">
                <a:solidFill>
                  <a:schemeClr val="hlink"/>
                </a:solidFill>
                <a:hlinkClick r:id="rId3"/>
              </a:rPr>
              <a:t>Engage</a:t>
            </a:r>
            <a:r>
              <a:rPr lang="en-US" sz="1700">
                <a:solidFill>
                  <a:schemeClr val="lt2"/>
                </a:solidFill>
              </a:rPr>
              <a:t> is the tool that our university utilizes to manage student organizations and offers resources that student organization leaders can use</a:t>
            </a:r>
            <a:endParaRPr sz="1700">
              <a:solidFill>
                <a:schemeClr val="lt2"/>
              </a:solidFill>
            </a:endParaRPr>
          </a:p>
          <a:p>
            <a:pPr marL="0" lvl="0" indent="0" algn="ctr" rtl="0">
              <a:lnSpc>
                <a:spcPct val="100000"/>
              </a:lnSpc>
              <a:spcBef>
                <a:spcPts val="2400"/>
              </a:spcBef>
              <a:spcAft>
                <a:spcPts val="2400"/>
              </a:spcAft>
              <a:buNone/>
            </a:pPr>
            <a:r>
              <a:rPr lang="en-US" sz="1700" b="1" u="sng">
                <a:solidFill>
                  <a:schemeClr val="lt2"/>
                </a:solidFill>
              </a:rPr>
              <a:t>What can Engage do?</a:t>
            </a:r>
            <a:endParaRPr sz="1700" b="1" u="sng">
              <a:solidFill>
                <a:schemeClr val="lt2"/>
              </a:solidFill>
            </a:endParaRPr>
          </a:p>
        </p:txBody>
      </p:sp>
      <p:sp>
        <p:nvSpPr>
          <p:cNvPr id="106" name="Google Shape;106;p21"/>
          <p:cNvSpPr txBox="1">
            <a:spLocks noGrp="1"/>
          </p:cNvSpPr>
          <p:nvPr>
            <p:ph type="body" idx="2"/>
          </p:nvPr>
        </p:nvSpPr>
        <p:spPr>
          <a:xfrm>
            <a:off x="838200" y="240775"/>
            <a:ext cx="10515600" cy="703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2"/>
              </a:buClr>
              <a:buSzPts val="4000"/>
              <a:buNone/>
            </a:pPr>
            <a:r>
              <a:rPr lang="en-US" sz="3600" b="1" u="sng"/>
              <a:t>Engage</a:t>
            </a:r>
            <a:endParaRPr sz="3600" b="1" u="sng"/>
          </a:p>
        </p:txBody>
      </p:sp>
      <p:sp>
        <p:nvSpPr>
          <p:cNvPr id="107" name="Google Shape;107;p21"/>
          <p:cNvSpPr txBox="1"/>
          <p:nvPr/>
        </p:nvSpPr>
        <p:spPr>
          <a:xfrm>
            <a:off x="717975" y="2185075"/>
            <a:ext cx="5607600" cy="3606600"/>
          </a:xfrm>
          <a:prstGeom prst="rect">
            <a:avLst/>
          </a:prstGeom>
          <a:noFill/>
          <a:ln>
            <a:noFill/>
          </a:ln>
        </p:spPr>
        <p:txBody>
          <a:bodyPr spcFirstLastPara="1" wrap="square" lIns="91425" tIns="91425" rIns="91425" bIns="91425" anchor="t" anchorCtr="0">
            <a:noAutofit/>
          </a:bodyPr>
          <a:lstStyle/>
          <a:p>
            <a:pPr marL="457200" marR="0" lvl="0" indent="-336550" algn="l" rtl="0">
              <a:lnSpc>
                <a:spcPct val="115000"/>
              </a:lnSpc>
              <a:spcBef>
                <a:spcPts val="0"/>
              </a:spcBef>
              <a:spcAft>
                <a:spcPts val="0"/>
              </a:spcAft>
              <a:buClr>
                <a:srgbClr val="2F2F2F"/>
              </a:buClr>
              <a:buSzPts val="1700"/>
              <a:buChar char="●"/>
            </a:pPr>
            <a:r>
              <a:rPr lang="en-US" sz="1700" b="1">
                <a:solidFill>
                  <a:srgbClr val="2F2F2F"/>
                </a:solidFill>
              </a:rPr>
              <a:t>Help recruit new members </a:t>
            </a:r>
            <a:endParaRPr sz="1700" b="1">
              <a:solidFill>
                <a:srgbClr val="2F2F2F"/>
              </a:solidFill>
            </a:endParaRPr>
          </a:p>
          <a:p>
            <a:pPr marL="971550" marR="0" lvl="1" indent="-450850" algn="l" rtl="0">
              <a:lnSpc>
                <a:spcPct val="115000"/>
              </a:lnSpc>
              <a:spcBef>
                <a:spcPts val="0"/>
              </a:spcBef>
              <a:spcAft>
                <a:spcPts val="0"/>
              </a:spcAft>
              <a:buClr>
                <a:srgbClr val="2F2F2F"/>
              </a:buClr>
              <a:buSzPts val="1700"/>
              <a:buChar char="○"/>
            </a:pPr>
            <a:r>
              <a:rPr lang="en-US" sz="1700">
                <a:solidFill>
                  <a:srgbClr val="2F2F2F"/>
                </a:solidFill>
              </a:rPr>
              <a:t>Members can ask to join your organization on Engage (you will need to approve them)</a:t>
            </a:r>
            <a:endParaRPr sz="1700">
              <a:solidFill>
                <a:srgbClr val="2F2F2F"/>
              </a:solidFill>
            </a:endParaRPr>
          </a:p>
          <a:p>
            <a:pPr marL="971550" marR="0" lvl="1" indent="-450850" algn="l" rtl="0">
              <a:lnSpc>
                <a:spcPct val="115000"/>
              </a:lnSpc>
              <a:spcBef>
                <a:spcPts val="0"/>
              </a:spcBef>
              <a:spcAft>
                <a:spcPts val="0"/>
              </a:spcAft>
              <a:buClr>
                <a:srgbClr val="2F2F2F"/>
              </a:buClr>
              <a:buSzPts val="1700"/>
              <a:buChar char="○"/>
            </a:pPr>
            <a:r>
              <a:rPr lang="en-US" sz="1700">
                <a:solidFill>
                  <a:srgbClr val="2F2F2F"/>
                </a:solidFill>
              </a:rPr>
              <a:t>Invite interested students from the Student Involvement Fair (or other outreach)</a:t>
            </a:r>
            <a:endParaRPr sz="1700">
              <a:solidFill>
                <a:srgbClr val="2F2F2F"/>
              </a:solidFill>
            </a:endParaRPr>
          </a:p>
          <a:p>
            <a:pPr marL="457200" marR="0" lvl="0" indent="-336550" algn="l" rtl="0">
              <a:lnSpc>
                <a:spcPct val="115000"/>
              </a:lnSpc>
              <a:spcBef>
                <a:spcPts val="0"/>
              </a:spcBef>
              <a:spcAft>
                <a:spcPts val="0"/>
              </a:spcAft>
              <a:buClr>
                <a:srgbClr val="2F2F2F"/>
              </a:buClr>
              <a:buSzPts val="1700"/>
              <a:buChar char="●"/>
            </a:pPr>
            <a:r>
              <a:rPr lang="en-US" sz="1700" b="1">
                <a:solidFill>
                  <a:srgbClr val="2F2F2F"/>
                </a:solidFill>
              </a:rPr>
              <a:t>Track membership </a:t>
            </a:r>
            <a:endParaRPr sz="1700" b="1">
              <a:solidFill>
                <a:srgbClr val="2F2F2F"/>
              </a:solidFill>
            </a:endParaRPr>
          </a:p>
          <a:p>
            <a:pPr marL="971550" marR="0" lvl="1" indent="-450850" algn="l" rtl="0">
              <a:lnSpc>
                <a:spcPct val="115000"/>
              </a:lnSpc>
              <a:spcBef>
                <a:spcPts val="0"/>
              </a:spcBef>
              <a:spcAft>
                <a:spcPts val="0"/>
              </a:spcAft>
              <a:buClr>
                <a:srgbClr val="2F2F2F"/>
              </a:buClr>
              <a:buSzPts val="1700"/>
              <a:buChar char="○"/>
            </a:pPr>
            <a:r>
              <a:rPr lang="en-US" sz="1700">
                <a:solidFill>
                  <a:srgbClr val="2F2F2F"/>
                </a:solidFill>
              </a:rPr>
              <a:t>Contact information, attendance</a:t>
            </a:r>
            <a:endParaRPr sz="1700">
              <a:solidFill>
                <a:srgbClr val="2F2F2F"/>
              </a:solidFill>
            </a:endParaRPr>
          </a:p>
          <a:p>
            <a:pPr marL="971550" marR="0" lvl="1" indent="-450850" algn="l" rtl="0">
              <a:lnSpc>
                <a:spcPct val="115000"/>
              </a:lnSpc>
              <a:spcBef>
                <a:spcPts val="0"/>
              </a:spcBef>
              <a:spcAft>
                <a:spcPts val="0"/>
              </a:spcAft>
              <a:buClr>
                <a:srgbClr val="2F2F2F"/>
              </a:buClr>
              <a:buSzPts val="1700"/>
              <a:buChar char="○"/>
            </a:pPr>
            <a:r>
              <a:rPr lang="en-US" sz="1700">
                <a:solidFill>
                  <a:srgbClr val="2F2F2F"/>
                </a:solidFill>
              </a:rPr>
              <a:t>Communicate with your members </a:t>
            </a:r>
            <a:endParaRPr sz="1700">
              <a:solidFill>
                <a:srgbClr val="2F2F2F"/>
              </a:solidFill>
            </a:endParaRPr>
          </a:p>
          <a:p>
            <a:pPr marL="971550" marR="0" lvl="1" indent="-450850" algn="l" rtl="0">
              <a:lnSpc>
                <a:spcPct val="115000"/>
              </a:lnSpc>
              <a:spcBef>
                <a:spcPts val="0"/>
              </a:spcBef>
              <a:spcAft>
                <a:spcPts val="0"/>
              </a:spcAft>
              <a:buClr>
                <a:srgbClr val="2F2F2F"/>
              </a:buClr>
              <a:buSzPts val="1700"/>
              <a:buChar char="○"/>
            </a:pPr>
            <a:r>
              <a:rPr lang="en-US" sz="1700">
                <a:solidFill>
                  <a:srgbClr val="2F2F2F"/>
                </a:solidFill>
              </a:rPr>
              <a:t>Mass texting, emails, announcements</a:t>
            </a:r>
            <a:endParaRPr sz="1700">
              <a:solidFill>
                <a:srgbClr val="2F2F2F"/>
              </a:solidFill>
            </a:endParaRPr>
          </a:p>
          <a:p>
            <a:pPr marL="0" lvl="0" indent="0" algn="l" rtl="0">
              <a:spcBef>
                <a:spcPts val="2400"/>
              </a:spcBef>
              <a:spcAft>
                <a:spcPts val="0"/>
              </a:spcAft>
              <a:buNone/>
            </a:pPr>
            <a:endParaRPr/>
          </a:p>
        </p:txBody>
      </p:sp>
      <p:sp>
        <p:nvSpPr>
          <p:cNvPr id="108" name="Google Shape;108;p21"/>
          <p:cNvSpPr txBox="1"/>
          <p:nvPr/>
        </p:nvSpPr>
        <p:spPr>
          <a:xfrm>
            <a:off x="6438450" y="2185075"/>
            <a:ext cx="5107200" cy="3606600"/>
          </a:xfrm>
          <a:prstGeom prst="rect">
            <a:avLst/>
          </a:prstGeom>
          <a:noFill/>
          <a:ln>
            <a:noFill/>
          </a:ln>
        </p:spPr>
        <p:txBody>
          <a:bodyPr spcFirstLastPara="1" wrap="square" lIns="91425" tIns="91425" rIns="91425" bIns="91425" anchor="t" anchorCtr="0">
            <a:noAutofit/>
          </a:bodyPr>
          <a:lstStyle/>
          <a:p>
            <a:pPr marL="457200" lvl="0" indent="-336550" algn="l" rtl="0">
              <a:lnSpc>
                <a:spcPct val="115000"/>
              </a:lnSpc>
              <a:spcBef>
                <a:spcPts val="0"/>
              </a:spcBef>
              <a:spcAft>
                <a:spcPts val="0"/>
              </a:spcAft>
              <a:buClr>
                <a:srgbClr val="2F2F2F"/>
              </a:buClr>
              <a:buSzPts val="1700"/>
              <a:buChar char="●"/>
            </a:pPr>
            <a:r>
              <a:rPr lang="en-US" sz="1700" b="1">
                <a:solidFill>
                  <a:srgbClr val="2F2F2F"/>
                </a:solidFill>
              </a:rPr>
              <a:t>Share files </a:t>
            </a:r>
            <a:endParaRPr sz="1700" b="1">
              <a:solidFill>
                <a:srgbClr val="2F2F2F"/>
              </a:solidFill>
            </a:endParaRPr>
          </a:p>
          <a:p>
            <a:pPr marL="914400" lvl="1" indent="-336550" algn="l" rtl="0">
              <a:lnSpc>
                <a:spcPct val="115000"/>
              </a:lnSpc>
              <a:spcBef>
                <a:spcPts val="0"/>
              </a:spcBef>
              <a:spcAft>
                <a:spcPts val="0"/>
              </a:spcAft>
              <a:buClr>
                <a:srgbClr val="2F2F2F"/>
              </a:buClr>
              <a:buSzPts val="1700"/>
              <a:buChar char="○"/>
            </a:pPr>
            <a:r>
              <a:rPr lang="en-US" sz="1700">
                <a:solidFill>
                  <a:srgbClr val="2F2F2F"/>
                </a:solidFill>
              </a:rPr>
              <a:t>Pictures, video, applications, directions</a:t>
            </a:r>
            <a:endParaRPr sz="1700">
              <a:solidFill>
                <a:srgbClr val="2F2F2F"/>
              </a:solidFill>
            </a:endParaRPr>
          </a:p>
          <a:p>
            <a:pPr marL="457200" lvl="0" indent="-336550" algn="l" rtl="0">
              <a:lnSpc>
                <a:spcPct val="115000"/>
              </a:lnSpc>
              <a:spcBef>
                <a:spcPts val="0"/>
              </a:spcBef>
              <a:spcAft>
                <a:spcPts val="0"/>
              </a:spcAft>
              <a:buClr>
                <a:srgbClr val="2F2F2F"/>
              </a:buClr>
              <a:buSzPts val="1700"/>
              <a:buChar char="●"/>
            </a:pPr>
            <a:r>
              <a:rPr lang="en-US" sz="1700" b="1">
                <a:solidFill>
                  <a:srgbClr val="2F2F2F"/>
                </a:solidFill>
              </a:rPr>
              <a:t>Centralize your calendar of events </a:t>
            </a:r>
            <a:endParaRPr sz="1700" b="1">
              <a:solidFill>
                <a:srgbClr val="2F2F2F"/>
              </a:solidFill>
            </a:endParaRPr>
          </a:p>
          <a:p>
            <a:pPr marL="914400" lvl="1" indent="-336550" algn="l" rtl="0">
              <a:lnSpc>
                <a:spcPct val="115000"/>
              </a:lnSpc>
              <a:spcBef>
                <a:spcPts val="0"/>
              </a:spcBef>
              <a:spcAft>
                <a:spcPts val="0"/>
              </a:spcAft>
              <a:buClr>
                <a:srgbClr val="2F2F2F"/>
              </a:buClr>
              <a:buSzPts val="1700"/>
              <a:buChar char="○"/>
            </a:pPr>
            <a:r>
              <a:rPr lang="en-US" sz="1700">
                <a:solidFill>
                  <a:srgbClr val="2F2F2F"/>
                </a:solidFill>
              </a:rPr>
              <a:t>Customizations available for Exec Board vs. general membership</a:t>
            </a:r>
            <a:endParaRPr sz="1700">
              <a:solidFill>
                <a:srgbClr val="2F2F2F"/>
              </a:solidFill>
            </a:endParaRPr>
          </a:p>
          <a:p>
            <a:pPr marL="457200" lvl="0" indent="-336550" algn="l" rtl="0">
              <a:lnSpc>
                <a:spcPct val="115000"/>
              </a:lnSpc>
              <a:spcBef>
                <a:spcPts val="0"/>
              </a:spcBef>
              <a:spcAft>
                <a:spcPts val="0"/>
              </a:spcAft>
              <a:buClr>
                <a:srgbClr val="2F2F2F"/>
              </a:buClr>
              <a:buSzPts val="1700"/>
              <a:buChar char="●"/>
            </a:pPr>
            <a:r>
              <a:rPr lang="en-US" sz="1700" b="1">
                <a:solidFill>
                  <a:srgbClr val="2F2F2F"/>
                </a:solidFill>
              </a:rPr>
              <a:t>Assign tasks</a:t>
            </a:r>
            <a:endParaRPr sz="1700" b="1">
              <a:solidFill>
                <a:srgbClr val="2F2F2F"/>
              </a:solidFill>
            </a:endParaRPr>
          </a:p>
          <a:p>
            <a:pPr marL="914400" lvl="1" indent="-336550" algn="l" rtl="0">
              <a:lnSpc>
                <a:spcPct val="115000"/>
              </a:lnSpc>
              <a:spcBef>
                <a:spcPts val="0"/>
              </a:spcBef>
              <a:spcAft>
                <a:spcPts val="0"/>
              </a:spcAft>
              <a:buClr>
                <a:srgbClr val="2F2F2F"/>
              </a:buClr>
              <a:buSzPts val="1700"/>
              <a:buChar char="○"/>
            </a:pPr>
            <a:r>
              <a:rPr lang="en-US" sz="1700">
                <a:solidFill>
                  <a:srgbClr val="2F2F2F"/>
                </a:solidFill>
              </a:rPr>
              <a:t>Create to-do lists for annual events or daily tasks</a:t>
            </a:r>
            <a:endParaRPr sz="1700">
              <a:solidFill>
                <a:srgbClr val="2F2F2F"/>
              </a:solidFill>
            </a:endParaRPr>
          </a:p>
          <a:p>
            <a:pPr marL="457200" lvl="0" indent="-336550" algn="l" rtl="0">
              <a:lnSpc>
                <a:spcPct val="115000"/>
              </a:lnSpc>
              <a:spcBef>
                <a:spcPts val="0"/>
              </a:spcBef>
              <a:spcAft>
                <a:spcPts val="0"/>
              </a:spcAft>
              <a:buClr>
                <a:srgbClr val="2F2F2F"/>
              </a:buClr>
              <a:buSzPts val="1700"/>
              <a:buChar char="●"/>
            </a:pPr>
            <a:r>
              <a:rPr lang="en-US" sz="1700" b="1">
                <a:solidFill>
                  <a:srgbClr val="2F2F2F"/>
                </a:solidFill>
              </a:rPr>
              <a:t>Submit your End of Semester report to the Student Organizations team</a:t>
            </a:r>
            <a:endParaRPr sz="1700" b="1">
              <a:solidFill>
                <a:srgbClr val="2F2F2F"/>
              </a:solidFill>
            </a:endParaRPr>
          </a:p>
          <a:p>
            <a:pPr marL="685800" lvl="1" indent="-76200" algn="l" rtl="0">
              <a:lnSpc>
                <a:spcPct val="90000"/>
              </a:lnSpc>
              <a:spcBef>
                <a:spcPts val="2400"/>
              </a:spcBef>
              <a:spcAft>
                <a:spcPts val="0"/>
              </a:spcAft>
              <a:buNone/>
            </a:pPr>
            <a:endParaRPr sz="2800">
              <a:solidFill>
                <a:schemeClr val="dk1"/>
              </a:solidFill>
            </a:endParaRPr>
          </a:p>
          <a:p>
            <a:pPr marL="0" lvl="0" indent="0" algn="l" rtl="0">
              <a:spcBef>
                <a:spcPts val="0"/>
              </a:spcBef>
              <a:spcAft>
                <a:spcPts val="0"/>
              </a:spcAft>
              <a:buNone/>
            </a:pPr>
            <a:endParaRPr/>
          </a:p>
        </p:txBody>
      </p:sp>
    </p:spTree>
  </p:cSld>
  <p:clrMapOvr>
    <a:masterClrMapping/>
  </p:clrMapOvr>
</p:sld>
</file>

<file path=ppt/theme/theme1.xml><?xml version="1.0" encoding="utf-8"?>
<a:theme xmlns:a="http://schemas.openxmlformats.org/drawingml/2006/main" name="Chapman Red Lines Theme">
  <a:themeElements>
    <a:clrScheme name="Custom 2">
      <a:dk1>
        <a:srgbClr val="000000"/>
      </a:dk1>
      <a:lt1>
        <a:srgbClr val="000000"/>
      </a:lt1>
      <a:dk2>
        <a:srgbClr val="FEFFFF"/>
      </a:dk2>
      <a:lt2>
        <a:srgbClr val="A50034"/>
      </a:lt2>
      <a:accent1>
        <a:srgbClr val="A50034"/>
      </a:accent1>
      <a:accent2>
        <a:srgbClr val="00966C"/>
      </a:accent2>
      <a:accent3>
        <a:srgbClr val="009CA6"/>
      </a:accent3>
      <a:accent4>
        <a:srgbClr val="6E6159"/>
      </a:accent4>
      <a:accent5>
        <a:srgbClr val="DDCBA3"/>
      </a:accent5>
      <a:accent6>
        <a:srgbClr val="FFFFFF"/>
      </a:accent6>
      <a:hlink>
        <a:srgbClr val="009CA6"/>
      </a:hlink>
      <a:folHlink>
        <a:srgbClr val="231F2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1783</Words>
  <Application>Microsoft Office PowerPoint</Application>
  <PresentationFormat>Widescreen</PresentationFormat>
  <Paragraphs>187</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Georgia</vt:lpstr>
      <vt:lpstr>Chapman Red Lines Theme</vt:lpstr>
      <vt:lpstr>Student Organization Leadership  Transition Workshop</vt:lpstr>
      <vt:lpstr>Welcome!  </vt:lpstr>
      <vt:lpstr>Agenda:</vt:lpstr>
      <vt:lpstr>Reflection</vt:lpstr>
      <vt:lpstr>Elements of a Transition Meeting</vt:lpstr>
      <vt:lpstr>Elements of a Transition Meeting</vt:lpstr>
      <vt:lpstr>Elements of a Transition Meeting</vt:lpstr>
      <vt:lpstr>Elements of a Transition Meeting</vt:lpstr>
      <vt:lpstr>PowerPoint Presentation</vt:lpstr>
      <vt:lpstr>Student Organizations Policies and Procedures</vt:lpstr>
      <vt:lpstr>Transitioning Event Planning</vt:lpstr>
      <vt:lpstr>Transitioning Event Planning</vt:lpstr>
      <vt:lpstr>Transitioning Event Planning</vt:lpstr>
      <vt:lpstr>PowerPoint Presentation</vt:lpstr>
      <vt:lpstr>PowerPoint Presentation</vt:lpstr>
      <vt:lpstr>PowerPoint Presentation</vt:lpstr>
      <vt:lpstr>Important Events</vt:lpstr>
      <vt:lpstr>To Do List</vt:lpstr>
      <vt:lpstr>Questions?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Organization Leadership  Transition Workshop</dc:title>
  <dc:creator>Wiechert, Kayla</dc:creator>
  <cp:lastModifiedBy>Wiechert, Kayla</cp:lastModifiedBy>
  <cp:revision>2</cp:revision>
  <dcterms:modified xsi:type="dcterms:W3CDTF">2020-05-15T21:14:26Z</dcterms:modified>
</cp:coreProperties>
</file>