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5143500" type="screen16x9"/>
  <p:notesSz cx="6858000" cy="9144000"/>
  <p:embeddedFontLst>
    <p:embeddedFont>
      <p:font typeface="Open Sans" panose="020B0604020202020204" charset="0"/>
      <p:regular r:id="rId25"/>
      <p:bold r:id="rId26"/>
      <p:italic r:id="rId27"/>
      <p:boldItalic r:id="rId28"/>
    </p:embeddedFont>
    <p:embeddedFont>
      <p:font typeface="Economica" panose="020B0604020202020204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7744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4763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530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372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2713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1275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17052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5585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49566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592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91182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5442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16628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11798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9890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36726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9937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997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941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7608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0245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3114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88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2015-2016 Greek Awards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March 2nd, 2016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900" y="4312850"/>
            <a:ext cx="4559100" cy="70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Fraternity Alumni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Brian Fujii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Matthew Greco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Dylan Trumbull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Jim Byron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Will Kellogg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Devon Gray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Sorority Alumnae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Samantha Lapid</a:t>
            </a:r>
          </a:p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Erika Krolosky</a:t>
            </a:r>
          </a:p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Bronwyn Holder</a:t>
            </a:r>
          </a:p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Kelsey Flewellen</a:t>
            </a:r>
          </a:p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Jen Guerrero</a:t>
            </a:r>
          </a:p>
          <a:p>
            <a:pPr lvl="0" algn="ctr" rtl="0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Savannah Olsen</a:t>
            </a:r>
          </a:p>
          <a:p>
            <a:pPr lvl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"/>
              <a:t>Amy Hammer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Greek Life Advocate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Sazeah Babylon - Career Development Center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Sonya Hall - Event Scheduling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Dr. Resurrection - Faculty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Dani Smith - Student Affairs - C.A.R.E.S.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Kayla Wiechart - Student Engagement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Advisor of the Year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4538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Debbie Wendler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Hope Gray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Katie Holly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Nicole Hunter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June Hilton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Katie Jones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Jazmine Finley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Brittany Vogle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Kathleen Schandler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Brian Fujii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Patrick Chong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4690450" y="14538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AJ Mindel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David Buster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Jimmy Blalock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Aaron Flewellen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Chris Weedon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Steve Caine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David Todd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John Resurreccion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John Neilson</a:t>
            </a:r>
          </a:p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Christian Barajas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Ken Schneider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311700" y="952925"/>
            <a:ext cx="6241800" cy="48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Thank you to all of our chapter advisors: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Fraternity President of the Year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Sorority President of the Year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Emerging Greek Leader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04275" y="1223425"/>
            <a:ext cx="51678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Ashleigh Dimplfmaier - Kappa Kappa Gamma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Maria Harfouche - Alpha Gamma Delta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Peyton Hutchinson - Gamma Phi Beta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Cassidy Mchose - Alpha Phi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Nicole Nungaray - Kappa Alpha Theta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Lauren Paul - Pi Beta Phi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4294967295"/>
          </p:nvPr>
        </p:nvSpPr>
        <p:spPr>
          <a:xfrm>
            <a:off x="5144100" y="1792525"/>
            <a:ext cx="3999900" cy="206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Jon Ryder - FIJI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Reagan Hime - Pi Kappa Alpha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Ryan Waranauskas - Delta Tau Delta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Greek Man of the Year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394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Edric Ruiz - FIJI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Lijah Vann Gardner - Delta Tau Delta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Michael Reyes - Beta Theta Pi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Taylor White - Pi Kappa Alpha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Greek Woman of the Year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Rachel Abbate - Gamma Phi Beta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Kate Avery - Kappa Kappa Gamma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McKenna Bernosky - Kappa Alpha Theta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Kelley Moody - Alpha Phi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Taylor Valenza - Delta Delta Delta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Paulina Vo-Griffin - Pi Beta Phi</a:t>
            </a:r>
          </a:p>
          <a:p>
            <a:pPr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Chloe Hales - Kappa Kappa Gamma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Fraternity of the Year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Congratulations to the fraternities that were awarded gold status for the 2015-2016 academic year: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Alpha Epsilon Pi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Delta Tau Delta</a:t>
            </a:r>
          </a:p>
          <a:p>
            <a:pPr lvl="0" algn="ctr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Chapter Growth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Sorority of the Year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Congratulations to the sororities that were awarded gold status for the 2015-2016 academic year: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Alpha Gamma Delta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Delta Gamma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Gamma Phi Beta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Kappa Alpha Theta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special thank you to the Office of Greek Life, Panhellenic Council, Interfraternity Council, the Chapman Book Store, Show Your Spirit and Sodexo. 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724" y="2093775"/>
            <a:ext cx="8666549" cy="1333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Scholarship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Community Service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1361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Alpha Epsilon Pi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Delta Tau Delta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Phi Delta Theta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4294967295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Alpha Gamma Delta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Kappa Kappa Gamma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Philanthropy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-31325" y="1225225"/>
            <a:ext cx="51813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Delta Tau Delta - Delta Queen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FIJI - Purple Tie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Beta Theta Pi - Fraternity Feud 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4294967295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/>
              <a:t>Alpha Phi - Red Dress Gala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/>
              <a:t>Delta Delta Delta - Sincerely </a:t>
            </a:r>
            <a:r>
              <a:rPr lang="en"/>
              <a:t>Y</a:t>
            </a:r>
            <a:r>
              <a:rPr lang="en" sz="1800"/>
              <a:t>ours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1800"/>
              <a:t>Gamma Phi Beta - Airbands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Sisterhood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Alpha Gamma Delta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Delta Gamma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Pi Beta Phi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Brotherhood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Adelphos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FIJI</a:t>
            </a:r>
          </a:p>
          <a:p>
            <a:pPr lvl="0" algn="ctr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Phi Delta Theta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Campus Partnership Award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Outstanding Alumni Relations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Delta Tau Delta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Pi Kappa Alpha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Alpha Gamma Delta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/>
              <a:t>Gamma Phi Beta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442</Words>
  <Application>Microsoft Office PowerPoint</Application>
  <PresentationFormat>On-screen Show (16:9)</PresentationFormat>
  <Paragraphs>112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Open Sans</vt:lpstr>
      <vt:lpstr>Arial</vt:lpstr>
      <vt:lpstr>Economica</vt:lpstr>
      <vt:lpstr>luxe</vt:lpstr>
      <vt:lpstr>2015-2016 Greek Awards</vt:lpstr>
      <vt:lpstr>Outstanding Chapter Growth</vt:lpstr>
      <vt:lpstr>Outstanding Scholarship</vt:lpstr>
      <vt:lpstr>Outstanding Community Service</vt:lpstr>
      <vt:lpstr>Outstanding Philanthropy</vt:lpstr>
      <vt:lpstr>Outstanding Sisterhood</vt:lpstr>
      <vt:lpstr>Outstanding Brotherhood</vt:lpstr>
      <vt:lpstr>Campus Partnership Award</vt:lpstr>
      <vt:lpstr>Outstanding Alumni Relations</vt:lpstr>
      <vt:lpstr>Outstanding Fraternity Alumni</vt:lpstr>
      <vt:lpstr>Outstanding Sorority Alumnae</vt:lpstr>
      <vt:lpstr>Greek Life Advocate</vt:lpstr>
      <vt:lpstr>Advisor of the Year</vt:lpstr>
      <vt:lpstr>Fraternity President of the Year</vt:lpstr>
      <vt:lpstr>Sorority President of the Year</vt:lpstr>
      <vt:lpstr>Emerging Greek Leader</vt:lpstr>
      <vt:lpstr>Greek Man of the Year</vt:lpstr>
      <vt:lpstr>Greek Woman of the Year</vt:lpstr>
      <vt:lpstr>Fraternity of the Year</vt:lpstr>
      <vt:lpstr>Sorority of the Year</vt:lpstr>
      <vt:lpstr>A special thank you to the Office of Greek Life, Panhellenic Council, Interfraternity Council, the Chapman Book Store, Show Your Spirit and Sodexo.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2015-2016 Greek Awards</dc:title>
  <dc:creator>Dreschler, Jaclyn</dc:creator>
  <cp:lastModifiedBy>Samuel Delude, SESTU331</cp:lastModifiedBy>
  <cp:revision>2</cp:revision>
  <dcterms:modified xsi:type="dcterms:W3CDTF">2018-05-01T02:47:43Z</dcterms:modified>
</cp:coreProperties>
</file>