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722" r:id="rId1"/>
  </p:sldMasterIdLst>
  <p:notesMasterIdLst>
    <p:notesMasterId r:id="rId21"/>
  </p:notesMasterIdLst>
  <p:sldIdLst>
    <p:sldId id="256" r:id="rId2"/>
    <p:sldId id="268" r:id="rId3"/>
    <p:sldId id="273" r:id="rId4"/>
    <p:sldId id="275" r:id="rId5"/>
    <p:sldId id="270" r:id="rId6"/>
    <p:sldId id="276" r:id="rId7"/>
    <p:sldId id="260" r:id="rId8"/>
    <p:sldId id="277" r:id="rId9"/>
    <p:sldId id="274" r:id="rId10"/>
    <p:sldId id="264" r:id="rId11"/>
    <p:sldId id="278" r:id="rId12"/>
    <p:sldId id="261" r:id="rId13"/>
    <p:sldId id="262" r:id="rId14"/>
    <p:sldId id="279" r:id="rId15"/>
    <p:sldId id="258" r:id="rId16"/>
    <p:sldId id="259" r:id="rId17"/>
    <p:sldId id="267" r:id="rId18"/>
    <p:sldId id="263" r:id="rId19"/>
    <p:sldId id="265" r:id="rId20"/>
  </p:sldIdLst>
  <p:sldSz cx="13004800" cy="97536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D427393-CEBC-45D1-B874-F882A701380F}" v="1" dt="2020-03-11T21:40:59.604"/>
    <p1510:client id="{C778EA15-0505-E448-8E85-46E87C8436B7}" v="9" dt="2020-03-11T23:38:37.068"/>
  </p1510:revLst>
</p1510:revInfo>
</file>

<file path=ppt/tableStyles.xml><?xml version="1.0" encoding="utf-8"?>
<a:tblStyleLst xmlns:a="http://schemas.openxmlformats.org/drawingml/2006/main" def="{5940675A-B579-460E-94D1-54222C63F5DA}">
  <a:tblStyle styleId="{4C3C2611-4C71-4FC5-86AE-919BDF0F9419}" styleName="">
    <a:tblBg/>
    <a:wholeTbl>
      <a:tcTxStyle b="off" i="off">
        <a:fontRef idx="minor">
          <a:srgbClr val="222222"/>
        </a:fontRef>
        <a:srgbClr val="222222"/>
      </a:tcTxStyle>
      <a:tcStyle>
        <a:tcBdr>
          <a:left>
            <a:ln w="12700" cap="flat">
              <a:solidFill>
                <a:srgbClr val="222222"/>
              </a:solidFill>
              <a:prstDash val="solid"/>
              <a:round/>
            </a:ln>
          </a:left>
          <a:right>
            <a:ln w="12700" cap="flat">
              <a:solidFill>
                <a:srgbClr val="222222"/>
              </a:solidFill>
              <a:prstDash val="solid"/>
              <a:round/>
            </a:ln>
          </a:right>
          <a:top>
            <a:ln w="12700" cap="flat">
              <a:solidFill>
                <a:srgbClr val="222222"/>
              </a:solidFill>
              <a:prstDash val="solid"/>
              <a:round/>
            </a:ln>
          </a:top>
          <a:bottom>
            <a:ln w="12700" cap="flat">
              <a:solidFill>
                <a:srgbClr val="222222"/>
              </a:solidFill>
              <a:prstDash val="solid"/>
              <a:round/>
            </a:ln>
          </a:bottom>
          <a:insideH>
            <a:ln w="12700" cap="flat">
              <a:solidFill>
                <a:srgbClr val="222222"/>
              </a:solidFill>
              <a:prstDash val="solid"/>
              <a:round/>
            </a:ln>
          </a:insideH>
          <a:insideV>
            <a:ln w="12700" cap="flat">
              <a:solidFill>
                <a:srgbClr val="222222"/>
              </a:solidFill>
              <a:prstDash val="solid"/>
              <a:round/>
            </a:ln>
          </a:insideV>
        </a:tcBdr>
        <a:fill>
          <a:solidFill>
            <a:srgbClr val="CCE0F1"/>
          </a:solidFill>
        </a:fill>
      </a:tcStyle>
    </a:wholeTbl>
    <a:band2H>
      <a:tcTxStyle/>
      <a:tcStyle>
        <a:tcBdr/>
        <a:fill>
          <a:solidFill>
            <a:srgbClr val="E7F0F8"/>
          </a:solidFill>
        </a:fill>
      </a:tcStyle>
    </a:band2H>
    <a:firstCol>
      <a:tcTxStyle b="on" i="off">
        <a:fontRef idx="minor">
          <a:srgbClr val="222222"/>
        </a:fontRef>
        <a:srgbClr val="222222"/>
      </a:tcTxStyle>
      <a:tcStyle>
        <a:tcBdr>
          <a:left>
            <a:ln w="12700" cap="flat">
              <a:solidFill>
                <a:srgbClr val="222222"/>
              </a:solidFill>
              <a:prstDash val="solid"/>
              <a:round/>
            </a:ln>
          </a:left>
          <a:right>
            <a:ln w="12700" cap="flat">
              <a:solidFill>
                <a:srgbClr val="222222"/>
              </a:solidFill>
              <a:prstDash val="solid"/>
              <a:round/>
            </a:ln>
          </a:right>
          <a:top>
            <a:ln w="12700" cap="flat">
              <a:solidFill>
                <a:srgbClr val="222222"/>
              </a:solidFill>
              <a:prstDash val="solid"/>
              <a:round/>
            </a:ln>
          </a:top>
          <a:bottom>
            <a:ln w="12700" cap="flat">
              <a:solidFill>
                <a:srgbClr val="222222"/>
              </a:solidFill>
              <a:prstDash val="solid"/>
              <a:round/>
            </a:ln>
          </a:bottom>
          <a:insideH>
            <a:ln w="12700" cap="flat">
              <a:solidFill>
                <a:srgbClr val="222222"/>
              </a:solidFill>
              <a:prstDash val="solid"/>
              <a:round/>
            </a:ln>
          </a:insideH>
          <a:insideV>
            <a:ln w="12700" cap="flat">
              <a:solidFill>
                <a:srgbClr val="222222"/>
              </a:solidFill>
              <a:prstDash val="solid"/>
              <a:round/>
            </a:ln>
          </a:insideV>
        </a:tcBdr>
        <a:fill>
          <a:solidFill>
            <a:schemeClr val="accent1"/>
          </a:solidFill>
        </a:fill>
      </a:tcStyle>
    </a:firstCol>
    <a:lastRow>
      <a:tcTxStyle b="on" i="off">
        <a:fontRef idx="minor">
          <a:srgbClr val="222222"/>
        </a:fontRef>
        <a:srgbClr val="222222"/>
      </a:tcTxStyle>
      <a:tcStyle>
        <a:tcBdr>
          <a:left>
            <a:ln w="12700" cap="flat">
              <a:solidFill>
                <a:srgbClr val="222222"/>
              </a:solidFill>
              <a:prstDash val="solid"/>
              <a:round/>
            </a:ln>
          </a:left>
          <a:right>
            <a:ln w="12700" cap="flat">
              <a:solidFill>
                <a:srgbClr val="222222"/>
              </a:solidFill>
              <a:prstDash val="solid"/>
              <a:round/>
            </a:ln>
          </a:right>
          <a:top>
            <a:ln w="38100" cap="flat">
              <a:solidFill>
                <a:srgbClr val="222222"/>
              </a:solidFill>
              <a:prstDash val="solid"/>
              <a:round/>
            </a:ln>
          </a:top>
          <a:bottom>
            <a:ln w="12700" cap="flat">
              <a:solidFill>
                <a:srgbClr val="222222"/>
              </a:solidFill>
              <a:prstDash val="solid"/>
              <a:round/>
            </a:ln>
          </a:bottom>
          <a:insideH>
            <a:ln w="12700" cap="flat">
              <a:solidFill>
                <a:srgbClr val="222222"/>
              </a:solidFill>
              <a:prstDash val="solid"/>
              <a:round/>
            </a:ln>
          </a:insideH>
          <a:insideV>
            <a:ln w="12700" cap="flat">
              <a:solidFill>
                <a:srgbClr val="222222"/>
              </a:solidFill>
              <a:prstDash val="solid"/>
              <a:round/>
            </a:ln>
          </a:insideV>
        </a:tcBdr>
        <a:fill>
          <a:solidFill>
            <a:schemeClr val="accent1"/>
          </a:solidFill>
        </a:fill>
      </a:tcStyle>
    </a:lastRow>
    <a:firstRow>
      <a:tcTxStyle b="on" i="off">
        <a:fontRef idx="minor">
          <a:srgbClr val="222222"/>
        </a:fontRef>
        <a:srgbClr val="222222"/>
      </a:tcTxStyle>
      <a:tcStyle>
        <a:tcBdr>
          <a:left>
            <a:ln w="12700" cap="flat">
              <a:solidFill>
                <a:srgbClr val="222222"/>
              </a:solidFill>
              <a:prstDash val="solid"/>
              <a:round/>
            </a:ln>
          </a:left>
          <a:right>
            <a:ln w="12700" cap="flat">
              <a:solidFill>
                <a:srgbClr val="222222"/>
              </a:solidFill>
              <a:prstDash val="solid"/>
              <a:round/>
            </a:ln>
          </a:right>
          <a:top>
            <a:ln w="12700" cap="flat">
              <a:solidFill>
                <a:srgbClr val="222222"/>
              </a:solidFill>
              <a:prstDash val="solid"/>
              <a:round/>
            </a:ln>
          </a:top>
          <a:bottom>
            <a:ln w="38100" cap="flat">
              <a:solidFill>
                <a:srgbClr val="222222"/>
              </a:solidFill>
              <a:prstDash val="solid"/>
              <a:round/>
            </a:ln>
          </a:bottom>
          <a:insideH>
            <a:ln w="12700" cap="flat">
              <a:solidFill>
                <a:srgbClr val="222222"/>
              </a:solidFill>
              <a:prstDash val="solid"/>
              <a:round/>
            </a:ln>
          </a:insideH>
          <a:insideV>
            <a:ln w="12700" cap="flat">
              <a:solidFill>
                <a:srgbClr val="222222"/>
              </a:solidFill>
              <a:prstDash val="solid"/>
              <a:round/>
            </a:ln>
          </a:insideV>
        </a:tcBdr>
        <a:fill>
          <a:solidFill>
            <a:schemeClr val="accent1"/>
          </a:solidFill>
        </a:fill>
      </a:tcStyle>
    </a:firstRow>
  </a:tblStyle>
  <a:tblStyle styleId="{C7B018BB-80A7-4F77-B60F-C8B233D01FF8}" styleName="">
    <a:tblBg/>
    <a:wholeTbl>
      <a:tcTxStyle b="off" i="off">
        <a:fontRef idx="minor">
          <a:srgbClr val="222222"/>
        </a:fontRef>
        <a:srgbClr val="222222"/>
      </a:tcTxStyle>
      <a:tcStyle>
        <a:tcBdr>
          <a:left>
            <a:ln w="12700" cap="flat">
              <a:solidFill>
                <a:srgbClr val="222222"/>
              </a:solidFill>
              <a:prstDash val="solid"/>
              <a:round/>
            </a:ln>
          </a:left>
          <a:right>
            <a:ln w="12700" cap="flat">
              <a:solidFill>
                <a:srgbClr val="222222"/>
              </a:solidFill>
              <a:prstDash val="solid"/>
              <a:round/>
            </a:ln>
          </a:right>
          <a:top>
            <a:ln w="12700" cap="flat">
              <a:solidFill>
                <a:srgbClr val="222222"/>
              </a:solidFill>
              <a:prstDash val="solid"/>
              <a:round/>
            </a:ln>
          </a:top>
          <a:bottom>
            <a:ln w="12700" cap="flat">
              <a:solidFill>
                <a:srgbClr val="222222"/>
              </a:solidFill>
              <a:prstDash val="solid"/>
              <a:round/>
            </a:ln>
          </a:bottom>
          <a:insideH>
            <a:ln w="12700" cap="flat">
              <a:solidFill>
                <a:srgbClr val="222222"/>
              </a:solidFill>
              <a:prstDash val="solid"/>
              <a:round/>
            </a:ln>
          </a:insideH>
          <a:insideV>
            <a:ln w="12700" cap="flat">
              <a:solidFill>
                <a:srgbClr val="222222"/>
              </a:solidFill>
              <a:prstDash val="solid"/>
              <a:round/>
            </a:ln>
          </a:insideV>
        </a:tcBdr>
        <a:fill>
          <a:solidFill>
            <a:srgbClr val="D9E8D1"/>
          </a:solidFill>
        </a:fill>
      </a:tcStyle>
    </a:wholeTbl>
    <a:band2H>
      <a:tcTxStyle/>
      <a:tcStyle>
        <a:tcBdr/>
        <a:fill>
          <a:solidFill>
            <a:srgbClr val="EDF4E9"/>
          </a:solidFill>
        </a:fill>
      </a:tcStyle>
    </a:band2H>
    <a:firstCol>
      <a:tcTxStyle b="on" i="off">
        <a:fontRef idx="minor">
          <a:srgbClr val="222222"/>
        </a:fontRef>
        <a:srgbClr val="222222"/>
      </a:tcTxStyle>
      <a:tcStyle>
        <a:tcBdr>
          <a:left>
            <a:ln w="12700" cap="flat">
              <a:solidFill>
                <a:srgbClr val="222222"/>
              </a:solidFill>
              <a:prstDash val="solid"/>
              <a:round/>
            </a:ln>
          </a:left>
          <a:right>
            <a:ln w="12700" cap="flat">
              <a:solidFill>
                <a:srgbClr val="222222"/>
              </a:solidFill>
              <a:prstDash val="solid"/>
              <a:round/>
            </a:ln>
          </a:right>
          <a:top>
            <a:ln w="12700" cap="flat">
              <a:solidFill>
                <a:srgbClr val="222222"/>
              </a:solidFill>
              <a:prstDash val="solid"/>
              <a:round/>
            </a:ln>
          </a:top>
          <a:bottom>
            <a:ln w="12700" cap="flat">
              <a:solidFill>
                <a:srgbClr val="222222"/>
              </a:solidFill>
              <a:prstDash val="solid"/>
              <a:round/>
            </a:ln>
          </a:bottom>
          <a:insideH>
            <a:ln w="12700" cap="flat">
              <a:solidFill>
                <a:srgbClr val="222222"/>
              </a:solidFill>
              <a:prstDash val="solid"/>
              <a:round/>
            </a:ln>
          </a:insideH>
          <a:insideV>
            <a:ln w="12700" cap="flat">
              <a:solidFill>
                <a:srgbClr val="222222"/>
              </a:solidFill>
              <a:prstDash val="solid"/>
              <a:round/>
            </a:ln>
          </a:insideV>
        </a:tcBdr>
        <a:fill>
          <a:solidFill>
            <a:schemeClr val="accent3"/>
          </a:solidFill>
        </a:fill>
      </a:tcStyle>
    </a:firstCol>
    <a:lastRow>
      <a:tcTxStyle b="on" i="off">
        <a:fontRef idx="minor">
          <a:srgbClr val="222222"/>
        </a:fontRef>
        <a:srgbClr val="222222"/>
      </a:tcTxStyle>
      <a:tcStyle>
        <a:tcBdr>
          <a:left>
            <a:ln w="12700" cap="flat">
              <a:solidFill>
                <a:srgbClr val="222222"/>
              </a:solidFill>
              <a:prstDash val="solid"/>
              <a:round/>
            </a:ln>
          </a:left>
          <a:right>
            <a:ln w="12700" cap="flat">
              <a:solidFill>
                <a:srgbClr val="222222"/>
              </a:solidFill>
              <a:prstDash val="solid"/>
              <a:round/>
            </a:ln>
          </a:right>
          <a:top>
            <a:ln w="38100" cap="flat">
              <a:solidFill>
                <a:srgbClr val="222222"/>
              </a:solidFill>
              <a:prstDash val="solid"/>
              <a:round/>
            </a:ln>
          </a:top>
          <a:bottom>
            <a:ln w="12700" cap="flat">
              <a:solidFill>
                <a:srgbClr val="222222"/>
              </a:solidFill>
              <a:prstDash val="solid"/>
              <a:round/>
            </a:ln>
          </a:bottom>
          <a:insideH>
            <a:ln w="12700" cap="flat">
              <a:solidFill>
                <a:srgbClr val="222222"/>
              </a:solidFill>
              <a:prstDash val="solid"/>
              <a:round/>
            </a:ln>
          </a:insideH>
          <a:insideV>
            <a:ln w="12700" cap="flat">
              <a:solidFill>
                <a:srgbClr val="222222"/>
              </a:solidFill>
              <a:prstDash val="solid"/>
              <a:round/>
            </a:ln>
          </a:insideV>
        </a:tcBdr>
        <a:fill>
          <a:solidFill>
            <a:schemeClr val="accent3"/>
          </a:solidFill>
        </a:fill>
      </a:tcStyle>
    </a:lastRow>
    <a:firstRow>
      <a:tcTxStyle b="on" i="off">
        <a:fontRef idx="minor">
          <a:srgbClr val="222222"/>
        </a:fontRef>
        <a:srgbClr val="222222"/>
      </a:tcTxStyle>
      <a:tcStyle>
        <a:tcBdr>
          <a:left>
            <a:ln w="12700" cap="flat">
              <a:solidFill>
                <a:srgbClr val="222222"/>
              </a:solidFill>
              <a:prstDash val="solid"/>
              <a:round/>
            </a:ln>
          </a:left>
          <a:right>
            <a:ln w="12700" cap="flat">
              <a:solidFill>
                <a:srgbClr val="222222"/>
              </a:solidFill>
              <a:prstDash val="solid"/>
              <a:round/>
            </a:ln>
          </a:right>
          <a:top>
            <a:ln w="12700" cap="flat">
              <a:solidFill>
                <a:srgbClr val="222222"/>
              </a:solidFill>
              <a:prstDash val="solid"/>
              <a:round/>
            </a:ln>
          </a:top>
          <a:bottom>
            <a:ln w="38100" cap="flat">
              <a:solidFill>
                <a:srgbClr val="222222"/>
              </a:solidFill>
              <a:prstDash val="solid"/>
              <a:round/>
            </a:ln>
          </a:bottom>
          <a:insideH>
            <a:ln w="12700" cap="flat">
              <a:solidFill>
                <a:srgbClr val="222222"/>
              </a:solidFill>
              <a:prstDash val="solid"/>
              <a:round/>
            </a:ln>
          </a:insideH>
          <a:insideV>
            <a:ln w="12700" cap="flat">
              <a:solidFill>
                <a:srgbClr val="222222"/>
              </a:solidFill>
              <a:prstDash val="solid"/>
              <a:round/>
            </a:ln>
          </a:insideV>
        </a:tcBdr>
        <a:fill>
          <a:solidFill>
            <a:schemeClr val="accent3"/>
          </a:solidFill>
        </a:fill>
      </a:tcStyle>
    </a:firstRow>
  </a:tblStyle>
  <a:tblStyle styleId="{EEE7283C-3CF3-47DC-8721-378D4A62B228}" styleName="">
    <a:tblBg/>
    <a:wholeTbl>
      <a:tcTxStyle b="off" i="off">
        <a:fontRef idx="minor">
          <a:srgbClr val="222222"/>
        </a:fontRef>
        <a:srgbClr val="222222"/>
      </a:tcTxStyle>
      <a:tcStyle>
        <a:tcBdr>
          <a:left>
            <a:ln w="12700" cap="flat">
              <a:solidFill>
                <a:srgbClr val="222222"/>
              </a:solidFill>
              <a:prstDash val="solid"/>
              <a:round/>
            </a:ln>
          </a:left>
          <a:right>
            <a:ln w="12700" cap="flat">
              <a:solidFill>
                <a:srgbClr val="222222"/>
              </a:solidFill>
              <a:prstDash val="solid"/>
              <a:round/>
            </a:ln>
          </a:right>
          <a:top>
            <a:ln w="12700" cap="flat">
              <a:solidFill>
                <a:srgbClr val="222222"/>
              </a:solidFill>
              <a:prstDash val="solid"/>
              <a:round/>
            </a:ln>
          </a:top>
          <a:bottom>
            <a:ln w="12700" cap="flat">
              <a:solidFill>
                <a:srgbClr val="222222"/>
              </a:solidFill>
              <a:prstDash val="solid"/>
              <a:round/>
            </a:ln>
          </a:bottom>
          <a:insideH>
            <a:ln w="12700" cap="flat">
              <a:solidFill>
                <a:srgbClr val="222222"/>
              </a:solidFill>
              <a:prstDash val="solid"/>
              <a:round/>
            </a:ln>
          </a:insideH>
          <a:insideV>
            <a:ln w="12700" cap="flat">
              <a:solidFill>
                <a:srgbClr val="222222"/>
              </a:solidFill>
              <a:prstDash val="solid"/>
              <a:round/>
            </a:ln>
          </a:insideV>
        </a:tcBdr>
        <a:fill>
          <a:solidFill>
            <a:srgbClr val="EACBD1"/>
          </a:solidFill>
        </a:fill>
      </a:tcStyle>
    </a:wholeTbl>
    <a:band2H>
      <a:tcTxStyle/>
      <a:tcStyle>
        <a:tcBdr/>
        <a:fill>
          <a:solidFill>
            <a:srgbClr val="F5E7E9"/>
          </a:solidFill>
        </a:fill>
      </a:tcStyle>
    </a:band2H>
    <a:firstCol>
      <a:tcTxStyle b="on" i="off">
        <a:fontRef idx="minor">
          <a:srgbClr val="222222"/>
        </a:fontRef>
        <a:srgbClr val="222222"/>
      </a:tcTxStyle>
      <a:tcStyle>
        <a:tcBdr>
          <a:left>
            <a:ln w="12700" cap="flat">
              <a:solidFill>
                <a:srgbClr val="222222"/>
              </a:solidFill>
              <a:prstDash val="solid"/>
              <a:round/>
            </a:ln>
          </a:left>
          <a:right>
            <a:ln w="12700" cap="flat">
              <a:solidFill>
                <a:srgbClr val="222222"/>
              </a:solidFill>
              <a:prstDash val="solid"/>
              <a:round/>
            </a:ln>
          </a:right>
          <a:top>
            <a:ln w="12700" cap="flat">
              <a:solidFill>
                <a:srgbClr val="222222"/>
              </a:solidFill>
              <a:prstDash val="solid"/>
              <a:round/>
            </a:ln>
          </a:top>
          <a:bottom>
            <a:ln w="12700" cap="flat">
              <a:solidFill>
                <a:srgbClr val="222222"/>
              </a:solidFill>
              <a:prstDash val="solid"/>
              <a:round/>
            </a:ln>
          </a:bottom>
          <a:insideH>
            <a:ln w="12700" cap="flat">
              <a:solidFill>
                <a:srgbClr val="222222"/>
              </a:solidFill>
              <a:prstDash val="solid"/>
              <a:round/>
            </a:ln>
          </a:insideH>
          <a:insideV>
            <a:ln w="12700" cap="flat">
              <a:solidFill>
                <a:srgbClr val="222222"/>
              </a:solidFill>
              <a:prstDash val="solid"/>
              <a:round/>
            </a:ln>
          </a:insideV>
        </a:tcBdr>
        <a:fill>
          <a:solidFill>
            <a:schemeClr val="accent6"/>
          </a:solidFill>
        </a:fill>
      </a:tcStyle>
    </a:firstCol>
    <a:lastRow>
      <a:tcTxStyle b="on" i="off">
        <a:fontRef idx="minor">
          <a:srgbClr val="222222"/>
        </a:fontRef>
        <a:srgbClr val="222222"/>
      </a:tcTxStyle>
      <a:tcStyle>
        <a:tcBdr>
          <a:left>
            <a:ln w="12700" cap="flat">
              <a:solidFill>
                <a:srgbClr val="222222"/>
              </a:solidFill>
              <a:prstDash val="solid"/>
              <a:round/>
            </a:ln>
          </a:left>
          <a:right>
            <a:ln w="12700" cap="flat">
              <a:solidFill>
                <a:srgbClr val="222222"/>
              </a:solidFill>
              <a:prstDash val="solid"/>
              <a:round/>
            </a:ln>
          </a:right>
          <a:top>
            <a:ln w="38100" cap="flat">
              <a:solidFill>
                <a:srgbClr val="222222"/>
              </a:solidFill>
              <a:prstDash val="solid"/>
              <a:round/>
            </a:ln>
          </a:top>
          <a:bottom>
            <a:ln w="12700" cap="flat">
              <a:solidFill>
                <a:srgbClr val="222222"/>
              </a:solidFill>
              <a:prstDash val="solid"/>
              <a:round/>
            </a:ln>
          </a:bottom>
          <a:insideH>
            <a:ln w="12700" cap="flat">
              <a:solidFill>
                <a:srgbClr val="222222"/>
              </a:solidFill>
              <a:prstDash val="solid"/>
              <a:round/>
            </a:ln>
          </a:insideH>
          <a:insideV>
            <a:ln w="12700" cap="flat">
              <a:solidFill>
                <a:srgbClr val="222222"/>
              </a:solidFill>
              <a:prstDash val="solid"/>
              <a:round/>
            </a:ln>
          </a:insideV>
        </a:tcBdr>
        <a:fill>
          <a:solidFill>
            <a:schemeClr val="accent6"/>
          </a:solidFill>
        </a:fill>
      </a:tcStyle>
    </a:lastRow>
    <a:firstRow>
      <a:tcTxStyle b="on" i="off">
        <a:fontRef idx="minor">
          <a:srgbClr val="222222"/>
        </a:fontRef>
        <a:srgbClr val="222222"/>
      </a:tcTxStyle>
      <a:tcStyle>
        <a:tcBdr>
          <a:left>
            <a:ln w="12700" cap="flat">
              <a:solidFill>
                <a:srgbClr val="222222"/>
              </a:solidFill>
              <a:prstDash val="solid"/>
              <a:round/>
            </a:ln>
          </a:left>
          <a:right>
            <a:ln w="12700" cap="flat">
              <a:solidFill>
                <a:srgbClr val="222222"/>
              </a:solidFill>
              <a:prstDash val="solid"/>
              <a:round/>
            </a:ln>
          </a:right>
          <a:top>
            <a:ln w="12700" cap="flat">
              <a:solidFill>
                <a:srgbClr val="222222"/>
              </a:solidFill>
              <a:prstDash val="solid"/>
              <a:round/>
            </a:ln>
          </a:top>
          <a:bottom>
            <a:ln w="38100" cap="flat">
              <a:solidFill>
                <a:srgbClr val="222222"/>
              </a:solidFill>
              <a:prstDash val="solid"/>
              <a:round/>
            </a:ln>
          </a:bottom>
          <a:insideH>
            <a:ln w="12700" cap="flat">
              <a:solidFill>
                <a:srgbClr val="222222"/>
              </a:solidFill>
              <a:prstDash val="solid"/>
              <a:round/>
            </a:ln>
          </a:insideH>
          <a:insideV>
            <a:ln w="12700" cap="flat">
              <a:solidFill>
                <a:srgbClr val="222222"/>
              </a:solidFill>
              <a:prstDash val="solid"/>
              <a:round/>
            </a:ln>
          </a:insideV>
        </a:tcBdr>
        <a:fill>
          <a:solidFill>
            <a:schemeClr val="accent6"/>
          </a:solidFill>
        </a:fill>
      </a:tcStyle>
    </a:firstRow>
  </a:tblStyle>
  <a:tblStyle styleId="{CF821DB8-F4EB-4A41-A1BA-3FCAFE7338EE}" styleName="">
    <a:tblBg/>
    <a:wholeTbl>
      <a:tcTxStyle b="off" i="off">
        <a:fontRef idx="minor">
          <a:srgbClr val="222222"/>
        </a:fontRef>
        <a:srgbClr val="222222"/>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7E7E7"/>
          </a:solidFill>
        </a:fill>
      </a:tcStyle>
    </a:wholeTbl>
    <a:band2H>
      <a:tcTxStyle/>
      <a:tcStyle>
        <a:tcBdr/>
        <a:fill>
          <a:solidFill>
            <a:srgbClr val="222222"/>
          </a:solidFill>
        </a:fill>
      </a:tcStyle>
    </a:band2H>
    <a:firstCol>
      <a:tcTxStyle b="on" i="off">
        <a:fontRef idx="minor">
          <a:srgbClr val="222222"/>
        </a:fontRef>
        <a:srgbClr val="222222"/>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Col>
    <a:lastRow>
      <a:tcTxStyle b="on" i="off">
        <a:fontRef idx="minor">
          <a:srgbClr val="222222"/>
        </a:fontRef>
        <a:srgbClr val="222222"/>
      </a:tcTxStyle>
      <a:tcStyle>
        <a:tcBdr>
          <a:left>
            <a:ln w="12700" cap="flat">
              <a:noFill/>
              <a:miter lim="400000"/>
            </a:ln>
          </a:left>
          <a:right>
            <a:ln w="12700" cap="flat">
              <a:noFill/>
              <a:miter lim="400000"/>
            </a:ln>
          </a:right>
          <a:top>
            <a:ln w="50800" cap="flat">
              <a:solidFill>
                <a:srgbClr val="222222"/>
              </a:solidFill>
              <a:prstDash val="solid"/>
              <a:round/>
            </a:ln>
          </a:top>
          <a:bottom>
            <a:ln w="25400" cap="flat">
              <a:solidFill>
                <a:srgbClr val="222222"/>
              </a:solidFill>
              <a:prstDash val="solid"/>
              <a:round/>
            </a:ln>
          </a:bottom>
          <a:insideH>
            <a:ln w="12700" cap="flat">
              <a:noFill/>
              <a:miter lim="400000"/>
            </a:ln>
          </a:insideH>
          <a:insideV>
            <a:ln w="12700" cap="flat">
              <a:noFill/>
              <a:miter lim="400000"/>
            </a:ln>
          </a:insideV>
        </a:tcBdr>
        <a:fill>
          <a:solidFill>
            <a:srgbClr val="222222"/>
          </a:solidFill>
        </a:fill>
      </a:tcStyle>
    </a:lastRow>
    <a:firstRow>
      <a:tcTxStyle b="on" i="off">
        <a:fontRef idx="minor">
          <a:srgbClr val="222222"/>
        </a:fontRef>
        <a:srgbClr val="222222"/>
      </a:tcTxStyle>
      <a:tcStyle>
        <a:tcBdr>
          <a:left>
            <a:ln w="12700" cap="flat">
              <a:noFill/>
              <a:miter lim="400000"/>
            </a:ln>
          </a:left>
          <a:right>
            <a:ln w="12700" cap="flat">
              <a:noFill/>
              <a:miter lim="400000"/>
            </a:ln>
          </a:right>
          <a:top>
            <a:ln w="25400" cap="flat">
              <a:solidFill>
                <a:srgbClr val="222222"/>
              </a:solidFill>
              <a:prstDash val="solid"/>
              <a:round/>
            </a:ln>
          </a:top>
          <a:bottom>
            <a:ln w="25400" cap="flat">
              <a:solidFill>
                <a:srgbClr val="222222"/>
              </a:solidFill>
              <a:prstDash val="solid"/>
              <a:round/>
            </a:ln>
          </a:bottom>
          <a:insideH>
            <a:ln w="12700" cap="flat">
              <a:noFill/>
              <a:miter lim="400000"/>
            </a:ln>
          </a:insideH>
          <a:insideV>
            <a:ln w="12700" cap="flat">
              <a:noFill/>
              <a:miter lim="400000"/>
            </a:ln>
          </a:insideV>
        </a:tcBdr>
        <a:fill>
          <a:solidFill>
            <a:schemeClr val="accent1"/>
          </a:solidFill>
        </a:fill>
      </a:tcStyle>
    </a:firstRow>
  </a:tblStyle>
  <a:tblStyle styleId="{33BA23B1-9221-436E-865A-0063620EA4FD}" styleName="">
    <a:tblBg/>
    <a:wholeTbl>
      <a:tcTxStyle b="off" i="off">
        <a:fontRef idx="minor">
          <a:srgbClr val="222222"/>
        </a:fontRef>
        <a:srgbClr val="222222"/>
      </a:tcTxStyle>
      <a:tcStyle>
        <a:tcBdr>
          <a:left>
            <a:ln w="12700" cap="flat">
              <a:solidFill>
                <a:srgbClr val="222222"/>
              </a:solidFill>
              <a:prstDash val="solid"/>
              <a:round/>
            </a:ln>
          </a:left>
          <a:right>
            <a:ln w="12700" cap="flat">
              <a:solidFill>
                <a:srgbClr val="222222"/>
              </a:solidFill>
              <a:prstDash val="solid"/>
              <a:round/>
            </a:ln>
          </a:right>
          <a:top>
            <a:ln w="12700" cap="flat">
              <a:solidFill>
                <a:srgbClr val="222222"/>
              </a:solidFill>
              <a:prstDash val="solid"/>
              <a:round/>
            </a:ln>
          </a:top>
          <a:bottom>
            <a:ln w="12700" cap="flat">
              <a:solidFill>
                <a:srgbClr val="222222"/>
              </a:solidFill>
              <a:prstDash val="solid"/>
              <a:round/>
            </a:ln>
          </a:bottom>
          <a:insideH>
            <a:ln w="12700" cap="flat">
              <a:solidFill>
                <a:srgbClr val="222222"/>
              </a:solidFill>
              <a:prstDash val="solid"/>
              <a:round/>
            </a:ln>
          </a:insideH>
          <a:insideV>
            <a:ln w="12700" cap="flat">
              <a:solidFill>
                <a:srgbClr val="222222"/>
              </a:solidFill>
              <a:prstDash val="solid"/>
              <a:round/>
            </a:ln>
          </a:insideV>
        </a:tcBdr>
        <a:fill>
          <a:solidFill>
            <a:srgbClr val="CBCBCB"/>
          </a:solidFill>
        </a:fill>
      </a:tcStyle>
    </a:wholeTbl>
    <a:band2H>
      <a:tcTxStyle/>
      <a:tcStyle>
        <a:tcBdr/>
        <a:fill>
          <a:solidFill>
            <a:srgbClr val="E7E7E7"/>
          </a:solidFill>
        </a:fill>
      </a:tcStyle>
    </a:band2H>
    <a:firstCol>
      <a:tcTxStyle b="on" i="off">
        <a:fontRef idx="minor">
          <a:srgbClr val="222222"/>
        </a:fontRef>
        <a:srgbClr val="222222"/>
      </a:tcTxStyle>
      <a:tcStyle>
        <a:tcBdr>
          <a:left>
            <a:ln w="12700" cap="flat">
              <a:solidFill>
                <a:srgbClr val="222222"/>
              </a:solidFill>
              <a:prstDash val="solid"/>
              <a:round/>
            </a:ln>
          </a:left>
          <a:right>
            <a:ln w="12700" cap="flat">
              <a:solidFill>
                <a:srgbClr val="222222"/>
              </a:solidFill>
              <a:prstDash val="solid"/>
              <a:round/>
            </a:ln>
          </a:right>
          <a:top>
            <a:ln w="12700" cap="flat">
              <a:solidFill>
                <a:srgbClr val="222222"/>
              </a:solidFill>
              <a:prstDash val="solid"/>
              <a:round/>
            </a:ln>
          </a:top>
          <a:bottom>
            <a:ln w="12700" cap="flat">
              <a:solidFill>
                <a:srgbClr val="222222"/>
              </a:solidFill>
              <a:prstDash val="solid"/>
              <a:round/>
            </a:ln>
          </a:bottom>
          <a:insideH>
            <a:ln w="12700" cap="flat">
              <a:solidFill>
                <a:srgbClr val="222222"/>
              </a:solidFill>
              <a:prstDash val="solid"/>
              <a:round/>
            </a:ln>
          </a:insideH>
          <a:insideV>
            <a:ln w="12700" cap="flat">
              <a:solidFill>
                <a:srgbClr val="222222"/>
              </a:solidFill>
              <a:prstDash val="solid"/>
              <a:round/>
            </a:ln>
          </a:insideV>
        </a:tcBdr>
        <a:fill>
          <a:solidFill>
            <a:srgbClr val="222222"/>
          </a:solidFill>
        </a:fill>
      </a:tcStyle>
    </a:firstCol>
    <a:lastRow>
      <a:tcTxStyle b="on" i="off">
        <a:fontRef idx="minor">
          <a:srgbClr val="222222"/>
        </a:fontRef>
        <a:srgbClr val="222222"/>
      </a:tcTxStyle>
      <a:tcStyle>
        <a:tcBdr>
          <a:left>
            <a:ln w="12700" cap="flat">
              <a:solidFill>
                <a:srgbClr val="222222"/>
              </a:solidFill>
              <a:prstDash val="solid"/>
              <a:round/>
            </a:ln>
          </a:left>
          <a:right>
            <a:ln w="12700" cap="flat">
              <a:solidFill>
                <a:srgbClr val="222222"/>
              </a:solidFill>
              <a:prstDash val="solid"/>
              <a:round/>
            </a:ln>
          </a:right>
          <a:top>
            <a:ln w="38100" cap="flat">
              <a:solidFill>
                <a:srgbClr val="222222"/>
              </a:solidFill>
              <a:prstDash val="solid"/>
              <a:round/>
            </a:ln>
          </a:top>
          <a:bottom>
            <a:ln w="12700" cap="flat">
              <a:solidFill>
                <a:srgbClr val="222222"/>
              </a:solidFill>
              <a:prstDash val="solid"/>
              <a:round/>
            </a:ln>
          </a:bottom>
          <a:insideH>
            <a:ln w="12700" cap="flat">
              <a:solidFill>
                <a:srgbClr val="222222"/>
              </a:solidFill>
              <a:prstDash val="solid"/>
              <a:round/>
            </a:ln>
          </a:insideH>
          <a:insideV>
            <a:ln w="12700" cap="flat">
              <a:solidFill>
                <a:srgbClr val="222222"/>
              </a:solidFill>
              <a:prstDash val="solid"/>
              <a:round/>
            </a:ln>
          </a:insideV>
        </a:tcBdr>
        <a:fill>
          <a:solidFill>
            <a:srgbClr val="222222"/>
          </a:solidFill>
        </a:fill>
      </a:tcStyle>
    </a:lastRow>
    <a:firstRow>
      <a:tcTxStyle b="on" i="off">
        <a:fontRef idx="minor">
          <a:srgbClr val="222222"/>
        </a:fontRef>
        <a:srgbClr val="222222"/>
      </a:tcTxStyle>
      <a:tcStyle>
        <a:tcBdr>
          <a:left>
            <a:ln w="12700" cap="flat">
              <a:solidFill>
                <a:srgbClr val="222222"/>
              </a:solidFill>
              <a:prstDash val="solid"/>
              <a:round/>
            </a:ln>
          </a:left>
          <a:right>
            <a:ln w="12700" cap="flat">
              <a:solidFill>
                <a:srgbClr val="222222"/>
              </a:solidFill>
              <a:prstDash val="solid"/>
              <a:round/>
            </a:ln>
          </a:right>
          <a:top>
            <a:ln w="12700" cap="flat">
              <a:solidFill>
                <a:srgbClr val="222222"/>
              </a:solidFill>
              <a:prstDash val="solid"/>
              <a:round/>
            </a:ln>
          </a:top>
          <a:bottom>
            <a:ln w="38100" cap="flat">
              <a:solidFill>
                <a:srgbClr val="222222"/>
              </a:solidFill>
              <a:prstDash val="solid"/>
              <a:round/>
            </a:ln>
          </a:bottom>
          <a:insideH>
            <a:ln w="12700" cap="flat">
              <a:solidFill>
                <a:srgbClr val="222222"/>
              </a:solidFill>
              <a:prstDash val="solid"/>
              <a:round/>
            </a:ln>
          </a:insideH>
          <a:insideV>
            <a:ln w="12700" cap="flat">
              <a:solidFill>
                <a:srgbClr val="222222"/>
              </a:solidFill>
              <a:prstDash val="solid"/>
              <a:round/>
            </a:ln>
          </a:insideV>
        </a:tcBdr>
        <a:fill>
          <a:solidFill>
            <a:srgbClr val="222222"/>
          </a:solidFill>
        </a:fill>
      </a:tcStyle>
    </a:firstRow>
  </a:tblStyle>
  <a:tblStyle styleId="{2708684C-4D16-4618-839F-0558EEFCDFE6}" styleName="">
    <a:tblBg/>
    <a:wholeTbl>
      <a:tcTxStyle b="off" i="off">
        <a:fontRef idx="minor">
          <a:srgbClr val="222222"/>
        </a:fontRef>
        <a:srgbClr val="222222"/>
      </a:tcTxStyle>
      <a:tcStyle>
        <a:tcBdr>
          <a:left>
            <a:ln w="12700" cap="flat">
              <a:solidFill>
                <a:srgbClr val="222222"/>
              </a:solidFill>
              <a:prstDash val="solid"/>
              <a:round/>
            </a:ln>
          </a:left>
          <a:right>
            <a:ln w="12700" cap="flat">
              <a:solidFill>
                <a:srgbClr val="222222"/>
              </a:solidFill>
              <a:prstDash val="solid"/>
              <a:round/>
            </a:ln>
          </a:right>
          <a:top>
            <a:ln w="12700" cap="flat">
              <a:solidFill>
                <a:srgbClr val="222222"/>
              </a:solidFill>
              <a:prstDash val="solid"/>
              <a:round/>
            </a:ln>
          </a:top>
          <a:bottom>
            <a:ln w="12700" cap="flat">
              <a:solidFill>
                <a:srgbClr val="222222"/>
              </a:solidFill>
              <a:prstDash val="solid"/>
              <a:round/>
            </a:ln>
          </a:bottom>
          <a:insideH>
            <a:ln w="12700" cap="flat">
              <a:solidFill>
                <a:srgbClr val="222222"/>
              </a:solidFill>
              <a:prstDash val="solid"/>
              <a:round/>
            </a:ln>
          </a:insideH>
          <a:insideV>
            <a:ln w="12700" cap="flat">
              <a:solidFill>
                <a:srgbClr val="222222"/>
              </a:solidFill>
              <a:prstDash val="solid"/>
              <a:round/>
            </a:ln>
          </a:insideV>
        </a:tcBdr>
        <a:fill>
          <a:solidFill>
            <a:srgbClr val="222222">
              <a:alpha val="20000"/>
            </a:srgbClr>
          </a:solidFill>
        </a:fill>
      </a:tcStyle>
    </a:wholeTbl>
    <a:band2H>
      <a:tcTxStyle/>
      <a:tcStyle>
        <a:tcBdr/>
        <a:fill>
          <a:solidFill>
            <a:srgbClr val="FFFFFF"/>
          </a:solidFill>
        </a:fill>
      </a:tcStyle>
    </a:band2H>
    <a:firstCol>
      <a:tcTxStyle b="on" i="off">
        <a:fontRef idx="minor">
          <a:srgbClr val="222222"/>
        </a:fontRef>
        <a:srgbClr val="222222"/>
      </a:tcTxStyle>
      <a:tcStyle>
        <a:tcBdr>
          <a:left>
            <a:ln w="12700" cap="flat">
              <a:solidFill>
                <a:srgbClr val="222222"/>
              </a:solidFill>
              <a:prstDash val="solid"/>
              <a:round/>
            </a:ln>
          </a:left>
          <a:right>
            <a:ln w="12700" cap="flat">
              <a:solidFill>
                <a:srgbClr val="222222"/>
              </a:solidFill>
              <a:prstDash val="solid"/>
              <a:round/>
            </a:ln>
          </a:right>
          <a:top>
            <a:ln w="12700" cap="flat">
              <a:solidFill>
                <a:srgbClr val="222222"/>
              </a:solidFill>
              <a:prstDash val="solid"/>
              <a:round/>
            </a:ln>
          </a:top>
          <a:bottom>
            <a:ln w="12700" cap="flat">
              <a:solidFill>
                <a:srgbClr val="222222"/>
              </a:solidFill>
              <a:prstDash val="solid"/>
              <a:round/>
            </a:ln>
          </a:bottom>
          <a:insideH>
            <a:ln w="12700" cap="flat">
              <a:solidFill>
                <a:srgbClr val="222222"/>
              </a:solidFill>
              <a:prstDash val="solid"/>
              <a:round/>
            </a:ln>
          </a:insideH>
          <a:insideV>
            <a:ln w="12700" cap="flat">
              <a:solidFill>
                <a:srgbClr val="222222"/>
              </a:solidFill>
              <a:prstDash val="solid"/>
              <a:round/>
            </a:ln>
          </a:insideV>
        </a:tcBdr>
        <a:fill>
          <a:solidFill>
            <a:srgbClr val="222222">
              <a:alpha val="20000"/>
            </a:srgbClr>
          </a:solidFill>
        </a:fill>
      </a:tcStyle>
    </a:firstCol>
    <a:lastRow>
      <a:tcTxStyle b="on" i="off">
        <a:fontRef idx="minor">
          <a:srgbClr val="222222"/>
        </a:fontRef>
        <a:srgbClr val="222222"/>
      </a:tcTxStyle>
      <a:tcStyle>
        <a:tcBdr>
          <a:left>
            <a:ln w="12700" cap="flat">
              <a:solidFill>
                <a:srgbClr val="222222"/>
              </a:solidFill>
              <a:prstDash val="solid"/>
              <a:round/>
            </a:ln>
          </a:left>
          <a:right>
            <a:ln w="12700" cap="flat">
              <a:solidFill>
                <a:srgbClr val="222222"/>
              </a:solidFill>
              <a:prstDash val="solid"/>
              <a:round/>
            </a:ln>
          </a:right>
          <a:top>
            <a:ln w="50800" cap="flat">
              <a:solidFill>
                <a:srgbClr val="222222"/>
              </a:solidFill>
              <a:prstDash val="solid"/>
              <a:round/>
            </a:ln>
          </a:top>
          <a:bottom>
            <a:ln w="12700" cap="flat">
              <a:solidFill>
                <a:srgbClr val="222222"/>
              </a:solidFill>
              <a:prstDash val="solid"/>
              <a:round/>
            </a:ln>
          </a:bottom>
          <a:insideH>
            <a:ln w="12700" cap="flat">
              <a:solidFill>
                <a:srgbClr val="222222"/>
              </a:solidFill>
              <a:prstDash val="solid"/>
              <a:round/>
            </a:ln>
          </a:insideH>
          <a:insideV>
            <a:ln w="12700" cap="flat">
              <a:solidFill>
                <a:srgbClr val="222222"/>
              </a:solidFill>
              <a:prstDash val="solid"/>
              <a:round/>
            </a:ln>
          </a:insideV>
        </a:tcBdr>
        <a:fill>
          <a:noFill/>
        </a:fill>
      </a:tcStyle>
    </a:lastRow>
    <a:firstRow>
      <a:tcTxStyle b="on" i="off">
        <a:fontRef idx="minor">
          <a:srgbClr val="222222"/>
        </a:fontRef>
        <a:srgbClr val="222222"/>
      </a:tcTxStyle>
      <a:tcStyle>
        <a:tcBdr>
          <a:left>
            <a:ln w="12700" cap="flat">
              <a:solidFill>
                <a:srgbClr val="222222"/>
              </a:solidFill>
              <a:prstDash val="solid"/>
              <a:round/>
            </a:ln>
          </a:left>
          <a:right>
            <a:ln w="12700" cap="flat">
              <a:solidFill>
                <a:srgbClr val="222222"/>
              </a:solidFill>
              <a:prstDash val="solid"/>
              <a:round/>
            </a:ln>
          </a:right>
          <a:top>
            <a:ln w="12700" cap="flat">
              <a:solidFill>
                <a:srgbClr val="222222"/>
              </a:solidFill>
              <a:prstDash val="solid"/>
              <a:round/>
            </a:ln>
          </a:top>
          <a:bottom>
            <a:ln w="25400" cap="flat">
              <a:solidFill>
                <a:srgbClr val="222222"/>
              </a:solidFill>
              <a:prstDash val="solid"/>
              <a:round/>
            </a:ln>
          </a:bottom>
          <a:insideH>
            <a:ln w="12700" cap="flat">
              <a:solidFill>
                <a:srgbClr val="222222"/>
              </a:solidFill>
              <a:prstDash val="solid"/>
              <a:round/>
            </a:ln>
          </a:insideH>
          <a:insideV>
            <a:ln w="12700" cap="flat">
              <a:solidFill>
                <a:srgbClr val="222222"/>
              </a:solidFill>
              <a:prstDash val="solid"/>
              <a:round/>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1"/>
    <p:restoredTop sz="94646"/>
  </p:normalViewPr>
  <p:slideViewPr>
    <p:cSldViewPr snapToGrid="0">
      <p:cViewPr varScale="1">
        <p:scale>
          <a:sx n="74" d="100"/>
          <a:sy n="74" d="100"/>
        </p:scale>
        <p:origin x="1764" y="7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microsoft.com/office/2015/10/relationships/revisionInfo" Target="revisionInfo.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67" name="Shape 167"/>
          <p:cNvSpPr>
            <a:spLocks noGrp="1" noRot="1" noChangeAspect="1"/>
          </p:cNvSpPr>
          <p:nvPr>
            <p:ph type="sldImg"/>
          </p:nvPr>
        </p:nvSpPr>
        <p:spPr>
          <a:xfrm>
            <a:off x="1143000" y="685800"/>
            <a:ext cx="4572000" cy="3429000"/>
          </a:xfrm>
          <a:prstGeom prst="rect">
            <a:avLst/>
          </a:prstGeom>
        </p:spPr>
        <p:txBody>
          <a:bodyPr/>
          <a:lstStyle/>
          <a:p>
            <a:endParaRPr/>
          </a:p>
        </p:txBody>
      </p:sp>
      <p:sp>
        <p:nvSpPr>
          <p:cNvPr id="168" name="Shape 168"/>
          <p:cNvSpPr>
            <a:spLocks noGrp="1"/>
          </p:cNvSpPr>
          <p:nvPr>
            <p:ph type="body" sz="quarter" idx="1"/>
          </p:nvPr>
        </p:nvSpPr>
        <p:spPr>
          <a:xfrm>
            <a:off x="914400" y="4343400"/>
            <a:ext cx="5029200" cy="4114800"/>
          </a:xfrm>
          <a:prstGeom prst="rect">
            <a:avLst/>
          </a:prstGeom>
        </p:spPr>
        <p:txBody>
          <a:bodyPr/>
          <a:lstStyle/>
          <a:p>
            <a:endParaRPr/>
          </a:p>
        </p:txBody>
      </p:sp>
    </p:spTree>
    <p:extLst>
      <p:ext uri="{BB962C8B-B14F-4D97-AF65-F5344CB8AC3E}">
        <p14:creationId xmlns:p14="http://schemas.microsoft.com/office/powerpoint/2010/main" val="4144512841"/>
      </p:ext>
    </p:extLst>
  </p:cSld>
  <p:clrMap bg1="lt1" tx1="dk1" bg2="lt2" tx2="dk2" accent1="accent1" accent2="accent2" accent3="accent3" accent4="accent4" accent5="accent5" accent6="accent6" hlink="hlink" folHlink="folHlink"/>
  <p:notesStyle>
    <a:lvl1pPr defTabSz="457200" latinLnBrk="0">
      <a:lnSpc>
        <a:spcPct val="117999"/>
      </a:lnSpc>
      <a:defRPr sz="2200">
        <a:latin typeface="+mn-lt"/>
        <a:ea typeface="+mn-ea"/>
        <a:cs typeface="+mn-cs"/>
        <a:sym typeface="Helvetica Neue"/>
      </a:defRPr>
    </a:lvl1pPr>
    <a:lvl2pPr indent="228600" defTabSz="457200" latinLnBrk="0">
      <a:lnSpc>
        <a:spcPct val="117999"/>
      </a:lnSpc>
      <a:defRPr sz="2200">
        <a:latin typeface="+mn-lt"/>
        <a:ea typeface="+mn-ea"/>
        <a:cs typeface="+mn-cs"/>
        <a:sym typeface="Helvetica Neue"/>
      </a:defRPr>
    </a:lvl2pPr>
    <a:lvl3pPr indent="457200" defTabSz="457200" latinLnBrk="0">
      <a:lnSpc>
        <a:spcPct val="117999"/>
      </a:lnSpc>
      <a:defRPr sz="2200">
        <a:latin typeface="+mn-lt"/>
        <a:ea typeface="+mn-ea"/>
        <a:cs typeface="+mn-cs"/>
        <a:sym typeface="Helvetica Neue"/>
      </a:defRPr>
    </a:lvl3pPr>
    <a:lvl4pPr indent="685800" defTabSz="457200" latinLnBrk="0">
      <a:lnSpc>
        <a:spcPct val="117999"/>
      </a:lnSpc>
      <a:defRPr sz="2200">
        <a:latin typeface="+mn-lt"/>
        <a:ea typeface="+mn-ea"/>
        <a:cs typeface="+mn-cs"/>
        <a:sym typeface="Helvetica Neue"/>
      </a:defRPr>
    </a:lvl4pPr>
    <a:lvl5pPr indent="914400" defTabSz="457200" latinLnBrk="0">
      <a:lnSpc>
        <a:spcPct val="117999"/>
      </a:lnSpc>
      <a:defRPr sz="2200">
        <a:latin typeface="+mn-lt"/>
        <a:ea typeface="+mn-ea"/>
        <a:cs typeface="+mn-cs"/>
        <a:sym typeface="Helvetica Neue"/>
      </a:defRPr>
    </a:lvl5pPr>
    <a:lvl6pPr indent="1143000" defTabSz="457200" latinLnBrk="0">
      <a:lnSpc>
        <a:spcPct val="117999"/>
      </a:lnSpc>
      <a:defRPr sz="2200">
        <a:latin typeface="+mn-lt"/>
        <a:ea typeface="+mn-ea"/>
        <a:cs typeface="+mn-cs"/>
        <a:sym typeface="Helvetica Neue"/>
      </a:defRPr>
    </a:lvl6pPr>
    <a:lvl7pPr indent="1371600" defTabSz="457200" latinLnBrk="0">
      <a:lnSpc>
        <a:spcPct val="117999"/>
      </a:lnSpc>
      <a:defRPr sz="2200">
        <a:latin typeface="+mn-lt"/>
        <a:ea typeface="+mn-ea"/>
        <a:cs typeface="+mn-cs"/>
        <a:sym typeface="Helvetica Neue"/>
      </a:defRPr>
    </a:lvl7pPr>
    <a:lvl8pPr indent="1600200" defTabSz="457200" latinLnBrk="0">
      <a:lnSpc>
        <a:spcPct val="117999"/>
      </a:lnSpc>
      <a:defRPr sz="2200">
        <a:latin typeface="+mn-lt"/>
        <a:ea typeface="+mn-ea"/>
        <a:cs typeface="+mn-cs"/>
        <a:sym typeface="Helvetica Neue"/>
      </a:defRPr>
    </a:lvl8pPr>
    <a:lvl9pPr indent="1828800" defTabSz="457200" latinLnBrk="0">
      <a:lnSpc>
        <a:spcPct val="117999"/>
      </a:lnSpc>
      <a:defRPr sz="2200">
        <a:latin typeface="+mn-lt"/>
        <a:ea typeface="+mn-ea"/>
        <a:cs typeface="+mn-cs"/>
        <a:sym typeface="Helvetica Neue"/>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bwMode="blackWhite">
          <a:xfrm>
            <a:off x="1567630" y="3394480"/>
            <a:ext cx="9869540" cy="2340864"/>
          </a:xfrm>
          <a:solidFill>
            <a:srgbClr val="FFFFFF"/>
          </a:solidFill>
          <a:ln w="38100">
            <a:solidFill>
              <a:srgbClr val="404040"/>
            </a:solidFill>
          </a:ln>
        </p:spPr>
        <p:txBody>
          <a:bodyPr lIns="274320" rIns="274320" anchor="ctr" anchorCtr="1">
            <a:normAutofit/>
          </a:bodyPr>
          <a:lstStyle>
            <a:lvl1pPr algn="ctr">
              <a:defRPr sz="4978">
                <a:solidFill>
                  <a:srgbClr val="262626"/>
                </a:solidFill>
              </a:defRPr>
            </a:lvl1pPr>
          </a:lstStyle>
          <a:p>
            <a:r>
              <a:rPr lang="en-US"/>
              <a:t>Click to edit Master title style</a:t>
            </a:r>
            <a:endParaRPr lang="en-US" dirty="0"/>
          </a:p>
        </p:txBody>
      </p:sp>
      <p:sp>
        <p:nvSpPr>
          <p:cNvPr id="3" name="Subtitle 2"/>
          <p:cNvSpPr>
            <a:spLocks noGrp="1"/>
          </p:cNvSpPr>
          <p:nvPr>
            <p:ph type="subTitle" idx="1"/>
          </p:nvPr>
        </p:nvSpPr>
        <p:spPr>
          <a:xfrm>
            <a:off x="2874875" y="6190285"/>
            <a:ext cx="7255053" cy="1763405"/>
          </a:xfrm>
          <a:noFill/>
        </p:spPr>
        <p:txBody>
          <a:bodyPr>
            <a:normAutofit/>
          </a:bodyPr>
          <a:lstStyle>
            <a:lvl1pPr marL="0" indent="0" algn="ctr">
              <a:buNone/>
              <a:defRPr sz="2702">
                <a:solidFill>
                  <a:schemeClr val="tx1">
                    <a:lumMod val="75000"/>
                    <a:lumOff val="25000"/>
                  </a:schemeClr>
                </a:solidFill>
              </a:defRPr>
            </a:lvl1pPr>
            <a:lvl2pPr marL="650230" indent="0" algn="ctr">
              <a:buNone/>
              <a:defRPr sz="2702"/>
            </a:lvl2pPr>
            <a:lvl3pPr marL="1300460" indent="0" algn="ctr">
              <a:buNone/>
              <a:defRPr sz="2560"/>
            </a:lvl3pPr>
            <a:lvl4pPr marL="1950690" indent="0" algn="ctr">
              <a:buNone/>
              <a:defRPr sz="2276"/>
            </a:lvl4pPr>
            <a:lvl5pPr marL="2600919" indent="0" algn="ctr">
              <a:buNone/>
              <a:defRPr sz="2276"/>
            </a:lvl5pPr>
            <a:lvl6pPr marL="3251149" indent="0" algn="ctr">
              <a:buNone/>
              <a:defRPr sz="2276"/>
            </a:lvl6pPr>
            <a:lvl7pPr marL="3901379" indent="0" algn="ctr">
              <a:buNone/>
              <a:defRPr sz="2276"/>
            </a:lvl7pPr>
            <a:lvl8pPr marL="4551609" indent="0" algn="ctr">
              <a:buNone/>
              <a:defRPr sz="2276"/>
            </a:lvl8pPr>
            <a:lvl9pPr marL="5201839" indent="0" algn="ctr">
              <a:buNone/>
              <a:defRPr sz="2276"/>
            </a:lvl9pPr>
          </a:lstStyle>
          <a:p>
            <a:r>
              <a:rPr lang="en-US"/>
              <a:t>Click to edit Master subtitle style</a:t>
            </a:r>
            <a:endParaRPr lang="en-US" dirty="0"/>
          </a:p>
        </p:txBody>
      </p:sp>
      <p:sp>
        <p:nvSpPr>
          <p:cNvPr id="7" name="Date Placeholder 6"/>
          <p:cNvSpPr>
            <a:spLocks noGrp="1"/>
          </p:cNvSpPr>
          <p:nvPr>
            <p:ph type="dt" sz="half" idx="10"/>
          </p:nvPr>
        </p:nvSpPr>
        <p:spPr/>
        <p:txBody>
          <a:bodyPr/>
          <a:lstStyle/>
          <a:p>
            <a:fld id="{4AAD347D-5ACD-4C99-B74B-A9C85AD731AF}" type="datetimeFigureOut">
              <a:rPr lang="en-US" smtClean="0"/>
              <a:t>1/15/2025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86CB4B4D-7CA3-9044-876B-883B54F8677D}" type="slidenum">
              <a:rPr lang="en-US" smtClean="0"/>
              <a:t>‹#›</a:t>
            </a:fld>
            <a:endParaRPr lang="en-US"/>
          </a:p>
        </p:txBody>
      </p:sp>
    </p:spTree>
    <p:extLst>
      <p:ext uri="{BB962C8B-B14F-4D97-AF65-F5344CB8AC3E}">
        <p14:creationId xmlns:p14="http://schemas.microsoft.com/office/powerpoint/2010/main" val="1657280668"/>
      </p:ext>
    </p:extLst>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509A250-FF31-4206-8172-F9D3106AACB1}" type="datetimeFigureOut">
              <a:rPr lang="en-US" smtClean="0"/>
              <a:t>1/15/2025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6CB4B4D-7CA3-9044-876B-883B54F8677D}" type="slidenum">
              <a:rPr lang="en-US" smtClean="0"/>
              <a:t>‹#›</a:t>
            </a:fld>
            <a:endParaRPr lang="en-US"/>
          </a:p>
        </p:txBody>
      </p:sp>
    </p:spTree>
    <p:extLst>
      <p:ext uri="{BB962C8B-B14F-4D97-AF65-F5344CB8AC3E}">
        <p14:creationId xmlns:p14="http://schemas.microsoft.com/office/powerpoint/2010/main" val="401428669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29986" y="1332992"/>
            <a:ext cx="1498974" cy="7087616"/>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2284155" y="1332992"/>
            <a:ext cx="6707447" cy="7087616"/>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509A250-FF31-4206-8172-F9D3106AACB1}" type="datetimeFigureOut">
              <a:rPr lang="en-US" smtClean="0"/>
              <a:t>1/15/2025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6CB4B4D-7CA3-9044-876B-883B54F8677D}" type="slidenum">
              <a:rPr lang="en-US" smtClean="0"/>
              <a:t>‹#›</a:t>
            </a:fld>
            <a:endParaRPr lang="en-US"/>
          </a:p>
        </p:txBody>
      </p:sp>
    </p:spTree>
    <p:extLst>
      <p:ext uri="{BB962C8B-B14F-4D97-AF65-F5344CB8AC3E}">
        <p14:creationId xmlns:p14="http://schemas.microsoft.com/office/powerpoint/2010/main" val="233036187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x">
  <p:cSld name="Title, Bullets &amp; Photo">
    <p:spTree>
      <p:nvGrpSpPr>
        <p:cNvPr id="1" name=""/>
        <p:cNvGrpSpPr/>
        <p:nvPr/>
      </p:nvGrpSpPr>
      <p:grpSpPr>
        <a:xfrm>
          <a:off x="0" y="0"/>
          <a:ext cx="0" cy="0"/>
          <a:chOff x="0" y="0"/>
          <a:chExt cx="0" cy="0"/>
        </a:xfrm>
      </p:grpSpPr>
      <p:sp>
        <p:nvSpPr>
          <p:cNvPr id="93" name="Shape 93"/>
          <p:cNvSpPr>
            <a:spLocks noGrp="1"/>
          </p:cNvSpPr>
          <p:nvPr>
            <p:ph type="body" sz="quarter" idx="1"/>
          </p:nvPr>
        </p:nvSpPr>
        <p:spPr>
          <a:xfrm>
            <a:off x="406400" y="457200"/>
            <a:ext cx="11176000" cy="457200"/>
          </a:xfrm>
          <a:prstGeom prst="rect">
            <a:avLst/>
          </a:prstGeom>
        </p:spPr>
        <p:txBody>
          <a:bodyPr/>
          <a:lstStyle>
            <a:lvl1pPr defTabSz="457200">
              <a:spcBef>
                <a:spcPts val="0"/>
              </a:spcBef>
              <a:defRPr sz="2400" spc="120">
                <a:solidFill>
                  <a:srgbClr val="838787"/>
                </a:solidFill>
              </a:defRPr>
            </a:lvl1pPr>
            <a:lvl2pPr marL="758263" indent="-313763" defTabSz="457200">
              <a:spcBef>
                <a:spcPts val="0"/>
              </a:spcBef>
              <a:buSzPct val="104999"/>
              <a:buChar char="‣"/>
              <a:defRPr sz="2400" spc="120">
                <a:solidFill>
                  <a:srgbClr val="838787"/>
                </a:solidFill>
              </a:defRPr>
            </a:lvl2pPr>
            <a:lvl3pPr marL="1202763" indent="-313763" defTabSz="457200">
              <a:spcBef>
                <a:spcPts val="0"/>
              </a:spcBef>
              <a:buSzPct val="104999"/>
              <a:buChar char="‣"/>
              <a:defRPr sz="2400" spc="120">
                <a:solidFill>
                  <a:srgbClr val="838787"/>
                </a:solidFill>
              </a:defRPr>
            </a:lvl3pPr>
            <a:lvl4pPr marL="1647263" indent="-313763" defTabSz="457200">
              <a:spcBef>
                <a:spcPts val="0"/>
              </a:spcBef>
              <a:buSzPct val="104999"/>
              <a:buChar char="‣"/>
              <a:defRPr sz="2400" spc="120">
                <a:solidFill>
                  <a:srgbClr val="838787"/>
                </a:solidFill>
              </a:defRPr>
            </a:lvl4pPr>
            <a:lvl5pPr marL="2091763" indent="-313763" defTabSz="457200">
              <a:spcBef>
                <a:spcPts val="0"/>
              </a:spcBef>
              <a:buSzPct val="104999"/>
              <a:buChar char="‣"/>
              <a:defRPr sz="2400" spc="120">
                <a:solidFill>
                  <a:srgbClr val="838787"/>
                </a:solidFill>
              </a:defRPr>
            </a:lvl5pPr>
          </a:lstStyle>
          <a:p>
            <a:r>
              <a:t>Body Level One</a:t>
            </a:r>
          </a:p>
          <a:p>
            <a:pPr lvl="1"/>
            <a:r>
              <a:t>Body Level Two</a:t>
            </a:r>
          </a:p>
          <a:p>
            <a:pPr lvl="2"/>
            <a:r>
              <a:t>Body Level Three</a:t>
            </a:r>
          </a:p>
          <a:p>
            <a:pPr lvl="3"/>
            <a:r>
              <a:t>Body Level Four</a:t>
            </a:r>
          </a:p>
          <a:p>
            <a:pPr lvl="4"/>
            <a:r>
              <a:t>Body Level Five</a:t>
            </a:r>
          </a:p>
        </p:txBody>
      </p:sp>
      <p:sp>
        <p:nvSpPr>
          <p:cNvPr id="94" name="Shape 94"/>
          <p:cNvSpPr>
            <a:spLocks noGrp="1"/>
          </p:cNvSpPr>
          <p:nvPr>
            <p:ph type="pic" sz="half" idx="13"/>
          </p:nvPr>
        </p:nvSpPr>
        <p:spPr>
          <a:xfrm>
            <a:off x="7112000" y="1536700"/>
            <a:ext cx="5486400" cy="7797800"/>
          </a:xfrm>
          <a:prstGeom prst="rect">
            <a:avLst/>
          </a:prstGeom>
        </p:spPr>
        <p:txBody>
          <a:bodyPr lIns="91439" tIns="45719" rIns="91439" bIns="45719" anchor="t">
            <a:noAutofit/>
          </a:bodyPr>
          <a:lstStyle/>
          <a:p>
            <a:endParaRPr/>
          </a:p>
        </p:txBody>
      </p:sp>
      <p:sp>
        <p:nvSpPr>
          <p:cNvPr id="95" name="Shape 95"/>
          <p:cNvSpPr>
            <a:spLocks noGrp="1"/>
          </p:cNvSpPr>
          <p:nvPr>
            <p:ph type="title"/>
          </p:nvPr>
        </p:nvSpPr>
        <p:spPr>
          <a:xfrm>
            <a:off x="406400" y="1536700"/>
            <a:ext cx="6299200" cy="723900"/>
          </a:xfrm>
          <a:prstGeom prst="rect">
            <a:avLst/>
          </a:prstGeom>
        </p:spPr>
        <p:txBody>
          <a:bodyPr/>
          <a:lstStyle>
            <a:lvl1pPr>
              <a:spcBef>
                <a:spcPts val="2800"/>
              </a:spcBef>
              <a:defRPr sz="6000"/>
            </a:lvl1pPr>
          </a:lstStyle>
          <a:p>
            <a:r>
              <a:t>Title Text</a:t>
            </a:r>
          </a:p>
        </p:txBody>
      </p:sp>
      <p:sp>
        <p:nvSpPr>
          <p:cNvPr id="96" name="Shape 96"/>
          <p:cNvSpPr>
            <a:spLocks noGrp="1"/>
          </p:cNvSpPr>
          <p:nvPr>
            <p:ph type="body" sz="half" idx="14"/>
          </p:nvPr>
        </p:nvSpPr>
        <p:spPr>
          <a:xfrm>
            <a:off x="406400" y="2743200"/>
            <a:ext cx="6299200" cy="6108700"/>
          </a:xfrm>
          <a:prstGeom prst="rect">
            <a:avLst/>
          </a:prstGeom>
        </p:spPr>
        <p:txBody>
          <a:bodyPr anchor="t"/>
          <a:lstStyle/>
          <a:p>
            <a:endParaRPr/>
          </a:p>
        </p:txBody>
      </p:sp>
      <p:sp>
        <p:nvSpPr>
          <p:cNvPr id="97" name="Shape 97"/>
          <p:cNvSpPr>
            <a:spLocks noGrp="1"/>
          </p:cNvSpPr>
          <p:nvPr>
            <p:ph type="sldNum" sz="quarter" idx="2"/>
          </p:nvPr>
        </p:nvSpPr>
        <p:spPr>
          <a:xfrm>
            <a:off x="12186623" y="431800"/>
            <a:ext cx="406897" cy="457200"/>
          </a:xfrm>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3398783820"/>
      </p:ext>
    </p:extLst>
  </p:cSld>
  <p:clrMapOvr>
    <a:masterClrMapping/>
  </p:clrMapOvr>
  <p:transition spd="med"/>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tx">
  <p:cSld name="Title &amp; Bullets Alt">
    <p:spTree>
      <p:nvGrpSpPr>
        <p:cNvPr id="1" name=""/>
        <p:cNvGrpSpPr/>
        <p:nvPr/>
      </p:nvGrpSpPr>
      <p:grpSpPr>
        <a:xfrm>
          <a:off x="0" y="0"/>
          <a:ext cx="0" cy="0"/>
          <a:chOff x="0" y="0"/>
          <a:chExt cx="0" cy="0"/>
        </a:xfrm>
      </p:grpSpPr>
      <p:sp>
        <p:nvSpPr>
          <p:cNvPr id="82" name="Shape 82"/>
          <p:cNvSpPr>
            <a:spLocks noGrp="1"/>
          </p:cNvSpPr>
          <p:nvPr>
            <p:ph type="body" sz="quarter" idx="1"/>
          </p:nvPr>
        </p:nvSpPr>
        <p:spPr>
          <a:xfrm>
            <a:off x="406400" y="457200"/>
            <a:ext cx="11176000" cy="457200"/>
          </a:xfrm>
          <a:prstGeom prst="rect">
            <a:avLst/>
          </a:prstGeom>
        </p:spPr>
        <p:txBody>
          <a:bodyPr/>
          <a:lstStyle>
            <a:lvl1pPr defTabSz="457200">
              <a:spcBef>
                <a:spcPts val="0"/>
              </a:spcBef>
              <a:defRPr sz="2400" spc="120">
                <a:solidFill>
                  <a:srgbClr val="838787"/>
                </a:solidFill>
              </a:defRPr>
            </a:lvl1pPr>
            <a:lvl2pPr marL="758263" indent="-313763" defTabSz="457200">
              <a:spcBef>
                <a:spcPts val="0"/>
              </a:spcBef>
              <a:buSzPct val="104999"/>
              <a:buChar char="‣"/>
              <a:defRPr sz="2400" spc="120">
                <a:solidFill>
                  <a:srgbClr val="838787"/>
                </a:solidFill>
              </a:defRPr>
            </a:lvl2pPr>
            <a:lvl3pPr marL="1202763" indent="-313763" defTabSz="457200">
              <a:spcBef>
                <a:spcPts val="0"/>
              </a:spcBef>
              <a:buSzPct val="104999"/>
              <a:buChar char="‣"/>
              <a:defRPr sz="2400" spc="120">
                <a:solidFill>
                  <a:srgbClr val="838787"/>
                </a:solidFill>
              </a:defRPr>
            </a:lvl3pPr>
            <a:lvl4pPr marL="1647263" indent="-313763" defTabSz="457200">
              <a:spcBef>
                <a:spcPts val="0"/>
              </a:spcBef>
              <a:buSzPct val="104999"/>
              <a:buChar char="‣"/>
              <a:defRPr sz="2400" spc="120">
                <a:solidFill>
                  <a:srgbClr val="838787"/>
                </a:solidFill>
              </a:defRPr>
            </a:lvl4pPr>
            <a:lvl5pPr marL="2091763" indent="-313763" defTabSz="457200">
              <a:spcBef>
                <a:spcPts val="0"/>
              </a:spcBef>
              <a:buSzPct val="104999"/>
              <a:buChar char="‣"/>
              <a:defRPr sz="2400" spc="120">
                <a:solidFill>
                  <a:srgbClr val="838787"/>
                </a:solidFill>
              </a:defRPr>
            </a:lvl5pPr>
          </a:lstStyle>
          <a:p>
            <a:r>
              <a:t>Body Level One</a:t>
            </a:r>
          </a:p>
          <a:p>
            <a:pPr lvl="1"/>
            <a:r>
              <a:t>Body Level Two</a:t>
            </a:r>
          </a:p>
          <a:p>
            <a:pPr lvl="2"/>
            <a:r>
              <a:t>Body Level Three</a:t>
            </a:r>
          </a:p>
          <a:p>
            <a:pPr lvl="3"/>
            <a:r>
              <a:t>Body Level Four</a:t>
            </a:r>
          </a:p>
          <a:p>
            <a:pPr lvl="4"/>
            <a:r>
              <a:t>Body Level Five</a:t>
            </a:r>
          </a:p>
        </p:txBody>
      </p:sp>
      <p:sp>
        <p:nvSpPr>
          <p:cNvPr id="83" name="Shape 83"/>
          <p:cNvSpPr>
            <a:spLocks noGrp="1"/>
          </p:cNvSpPr>
          <p:nvPr>
            <p:ph type="title"/>
          </p:nvPr>
        </p:nvSpPr>
        <p:spPr>
          <a:xfrm>
            <a:off x="406400" y="1536700"/>
            <a:ext cx="12192000" cy="723900"/>
          </a:xfrm>
          <a:prstGeom prst="rect">
            <a:avLst/>
          </a:prstGeom>
        </p:spPr>
        <p:txBody>
          <a:bodyPr/>
          <a:lstStyle>
            <a:lvl1pPr>
              <a:spcBef>
                <a:spcPts val="2800"/>
              </a:spcBef>
              <a:defRPr sz="6000"/>
            </a:lvl1pPr>
          </a:lstStyle>
          <a:p>
            <a:r>
              <a:t>Title Text</a:t>
            </a:r>
          </a:p>
        </p:txBody>
      </p:sp>
      <p:sp>
        <p:nvSpPr>
          <p:cNvPr id="84" name="Shape 84"/>
          <p:cNvSpPr>
            <a:spLocks noGrp="1"/>
          </p:cNvSpPr>
          <p:nvPr>
            <p:ph type="body" idx="13"/>
          </p:nvPr>
        </p:nvSpPr>
        <p:spPr>
          <a:xfrm>
            <a:off x="406400" y="2743200"/>
            <a:ext cx="12192000" cy="6108700"/>
          </a:xfrm>
          <a:prstGeom prst="rect">
            <a:avLst/>
          </a:prstGeom>
        </p:spPr>
        <p:txBody>
          <a:bodyPr anchor="t"/>
          <a:lstStyle/>
          <a:p>
            <a:endParaRPr/>
          </a:p>
        </p:txBody>
      </p:sp>
      <p:sp>
        <p:nvSpPr>
          <p:cNvPr id="85" name="Shape 85"/>
          <p:cNvSpPr>
            <a:spLocks noGrp="1"/>
          </p:cNvSpPr>
          <p:nvPr>
            <p:ph type="sldNum" sz="quarter" idx="2"/>
          </p:nvPr>
        </p:nvSpPr>
        <p:spPr>
          <a:xfrm>
            <a:off x="12186623" y="431800"/>
            <a:ext cx="406897" cy="457200"/>
          </a:xfrm>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230579379"/>
      </p:ext>
    </p:extLst>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4509A250-FF31-4206-8172-F9D3106AACB1}" type="datetimeFigureOut">
              <a:rPr lang="en-US" smtClean="0"/>
              <a:t>1/15/2025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86CB4B4D-7CA3-9044-876B-883B54F8677D}" type="slidenum">
              <a:rPr lang="en-US" smtClean="0"/>
              <a:t>‹#›</a:t>
            </a:fld>
            <a:endParaRPr lang="en-US"/>
          </a:p>
        </p:txBody>
      </p:sp>
    </p:spTree>
    <p:extLst>
      <p:ext uri="{BB962C8B-B14F-4D97-AF65-F5344CB8AC3E}">
        <p14:creationId xmlns:p14="http://schemas.microsoft.com/office/powerpoint/2010/main" val="57735230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blackWhite">
          <a:xfrm>
            <a:off x="1573581" y="3394480"/>
            <a:ext cx="9870643" cy="2340864"/>
          </a:xfrm>
          <a:solidFill>
            <a:srgbClr val="FFFFFF"/>
          </a:solidFill>
          <a:ln w="38100">
            <a:solidFill>
              <a:srgbClr val="404040"/>
            </a:solidFill>
          </a:ln>
        </p:spPr>
        <p:txBody>
          <a:bodyPr lIns="274320" rIns="274320" anchor="ctr" anchorCtr="1">
            <a:normAutofit/>
          </a:bodyPr>
          <a:lstStyle>
            <a:lvl1pPr>
              <a:defRPr sz="4978">
                <a:solidFill>
                  <a:srgbClr val="262626"/>
                </a:solidFill>
              </a:defRPr>
            </a:lvl1pPr>
          </a:lstStyle>
          <a:p>
            <a:r>
              <a:rPr lang="en-US"/>
              <a:t>Click to edit Master title style</a:t>
            </a:r>
            <a:endParaRPr lang="en-US" dirty="0"/>
          </a:p>
        </p:txBody>
      </p:sp>
      <p:sp>
        <p:nvSpPr>
          <p:cNvPr id="3" name="Text Placeholder 2"/>
          <p:cNvSpPr>
            <a:spLocks noGrp="1"/>
          </p:cNvSpPr>
          <p:nvPr>
            <p:ph type="body" idx="1"/>
          </p:nvPr>
        </p:nvSpPr>
        <p:spPr>
          <a:xfrm>
            <a:off x="2874875" y="6190172"/>
            <a:ext cx="7255053" cy="1799228"/>
          </a:xfrm>
        </p:spPr>
        <p:txBody>
          <a:bodyPr anchor="t" anchorCtr="1">
            <a:normAutofit/>
          </a:bodyPr>
          <a:lstStyle>
            <a:lvl1pPr marL="0" indent="0">
              <a:buNone/>
              <a:defRPr sz="2702">
                <a:solidFill>
                  <a:schemeClr val="tx1"/>
                </a:solidFill>
              </a:defRPr>
            </a:lvl1pPr>
            <a:lvl2pPr marL="650230" indent="0">
              <a:buNone/>
              <a:defRPr sz="2702">
                <a:solidFill>
                  <a:schemeClr val="tx1">
                    <a:tint val="75000"/>
                  </a:schemeClr>
                </a:solidFill>
              </a:defRPr>
            </a:lvl2pPr>
            <a:lvl3pPr marL="1300460" indent="0">
              <a:buNone/>
              <a:defRPr sz="2560">
                <a:solidFill>
                  <a:schemeClr val="tx1">
                    <a:tint val="75000"/>
                  </a:schemeClr>
                </a:solidFill>
              </a:defRPr>
            </a:lvl3pPr>
            <a:lvl4pPr marL="1950690" indent="0">
              <a:buNone/>
              <a:defRPr sz="2276">
                <a:solidFill>
                  <a:schemeClr val="tx1">
                    <a:tint val="75000"/>
                  </a:schemeClr>
                </a:solidFill>
              </a:defRPr>
            </a:lvl4pPr>
            <a:lvl5pPr marL="2600919" indent="0">
              <a:buNone/>
              <a:defRPr sz="2276">
                <a:solidFill>
                  <a:schemeClr val="tx1">
                    <a:tint val="75000"/>
                  </a:schemeClr>
                </a:solidFill>
              </a:defRPr>
            </a:lvl5pPr>
            <a:lvl6pPr marL="3251149" indent="0">
              <a:buNone/>
              <a:defRPr sz="2276">
                <a:solidFill>
                  <a:schemeClr val="tx1">
                    <a:tint val="75000"/>
                  </a:schemeClr>
                </a:solidFill>
              </a:defRPr>
            </a:lvl6pPr>
            <a:lvl7pPr marL="3901379" indent="0">
              <a:buNone/>
              <a:defRPr sz="2276">
                <a:solidFill>
                  <a:schemeClr val="tx1">
                    <a:tint val="75000"/>
                  </a:schemeClr>
                </a:solidFill>
              </a:defRPr>
            </a:lvl7pPr>
            <a:lvl8pPr marL="4551609" indent="0">
              <a:buNone/>
              <a:defRPr sz="2276">
                <a:solidFill>
                  <a:schemeClr val="tx1">
                    <a:tint val="75000"/>
                  </a:schemeClr>
                </a:solidFill>
              </a:defRPr>
            </a:lvl8pPr>
            <a:lvl9pPr marL="5201839" indent="0">
              <a:buNone/>
              <a:defRPr sz="2276">
                <a:solidFill>
                  <a:schemeClr val="tx1">
                    <a:tint val="75000"/>
                  </a:schemeClr>
                </a:solidFill>
              </a:defRPr>
            </a:lvl9pPr>
          </a:lstStyle>
          <a:p>
            <a:pPr lvl="0"/>
            <a:r>
              <a:rPr lang="en-US"/>
              <a:t>Edit Master text styles</a:t>
            </a:r>
          </a:p>
        </p:txBody>
      </p:sp>
      <p:sp>
        <p:nvSpPr>
          <p:cNvPr id="7" name="Date Placeholder 6"/>
          <p:cNvSpPr>
            <a:spLocks noGrp="1"/>
          </p:cNvSpPr>
          <p:nvPr>
            <p:ph type="dt" sz="half" idx="10"/>
          </p:nvPr>
        </p:nvSpPr>
        <p:spPr/>
        <p:txBody>
          <a:bodyPr/>
          <a:lstStyle/>
          <a:p>
            <a:fld id="{9796027F-7875-4030-9381-8BD8C4F21935}" type="datetimeFigureOut">
              <a:rPr lang="en-US" smtClean="0"/>
              <a:t>1/15/2025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86CB4B4D-7CA3-9044-876B-883B54F8677D}" type="slidenum">
              <a:rPr lang="en-US" smtClean="0"/>
              <a:t>‹#›</a:t>
            </a:fld>
            <a:endParaRPr lang="en-US"/>
          </a:p>
        </p:txBody>
      </p:sp>
    </p:spTree>
    <p:extLst>
      <p:ext uri="{BB962C8B-B14F-4D97-AF65-F5344CB8AC3E}">
        <p14:creationId xmlns:p14="http://schemas.microsoft.com/office/powerpoint/2010/main" val="2969528946"/>
      </p:ext>
    </p:extLst>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567630" y="3751885"/>
            <a:ext cx="4676299" cy="441170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760870" y="3751885"/>
            <a:ext cx="4679845" cy="441170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Date Placeholder 7"/>
          <p:cNvSpPr>
            <a:spLocks noGrp="1"/>
          </p:cNvSpPr>
          <p:nvPr>
            <p:ph type="dt" sz="half" idx="10"/>
          </p:nvPr>
        </p:nvSpPr>
        <p:spPr/>
        <p:txBody>
          <a:bodyPr/>
          <a:lstStyle/>
          <a:p>
            <a:fld id="{9796027F-7875-4030-9381-8BD8C4F21935}" type="datetimeFigureOut">
              <a:rPr lang="en-US" smtClean="0"/>
              <a:t>1/15/2025</a:t>
            </a:fld>
            <a:endParaRPr lang="en-US" dirty="0"/>
          </a:p>
        </p:txBody>
      </p:sp>
      <p:sp>
        <p:nvSpPr>
          <p:cNvPr id="9" name="Footer Placeholder 8"/>
          <p:cNvSpPr>
            <a:spLocks noGrp="1"/>
          </p:cNvSpPr>
          <p:nvPr>
            <p:ph type="ftr" sz="quarter" idx="11"/>
          </p:nvPr>
        </p:nvSpPr>
        <p:spPr/>
        <p:txBody>
          <a:bodyPr/>
          <a:lstStyle/>
          <a:p>
            <a:endParaRPr lang="en-US" dirty="0"/>
          </a:p>
        </p:txBody>
      </p:sp>
      <p:sp>
        <p:nvSpPr>
          <p:cNvPr id="10" name="Slide Number Placeholder 9"/>
          <p:cNvSpPr>
            <a:spLocks noGrp="1"/>
          </p:cNvSpPr>
          <p:nvPr>
            <p:ph type="sldNum" sz="quarter" idx="12"/>
          </p:nvPr>
        </p:nvSpPr>
        <p:spPr/>
        <p:txBody>
          <a:bodyPr/>
          <a:lstStyle/>
          <a:p>
            <a:fld id="{86CB4B4D-7CA3-9044-876B-883B54F8677D}" type="slidenum">
              <a:rPr lang="en-US" smtClean="0"/>
              <a:t>‹#›</a:t>
            </a:fld>
            <a:endParaRPr lang="en-US"/>
          </a:p>
        </p:txBody>
      </p:sp>
    </p:spTree>
    <p:extLst>
      <p:ext uri="{BB962C8B-B14F-4D97-AF65-F5344CB8AC3E}">
        <p14:creationId xmlns:p14="http://schemas.microsoft.com/office/powerpoint/2010/main" val="307892156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567629" y="3290218"/>
            <a:ext cx="4676301" cy="1001368"/>
          </a:xfrm>
        </p:spPr>
        <p:txBody>
          <a:bodyPr anchor="b" anchorCtr="1">
            <a:normAutofit/>
          </a:bodyPr>
          <a:lstStyle>
            <a:lvl1pPr marL="0" indent="0" algn="ctr">
              <a:buNone/>
              <a:defRPr sz="2702" b="0" cap="all" spc="142" baseline="0">
                <a:solidFill>
                  <a:schemeClr val="accent2">
                    <a:lumMod val="75000"/>
                  </a:schemeClr>
                </a:solidFill>
              </a:defRPr>
            </a:lvl1pPr>
            <a:lvl2pPr marL="650230" indent="0">
              <a:buNone/>
              <a:defRPr sz="2702" b="1"/>
            </a:lvl2pPr>
            <a:lvl3pPr marL="1300460" indent="0">
              <a:buNone/>
              <a:defRPr sz="2560" b="1"/>
            </a:lvl3pPr>
            <a:lvl4pPr marL="1950690" indent="0">
              <a:buNone/>
              <a:defRPr sz="2276" b="1"/>
            </a:lvl4pPr>
            <a:lvl5pPr marL="2600919" indent="0">
              <a:buNone/>
              <a:defRPr sz="2276" b="1"/>
            </a:lvl5pPr>
            <a:lvl6pPr marL="3251149" indent="0">
              <a:buNone/>
              <a:defRPr sz="2276" b="1"/>
            </a:lvl6pPr>
            <a:lvl7pPr marL="3901379" indent="0">
              <a:buNone/>
              <a:defRPr sz="2276" b="1"/>
            </a:lvl7pPr>
            <a:lvl8pPr marL="4551609" indent="0">
              <a:buNone/>
              <a:defRPr sz="2276" b="1"/>
            </a:lvl8pPr>
            <a:lvl9pPr marL="5201839" indent="0">
              <a:buNone/>
              <a:defRPr sz="2276" b="1"/>
            </a:lvl9pPr>
          </a:lstStyle>
          <a:p>
            <a:pPr lvl="0"/>
            <a:r>
              <a:rPr lang="en-US"/>
              <a:t>Edit Master text styles</a:t>
            </a:r>
          </a:p>
        </p:txBody>
      </p:sp>
      <p:sp>
        <p:nvSpPr>
          <p:cNvPr id="4" name="Content Placeholder 3"/>
          <p:cNvSpPr>
            <a:spLocks noGrp="1"/>
          </p:cNvSpPr>
          <p:nvPr>
            <p:ph sz="half" idx="2"/>
          </p:nvPr>
        </p:nvSpPr>
        <p:spPr>
          <a:xfrm>
            <a:off x="1567629" y="4470400"/>
            <a:ext cx="4676301" cy="369319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Content Placeholder 5"/>
          <p:cNvSpPr>
            <a:spLocks noGrp="1"/>
          </p:cNvSpPr>
          <p:nvPr>
            <p:ph sz="quarter" idx="4"/>
          </p:nvPr>
        </p:nvSpPr>
        <p:spPr>
          <a:xfrm>
            <a:off x="6760870" y="4470400"/>
            <a:ext cx="4679845" cy="3693193"/>
          </a:xfrm>
        </p:spPr>
        <p:txBody>
          <a:bodyPr/>
          <a:lstStyle>
            <a:lvl5pPr>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Text Placeholder 4"/>
          <p:cNvSpPr>
            <a:spLocks noGrp="1"/>
          </p:cNvSpPr>
          <p:nvPr>
            <p:ph type="body" sz="quarter" idx="13"/>
          </p:nvPr>
        </p:nvSpPr>
        <p:spPr>
          <a:xfrm>
            <a:off x="6760870" y="3290218"/>
            <a:ext cx="4679845" cy="1001368"/>
          </a:xfrm>
        </p:spPr>
        <p:txBody>
          <a:bodyPr anchor="b" anchorCtr="1">
            <a:normAutofit/>
          </a:bodyPr>
          <a:lstStyle>
            <a:lvl1pPr marL="0" indent="0" algn="ctr">
              <a:buNone/>
              <a:defRPr sz="2702" b="0" cap="all" spc="142" baseline="0">
                <a:solidFill>
                  <a:schemeClr val="accent2">
                    <a:lumMod val="75000"/>
                  </a:schemeClr>
                </a:solidFill>
              </a:defRPr>
            </a:lvl1pPr>
            <a:lvl2pPr marL="650230" indent="0">
              <a:buNone/>
              <a:defRPr sz="2702" b="1"/>
            </a:lvl2pPr>
            <a:lvl3pPr marL="1300460" indent="0">
              <a:buNone/>
              <a:defRPr sz="2560" b="1"/>
            </a:lvl3pPr>
            <a:lvl4pPr marL="1950690" indent="0">
              <a:buNone/>
              <a:defRPr sz="2276" b="1"/>
            </a:lvl4pPr>
            <a:lvl5pPr marL="2600919" indent="0">
              <a:buNone/>
              <a:defRPr sz="2276" b="1"/>
            </a:lvl5pPr>
            <a:lvl6pPr marL="3251149" indent="0">
              <a:buNone/>
              <a:defRPr sz="2276" b="1"/>
            </a:lvl6pPr>
            <a:lvl7pPr marL="3901379" indent="0">
              <a:buNone/>
              <a:defRPr sz="2276" b="1"/>
            </a:lvl7pPr>
            <a:lvl8pPr marL="4551609" indent="0">
              <a:buNone/>
              <a:defRPr sz="2276" b="1"/>
            </a:lvl8pPr>
            <a:lvl9pPr marL="5201839" indent="0">
              <a:buNone/>
              <a:defRPr sz="2276" b="1"/>
            </a:lvl9pPr>
          </a:lstStyle>
          <a:p>
            <a:pPr lvl="0"/>
            <a:r>
              <a:rPr lang="en-US"/>
              <a:t>Edit Master text styles</a:t>
            </a:r>
          </a:p>
        </p:txBody>
      </p:sp>
      <p:sp>
        <p:nvSpPr>
          <p:cNvPr id="7" name="Date Placeholder 6"/>
          <p:cNvSpPr>
            <a:spLocks noGrp="1"/>
          </p:cNvSpPr>
          <p:nvPr>
            <p:ph type="dt" sz="half" idx="10"/>
          </p:nvPr>
        </p:nvSpPr>
        <p:spPr/>
        <p:txBody>
          <a:bodyPr/>
          <a:lstStyle/>
          <a:p>
            <a:fld id="{4AAD347D-5ACD-4C99-B74B-A9C85AD731AF}" type="datetimeFigureOut">
              <a:rPr lang="en-US" smtClean="0"/>
              <a:t>1/15/2025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86CB4B4D-7CA3-9044-876B-883B54F8677D}" type="slidenum">
              <a:rPr lang="en-US" smtClean="0"/>
              <a:t>‹#›</a:t>
            </a:fld>
            <a:endParaRPr lang="en-US"/>
          </a:p>
        </p:txBody>
      </p:sp>
      <p:sp>
        <p:nvSpPr>
          <p:cNvPr id="10" name="Title 9"/>
          <p:cNvSpPr>
            <a:spLocks noGrp="1"/>
          </p:cNvSpPr>
          <p:nvPr>
            <p:ph type="title"/>
          </p:nvPr>
        </p:nvSpPr>
        <p:spPr/>
        <p:txBody>
          <a:bodyPr/>
          <a:lstStyle/>
          <a:p>
            <a:r>
              <a:rPr lang="en-US"/>
              <a:t>Click to edit Master title style</a:t>
            </a:r>
            <a:endParaRPr lang="en-US" dirty="0"/>
          </a:p>
        </p:txBody>
      </p:sp>
    </p:spTree>
    <p:extLst>
      <p:ext uri="{BB962C8B-B14F-4D97-AF65-F5344CB8AC3E}">
        <p14:creationId xmlns:p14="http://schemas.microsoft.com/office/powerpoint/2010/main" val="224522769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4509A250-FF31-4206-8172-F9D3106AACB1}" type="datetimeFigureOut">
              <a:rPr lang="en-US" smtClean="0"/>
              <a:t>1/15/2025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86CB4B4D-7CA3-9044-876B-883B54F8677D}" type="slidenum">
              <a:rPr lang="en-US" smtClean="0"/>
              <a:t>‹#›</a:t>
            </a:fld>
            <a:endParaRPr lang="en-US"/>
          </a:p>
        </p:txBody>
      </p:sp>
    </p:spTree>
    <p:extLst>
      <p:ext uri="{BB962C8B-B14F-4D97-AF65-F5344CB8AC3E}">
        <p14:creationId xmlns:p14="http://schemas.microsoft.com/office/powerpoint/2010/main" val="66721772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509A250-FF31-4206-8172-F9D3106AACB1}" type="datetimeFigureOut">
              <a:rPr lang="en-US" smtClean="0"/>
              <a:t>1/15/2025</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86CB4B4D-7CA3-9044-876B-883B54F8677D}" type="slidenum">
              <a:rPr lang="en-US" smtClean="0"/>
              <a:t>‹#›</a:t>
            </a:fld>
            <a:endParaRPr lang="en-US"/>
          </a:p>
        </p:txBody>
      </p:sp>
    </p:spTree>
    <p:extLst>
      <p:ext uri="{BB962C8B-B14F-4D97-AF65-F5344CB8AC3E}">
        <p14:creationId xmlns:p14="http://schemas.microsoft.com/office/powerpoint/2010/main" val="372441192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6" name="Rectangle 25"/>
          <p:cNvSpPr/>
          <p:nvPr/>
        </p:nvSpPr>
        <p:spPr>
          <a:xfrm>
            <a:off x="0" y="0"/>
            <a:ext cx="6502400" cy="97536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bwMode="blackWhite">
          <a:xfrm>
            <a:off x="911222" y="3191224"/>
            <a:ext cx="4679956" cy="1623462"/>
          </a:xfrm>
          <a:solidFill>
            <a:srgbClr val="FFFFFF"/>
          </a:solidFill>
          <a:ln>
            <a:solidFill>
              <a:srgbClr val="404040"/>
            </a:solidFill>
          </a:ln>
        </p:spPr>
        <p:txBody>
          <a:bodyPr anchor="ctr" anchorCtr="1">
            <a:normAutofit/>
          </a:bodyPr>
          <a:lstStyle>
            <a:lvl1pPr>
              <a:defRPr sz="2987">
                <a:solidFill>
                  <a:srgbClr val="262626"/>
                </a:solidFill>
              </a:defRPr>
            </a:lvl1pPr>
          </a:lstStyle>
          <a:p>
            <a:r>
              <a:rPr lang="en-US"/>
              <a:t>Click to edit Master title style</a:t>
            </a:r>
            <a:endParaRPr lang="en-US" dirty="0"/>
          </a:p>
        </p:txBody>
      </p:sp>
      <p:sp>
        <p:nvSpPr>
          <p:cNvPr id="3" name="Content Placeholder 2"/>
          <p:cNvSpPr>
            <a:spLocks noGrp="1"/>
          </p:cNvSpPr>
          <p:nvPr>
            <p:ph idx="1"/>
          </p:nvPr>
        </p:nvSpPr>
        <p:spPr>
          <a:xfrm>
            <a:off x="7185152" y="1144423"/>
            <a:ext cx="5136896" cy="7464755"/>
          </a:xfrm>
        </p:spPr>
        <p:txBody>
          <a:bodyPr>
            <a:normAutofit/>
          </a:bodyPr>
          <a:lstStyle>
            <a:lvl1pPr>
              <a:defRPr sz="2702">
                <a:solidFill>
                  <a:schemeClr val="tx1"/>
                </a:solidFill>
              </a:defRPr>
            </a:lvl1pPr>
            <a:lvl2pPr>
              <a:defRPr sz="2276">
                <a:solidFill>
                  <a:schemeClr val="tx1"/>
                </a:solidFill>
              </a:defRPr>
            </a:lvl2pPr>
            <a:lvl3pPr>
              <a:defRPr sz="2276">
                <a:solidFill>
                  <a:schemeClr val="tx1"/>
                </a:solidFill>
              </a:defRPr>
            </a:lvl3pPr>
            <a:lvl4pPr>
              <a:defRPr sz="2276">
                <a:solidFill>
                  <a:schemeClr val="tx1"/>
                </a:solidFill>
              </a:defRPr>
            </a:lvl4pPr>
            <a:lvl5pPr>
              <a:defRPr sz="2276">
                <a:solidFill>
                  <a:schemeClr val="tx1"/>
                </a:solidFill>
              </a:defRPr>
            </a:lvl5pPr>
            <a:lvl6pPr>
              <a:defRPr sz="2276"/>
            </a:lvl6pPr>
            <a:lvl7pPr>
              <a:defRPr sz="2276"/>
            </a:lvl7pPr>
            <a:lvl8pPr>
              <a:defRPr sz="2276"/>
            </a:lvl8pPr>
            <a:lvl9pPr>
              <a:defRPr sz="2276"/>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227328" y="5048772"/>
            <a:ext cx="4047744" cy="3120407"/>
          </a:xfrm>
        </p:spPr>
        <p:txBody>
          <a:bodyPr anchor="t" anchorCtr="1">
            <a:normAutofit/>
          </a:bodyPr>
          <a:lstStyle>
            <a:lvl1pPr marL="0" indent="0" algn="ctr">
              <a:buNone/>
              <a:defRPr sz="2133">
                <a:solidFill>
                  <a:srgbClr val="FFFFFF"/>
                </a:solidFill>
              </a:defRPr>
            </a:lvl1pPr>
            <a:lvl2pPr marL="650230" indent="0">
              <a:buNone/>
              <a:defRPr sz="1991"/>
            </a:lvl2pPr>
            <a:lvl3pPr marL="1300460" indent="0">
              <a:buNone/>
              <a:defRPr sz="1707"/>
            </a:lvl3pPr>
            <a:lvl4pPr marL="1950690" indent="0">
              <a:buNone/>
              <a:defRPr sz="1422"/>
            </a:lvl4pPr>
            <a:lvl5pPr marL="2600919" indent="0">
              <a:buNone/>
              <a:defRPr sz="1422"/>
            </a:lvl5pPr>
            <a:lvl6pPr marL="3251149" indent="0">
              <a:buNone/>
              <a:defRPr sz="1422"/>
            </a:lvl6pPr>
            <a:lvl7pPr marL="3901379" indent="0">
              <a:buNone/>
              <a:defRPr sz="1422"/>
            </a:lvl7pPr>
            <a:lvl8pPr marL="4551609" indent="0">
              <a:buNone/>
              <a:defRPr sz="1422"/>
            </a:lvl8pPr>
            <a:lvl9pPr marL="5201839" indent="0">
              <a:buNone/>
              <a:defRPr sz="1422"/>
            </a:lvl9pPr>
          </a:lstStyle>
          <a:p>
            <a:pPr lvl="0"/>
            <a:r>
              <a:rPr lang="en-US"/>
              <a:t>Edit Master text styles</a:t>
            </a:r>
          </a:p>
        </p:txBody>
      </p:sp>
      <p:sp>
        <p:nvSpPr>
          <p:cNvPr id="9" name="Date Placeholder 8"/>
          <p:cNvSpPr>
            <a:spLocks noGrp="1"/>
          </p:cNvSpPr>
          <p:nvPr>
            <p:ph type="dt" sz="half" idx="10"/>
          </p:nvPr>
        </p:nvSpPr>
        <p:spPr/>
        <p:txBody>
          <a:bodyPr/>
          <a:lstStyle/>
          <a:p>
            <a:fld id="{4509A250-FF31-4206-8172-F9D3106AACB1}" type="datetimeFigureOut">
              <a:rPr lang="en-US" smtClean="0"/>
              <a:t>1/15/2025</a:t>
            </a:fld>
            <a:endParaRPr lang="en-US" dirty="0"/>
          </a:p>
        </p:txBody>
      </p:sp>
      <p:sp>
        <p:nvSpPr>
          <p:cNvPr id="10" name="Footer Placeholder 9"/>
          <p:cNvSpPr>
            <a:spLocks noGrp="1"/>
          </p:cNvSpPr>
          <p:nvPr>
            <p:ph type="ftr" sz="quarter" idx="11"/>
          </p:nvPr>
        </p:nvSpPr>
        <p:spPr>
          <a:xfrm>
            <a:off x="911222" y="8869274"/>
            <a:ext cx="5413544" cy="455168"/>
          </a:xfrm>
        </p:spPr>
        <p:txBody>
          <a:bodyPr>
            <a:normAutofit/>
          </a:bodyPr>
          <a:lstStyle>
            <a:lvl1pPr>
              <a:defRPr>
                <a:solidFill>
                  <a:srgbClr val="FFFFFF">
                    <a:alpha val="70000"/>
                  </a:srgbClr>
                </a:solidFill>
              </a:defRPr>
            </a:lvl1pPr>
          </a:lstStyle>
          <a:p>
            <a:endParaRPr lang="en-US" dirty="0"/>
          </a:p>
        </p:txBody>
      </p:sp>
      <p:sp>
        <p:nvSpPr>
          <p:cNvPr id="11" name="Slide Number Placeholder 10"/>
          <p:cNvSpPr>
            <a:spLocks noGrp="1"/>
          </p:cNvSpPr>
          <p:nvPr>
            <p:ph type="sldNum" sz="quarter" idx="12"/>
          </p:nvPr>
        </p:nvSpPr>
        <p:spPr/>
        <p:txBody>
          <a:bodyPr/>
          <a:lstStyle/>
          <a:p>
            <a:fld id="{86CB4B4D-7CA3-9044-876B-883B54F8677D}" type="slidenum">
              <a:rPr lang="en-US" smtClean="0"/>
              <a:t>‹#›</a:t>
            </a:fld>
            <a:endParaRPr lang="en-US"/>
          </a:p>
        </p:txBody>
      </p:sp>
    </p:spTree>
    <p:extLst>
      <p:ext uri="{BB962C8B-B14F-4D97-AF65-F5344CB8AC3E}">
        <p14:creationId xmlns:p14="http://schemas.microsoft.com/office/powerpoint/2010/main" val="7449155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18" name="Rectangle 17"/>
          <p:cNvSpPr/>
          <p:nvPr/>
        </p:nvSpPr>
        <p:spPr>
          <a:xfrm>
            <a:off x="2" y="0"/>
            <a:ext cx="6502399" cy="97536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bwMode="blackWhite">
          <a:xfrm>
            <a:off x="910336" y="3191222"/>
            <a:ext cx="4681728" cy="1625600"/>
          </a:xfrm>
          <a:solidFill>
            <a:srgbClr val="FFFFFF"/>
          </a:solidFill>
          <a:ln>
            <a:solidFill>
              <a:srgbClr val="262626"/>
            </a:solidFill>
          </a:ln>
        </p:spPr>
        <p:txBody>
          <a:bodyPr anchor="ctr" anchorCtr="1">
            <a:noAutofit/>
          </a:bodyPr>
          <a:lstStyle>
            <a:lvl1pPr>
              <a:defRPr sz="2987">
                <a:solidFill>
                  <a:srgbClr val="262626"/>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6502401" y="-59978"/>
            <a:ext cx="6508904" cy="9753600"/>
          </a:xfrm>
          <a:solidFill>
            <a:schemeClr val="bg1">
              <a:lumMod val="75000"/>
            </a:schemeClr>
          </a:solidFill>
        </p:spPr>
        <p:txBody>
          <a:bodyPr anchor="t"/>
          <a:lstStyle>
            <a:lvl1pPr marL="0" indent="0">
              <a:buNone/>
              <a:defRPr sz="4551">
                <a:solidFill>
                  <a:schemeClr val="bg1">
                    <a:lumMod val="85000"/>
                    <a:lumOff val="15000"/>
                  </a:schemeClr>
                </a:solidFill>
              </a:defRPr>
            </a:lvl1pPr>
            <a:lvl2pPr marL="650230" indent="0">
              <a:buNone/>
              <a:defRPr sz="3982"/>
            </a:lvl2pPr>
            <a:lvl3pPr marL="1300460" indent="0">
              <a:buNone/>
              <a:defRPr sz="3413"/>
            </a:lvl3pPr>
            <a:lvl4pPr marL="1950690" indent="0">
              <a:buNone/>
              <a:defRPr sz="2844"/>
            </a:lvl4pPr>
            <a:lvl5pPr marL="2600919" indent="0">
              <a:buNone/>
              <a:defRPr sz="2844"/>
            </a:lvl5pPr>
            <a:lvl6pPr marL="3251149" indent="0">
              <a:buNone/>
              <a:defRPr sz="2844"/>
            </a:lvl6pPr>
            <a:lvl7pPr marL="3901379" indent="0">
              <a:buNone/>
              <a:defRPr sz="2844"/>
            </a:lvl7pPr>
            <a:lvl8pPr marL="4551609" indent="0">
              <a:buNone/>
              <a:defRPr sz="2844"/>
            </a:lvl8pPr>
            <a:lvl9pPr marL="5201839" indent="0">
              <a:buNone/>
              <a:defRPr sz="2844"/>
            </a:lvl9pPr>
          </a:lstStyle>
          <a:p>
            <a:r>
              <a:rPr lang="en-US"/>
              <a:t>Click icon to add picture</a:t>
            </a:r>
            <a:endParaRPr lang="en-US" dirty="0"/>
          </a:p>
        </p:txBody>
      </p:sp>
      <p:sp>
        <p:nvSpPr>
          <p:cNvPr id="4" name="Text Placeholder 3"/>
          <p:cNvSpPr>
            <a:spLocks noGrp="1"/>
          </p:cNvSpPr>
          <p:nvPr>
            <p:ph type="body" sz="half" idx="2"/>
          </p:nvPr>
        </p:nvSpPr>
        <p:spPr>
          <a:xfrm>
            <a:off x="1227328" y="5048774"/>
            <a:ext cx="4047744" cy="3120408"/>
          </a:xfrm>
        </p:spPr>
        <p:txBody>
          <a:bodyPr anchor="t" anchorCtr="1">
            <a:normAutofit/>
          </a:bodyPr>
          <a:lstStyle>
            <a:lvl1pPr marL="0" indent="0" algn="ctr">
              <a:buNone/>
              <a:defRPr sz="2133">
                <a:solidFill>
                  <a:srgbClr val="FFFFFF"/>
                </a:solidFill>
              </a:defRPr>
            </a:lvl1pPr>
            <a:lvl2pPr marL="650230" indent="0">
              <a:buNone/>
              <a:defRPr sz="1991"/>
            </a:lvl2pPr>
            <a:lvl3pPr marL="1300460" indent="0">
              <a:buNone/>
              <a:defRPr sz="1707"/>
            </a:lvl3pPr>
            <a:lvl4pPr marL="1950690" indent="0">
              <a:buNone/>
              <a:defRPr sz="1422"/>
            </a:lvl4pPr>
            <a:lvl5pPr marL="2600919" indent="0">
              <a:buNone/>
              <a:defRPr sz="1422"/>
            </a:lvl5pPr>
            <a:lvl6pPr marL="3251149" indent="0">
              <a:buNone/>
              <a:defRPr sz="1422"/>
            </a:lvl6pPr>
            <a:lvl7pPr marL="3901379" indent="0">
              <a:buNone/>
              <a:defRPr sz="1422"/>
            </a:lvl7pPr>
            <a:lvl8pPr marL="4551609" indent="0">
              <a:buNone/>
              <a:defRPr sz="1422"/>
            </a:lvl8pPr>
            <a:lvl9pPr marL="5201839" indent="0">
              <a:buNone/>
              <a:defRPr sz="1422"/>
            </a:lvl9pPr>
          </a:lstStyle>
          <a:p>
            <a:pPr lvl="0"/>
            <a:r>
              <a:rPr lang="en-US"/>
              <a:t>Edit Master text styles</a:t>
            </a:r>
          </a:p>
        </p:txBody>
      </p:sp>
      <p:sp>
        <p:nvSpPr>
          <p:cNvPr id="8" name="Date Placeholder 7"/>
          <p:cNvSpPr>
            <a:spLocks noGrp="1"/>
          </p:cNvSpPr>
          <p:nvPr>
            <p:ph type="dt" sz="half" idx="10"/>
          </p:nvPr>
        </p:nvSpPr>
        <p:spPr/>
        <p:txBody>
          <a:bodyPr/>
          <a:lstStyle>
            <a:lvl1pPr>
              <a:defRPr>
                <a:solidFill>
                  <a:srgbClr val="FFFFFF"/>
                </a:solidFill>
                <a:effectLst>
                  <a:outerShdw blurRad="50800" dist="38100" dir="2700000" algn="tl" rotWithShape="0">
                    <a:prstClr val="black">
                      <a:alpha val="43000"/>
                    </a:prstClr>
                  </a:outerShdw>
                </a:effectLst>
              </a:defRPr>
            </a:lvl1pPr>
          </a:lstStyle>
          <a:p>
            <a:fld id="{4509A250-FF31-4206-8172-F9D3106AACB1}" type="datetimeFigureOut">
              <a:rPr lang="en-US" smtClean="0"/>
              <a:t>1/15/2025</a:t>
            </a:fld>
            <a:endParaRPr lang="en-US" dirty="0"/>
          </a:p>
        </p:txBody>
      </p:sp>
      <p:sp>
        <p:nvSpPr>
          <p:cNvPr id="9" name="Footer Placeholder 8"/>
          <p:cNvSpPr>
            <a:spLocks noGrp="1"/>
          </p:cNvSpPr>
          <p:nvPr>
            <p:ph type="ftr" sz="quarter" idx="11"/>
          </p:nvPr>
        </p:nvSpPr>
        <p:spPr>
          <a:xfrm>
            <a:off x="910336" y="8869274"/>
            <a:ext cx="5409997" cy="455168"/>
          </a:xfrm>
        </p:spPr>
        <p:txBody>
          <a:bodyPr>
            <a:normAutofit/>
          </a:bodyPr>
          <a:lstStyle>
            <a:lvl1pPr>
              <a:defRPr>
                <a:solidFill>
                  <a:srgbClr val="FFFFFF">
                    <a:alpha val="70000"/>
                  </a:srgbClr>
                </a:solidFill>
              </a:defRPr>
            </a:lvl1pPr>
          </a:lstStyle>
          <a:p>
            <a:endParaRPr lang="en-US" dirty="0"/>
          </a:p>
        </p:txBody>
      </p:sp>
      <p:sp>
        <p:nvSpPr>
          <p:cNvPr id="10" name="Slide Number Placeholder 9"/>
          <p:cNvSpPr>
            <a:spLocks noGrp="1"/>
          </p:cNvSpPr>
          <p:nvPr>
            <p:ph type="sldNum" sz="quarter" idx="12"/>
          </p:nvPr>
        </p:nvSpPr>
        <p:spPr/>
        <p:txBody>
          <a:bodyPr/>
          <a:lstStyle/>
          <a:p>
            <a:fld id="{86CB4B4D-7CA3-9044-876B-883B54F8677D}" type="slidenum">
              <a:rPr lang="en-US" smtClean="0"/>
              <a:t>‹#›</a:t>
            </a:fld>
            <a:endParaRPr lang="en-US"/>
          </a:p>
        </p:txBody>
      </p:sp>
    </p:spTree>
    <p:extLst>
      <p:ext uri="{BB962C8B-B14F-4D97-AF65-F5344CB8AC3E}">
        <p14:creationId xmlns:p14="http://schemas.microsoft.com/office/powerpoint/2010/main" val="368564084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bwMode="black">
          <a:xfrm>
            <a:off x="2284154" y="1372006"/>
            <a:ext cx="8444807" cy="1690624"/>
          </a:xfrm>
          <a:prstGeom prst="rect">
            <a:avLst/>
          </a:prstGeom>
          <a:solidFill>
            <a:srgbClr val="FFFFFF"/>
          </a:solidFill>
          <a:ln w="31750" cap="sq">
            <a:solidFill>
              <a:srgbClr val="404040"/>
            </a:solidFill>
            <a:miter lim="800000"/>
          </a:ln>
        </p:spPr>
        <p:txBody>
          <a:bodyPr vert="horz" lIns="182880" tIns="182880" rIns="182880" bIns="18288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2284154" y="3751887"/>
            <a:ext cx="8444807" cy="4411709"/>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503385" y="8872983"/>
            <a:ext cx="2937330" cy="460754"/>
          </a:xfrm>
          <a:prstGeom prst="rect">
            <a:avLst/>
          </a:prstGeom>
        </p:spPr>
        <p:txBody>
          <a:bodyPr vert="horz" lIns="91440" tIns="45720" rIns="91440" bIns="45720" rtlCol="0" anchor="ctr"/>
          <a:lstStyle>
            <a:lvl1pPr algn="r">
              <a:defRPr sz="1422">
                <a:solidFill>
                  <a:schemeClr val="tx1">
                    <a:alpha val="70000"/>
                  </a:schemeClr>
                </a:solidFill>
              </a:defRPr>
            </a:lvl1pPr>
          </a:lstStyle>
          <a:p>
            <a:fld id="{4AAD347D-5ACD-4C99-B74B-A9C85AD731AF}" type="datetimeFigureOut">
              <a:rPr lang="en-US" smtClean="0"/>
              <a:t>1/15/2025</a:t>
            </a:fld>
            <a:endParaRPr lang="en-US" dirty="0"/>
          </a:p>
        </p:txBody>
      </p:sp>
      <p:sp>
        <p:nvSpPr>
          <p:cNvPr id="5" name="Footer Placeholder 4"/>
          <p:cNvSpPr>
            <a:spLocks noGrp="1"/>
          </p:cNvSpPr>
          <p:nvPr>
            <p:ph type="ftr" sz="quarter" idx="3"/>
          </p:nvPr>
        </p:nvSpPr>
        <p:spPr>
          <a:xfrm>
            <a:off x="1567629" y="8869274"/>
            <a:ext cx="6480589" cy="455168"/>
          </a:xfrm>
          <a:prstGeom prst="rect">
            <a:avLst/>
          </a:prstGeom>
        </p:spPr>
        <p:txBody>
          <a:bodyPr vert="horz" lIns="91440" tIns="45720" rIns="91440" bIns="45720" rtlCol="0" anchor="ctr"/>
          <a:lstStyle>
            <a:lvl1pPr algn="l">
              <a:defRPr sz="1422">
                <a:solidFill>
                  <a:schemeClr val="tx1">
                    <a:alpha val="70000"/>
                  </a:schemeClr>
                </a:solidFill>
              </a:defRPr>
            </a:lvl1pPr>
          </a:lstStyle>
          <a:p>
            <a:endParaRPr lang="en-US" dirty="0"/>
          </a:p>
        </p:txBody>
      </p:sp>
      <p:sp>
        <p:nvSpPr>
          <p:cNvPr id="6" name="Slide Number Placeholder 5"/>
          <p:cNvSpPr>
            <a:spLocks noGrp="1"/>
          </p:cNvSpPr>
          <p:nvPr>
            <p:ph type="sldNum" sz="quarter" idx="4"/>
          </p:nvPr>
        </p:nvSpPr>
        <p:spPr>
          <a:xfrm>
            <a:off x="11719270" y="8843264"/>
            <a:ext cx="520192" cy="520192"/>
          </a:xfrm>
          <a:prstGeom prst="ellipse">
            <a:avLst/>
          </a:prstGeom>
          <a:solidFill>
            <a:srgbClr val="1D1D1D">
              <a:alpha val="69804"/>
            </a:srgbClr>
          </a:solidFill>
        </p:spPr>
        <p:txBody>
          <a:bodyPr vert="horz" lIns="18288" tIns="45720" rIns="18288" bIns="45720" rtlCol="0" anchor="ctr">
            <a:noAutofit/>
          </a:bodyPr>
          <a:lstStyle>
            <a:lvl1pPr algn="ctr">
              <a:defRPr sz="1564" spc="0" baseline="0">
                <a:solidFill>
                  <a:srgbClr val="FFFFFF"/>
                </a:solidFill>
              </a:defRPr>
            </a:lvl1pPr>
          </a:lstStyle>
          <a:p>
            <a:fld id="{86CB4B4D-7CA3-9044-876B-883B54F8677D}" type="slidenum">
              <a:rPr lang="en-US" smtClean="0"/>
              <a:t>‹#›</a:t>
            </a:fld>
            <a:endParaRPr lang="en-US"/>
          </a:p>
        </p:txBody>
      </p:sp>
    </p:spTree>
    <p:extLst>
      <p:ext uri="{BB962C8B-B14F-4D97-AF65-F5344CB8AC3E}">
        <p14:creationId xmlns:p14="http://schemas.microsoft.com/office/powerpoint/2010/main" val="3996930177"/>
      </p:ext>
    </p:extLst>
  </p:cSld>
  <p:clrMap bg1="lt1" tx1="dk1" bg2="lt2" tx2="dk2" accent1="accent1" accent2="accent2" accent3="accent3" accent4="accent4" accent5="accent5" accent6="accent6" hlink="hlink" folHlink="folHlink"/>
  <p:sldLayoutIdLst>
    <p:sldLayoutId id="2147483723" r:id="rId1"/>
    <p:sldLayoutId id="2147483724" r:id="rId2"/>
    <p:sldLayoutId id="2147483725" r:id="rId3"/>
    <p:sldLayoutId id="2147483726" r:id="rId4"/>
    <p:sldLayoutId id="2147483727" r:id="rId5"/>
    <p:sldLayoutId id="2147483728" r:id="rId6"/>
    <p:sldLayoutId id="2147483729" r:id="rId7"/>
    <p:sldLayoutId id="2147483730" r:id="rId8"/>
    <p:sldLayoutId id="2147483731" r:id="rId9"/>
    <p:sldLayoutId id="2147483732" r:id="rId10"/>
    <p:sldLayoutId id="2147483733" r:id="rId11"/>
    <p:sldLayoutId id="2147483735" r:id="rId12"/>
    <p:sldLayoutId id="2147483736" r:id="rId13"/>
  </p:sldLayoutIdLst>
  <p:txStyles>
    <p:titleStyle>
      <a:lvl1pPr algn="ctr" defTabSz="1300460" rtl="0" eaLnBrk="1" latinLnBrk="0" hangingPunct="1">
        <a:lnSpc>
          <a:spcPct val="90000"/>
        </a:lnSpc>
        <a:spcBef>
          <a:spcPct val="0"/>
        </a:spcBef>
        <a:buNone/>
        <a:defRPr sz="3698" kern="1200" cap="all" spc="284" baseline="0">
          <a:solidFill>
            <a:srgbClr val="262626"/>
          </a:solidFill>
          <a:latin typeface="+mj-lt"/>
          <a:ea typeface="+mj-ea"/>
          <a:cs typeface="+mj-cs"/>
        </a:defRPr>
      </a:lvl1pPr>
    </p:titleStyle>
    <p:bodyStyle>
      <a:lvl1pPr marL="325115" indent="-325115" algn="l" defTabSz="1300460" rtl="0" eaLnBrk="1" latinLnBrk="0" hangingPunct="1">
        <a:lnSpc>
          <a:spcPct val="100000"/>
        </a:lnSpc>
        <a:spcBef>
          <a:spcPts val="1422"/>
        </a:spcBef>
        <a:buClr>
          <a:schemeClr val="accent2"/>
        </a:buClr>
        <a:buFont typeface="Arial" panose="020B0604020202020204" pitchFamily="34" charset="0"/>
        <a:buChar char="•"/>
        <a:defRPr sz="2560" kern="1200">
          <a:solidFill>
            <a:schemeClr val="tx1">
              <a:lumMod val="85000"/>
              <a:lumOff val="15000"/>
            </a:schemeClr>
          </a:solidFill>
          <a:latin typeface="+mn-lt"/>
          <a:ea typeface="+mn-ea"/>
          <a:cs typeface="+mn-cs"/>
        </a:defRPr>
      </a:lvl1pPr>
      <a:lvl2pPr marL="650230" indent="-325115" algn="l" defTabSz="1300460" rtl="0" eaLnBrk="1" latinLnBrk="0" hangingPunct="1">
        <a:lnSpc>
          <a:spcPct val="100000"/>
        </a:lnSpc>
        <a:spcBef>
          <a:spcPts val="1422"/>
        </a:spcBef>
        <a:buClr>
          <a:schemeClr val="accent2"/>
        </a:buClr>
        <a:buFont typeface="Arial" panose="020B0604020202020204" pitchFamily="34" charset="0"/>
        <a:buChar char="•"/>
        <a:defRPr sz="2276" kern="1200">
          <a:solidFill>
            <a:schemeClr val="tx1">
              <a:lumMod val="85000"/>
              <a:lumOff val="15000"/>
            </a:schemeClr>
          </a:solidFill>
          <a:latin typeface="+mn-lt"/>
          <a:ea typeface="+mn-ea"/>
          <a:cs typeface="+mn-cs"/>
        </a:defRPr>
      </a:lvl2pPr>
      <a:lvl3pPr marL="975345" indent="-325115" algn="l" defTabSz="1300460" rtl="0" eaLnBrk="1" latinLnBrk="0" hangingPunct="1">
        <a:lnSpc>
          <a:spcPct val="100000"/>
        </a:lnSpc>
        <a:spcBef>
          <a:spcPts val="1422"/>
        </a:spcBef>
        <a:buClr>
          <a:schemeClr val="accent2"/>
        </a:buClr>
        <a:buFont typeface="Arial" panose="020B0604020202020204" pitchFamily="34" charset="0"/>
        <a:buChar char="•"/>
        <a:defRPr sz="2276" kern="1200">
          <a:solidFill>
            <a:schemeClr val="tx1">
              <a:lumMod val="85000"/>
              <a:lumOff val="15000"/>
            </a:schemeClr>
          </a:solidFill>
          <a:latin typeface="+mn-lt"/>
          <a:ea typeface="+mn-ea"/>
          <a:cs typeface="+mn-cs"/>
        </a:defRPr>
      </a:lvl3pPr>
      <a:lvl4pPr marL="1300460" indent="-325115" algn="l" defTabSz="1300460" rtl="0" eaLnBrk="1" latinLnBrk="0" hangingPunct="1">
        <a:lnSpc>
          <a:spcPct val="100000"/>
        </a:lnSpc>
        <a:spcBef>
          <a:spcPts val="1422"/>
        </a:spcBef>
        <a:buClr>
          <a:schemeClr val="accent2"/>
        </a:buClr>
        <a:buFont typeface="Arial" panose="020B0604020202020204" pitchFamily="34" charset="0"/>
        <a:buChar char="•"/>
        <a:defRPr sz="2276" kern="1200">
          <a:solidFill>
            <a:schemeClr val="tx1">
              <a:lumMod val="85000"/>
              <a:lumOff val="15000"/>
            </a:schemeClr>
          </a:solidFill>
          <a:latin typeface="+mn-lt"/>
          <a:ea typeface="+mn-ea"/>
          <a:cs typeface="+mn-cs"/>
        </a:defRPr>
      </a:lvl4pPr>
      <a:lvl5pPr marL="1625575" indent="-325115" algn="l" defTabSz="1300460" rtl="0" eaLnBrk="1" latinLnBrk="0" hangingPunct="1">
        <a:lnSpc>
          <a:spcPct val="100000"/>
        </a:lnSpc>
        <a:spcBef>
          <a:spcPts val="1422"/>
        </a:spcBef>
        <a:buClr>
          <a:schemeClr val="accent2"/>
        </a:buClr>
        <a:buFont typeface="Arial" panose="020B0604020202020204" pitchFamily="34" charset="0"/>
        <a:buChar char="•"/>
        <a:defRPr sz="2276" kern="1200">
          <a:solidFill>
            <a:schemeClr val="tx1">
              <a:lumMod val="85000"/>
              <a:lumOff val="15000"/>
            </a:schemeClr>
          </a:solidFill>
          <a:latin typeface="+mn-lt"/>
          <a:ea typeface="+mn-ea"/>
          <a:cs typeface="+mn-cs"/>
        </a:defRPr>
      </a:lvl5pPr>
      <a:lvl6pPr marL="1869411" indent="-325115" algn="l" defTabSz="1300460" rtl="0" eaLnBrk="1" latinLnBrk="0" hangingPunct="1">
        <a:lnSpc>
          <a:spcPct val="100000"/>
        </a:lnSpc>
        <a:spcBef>
          <a:spcPts val="1422"/>
        </a:spcBef>
        <a:buClr>
          <a:schemeClr val="accent2"/>
        </a:buClr>
        <a:buFont typeface="Arial" panose="020B0604020202020204" pitchFamily="34" charset="0"/>
        <a:buChar char="•"/>
        <a:defRPr sz="2276" kern="1200">
          <a:solidFill>
            <a:schemeClr val="tx1"/>
          </a:solidFill>
          <a:latin typeface="+mn-lt"/>
          <a:ea typeface="+mn-ea"/>
          <a:cs typeface="+mn-cs"/>
        </a:defRPr>
      </a:lvl6pPr>
      <a:lvl7pPr marL="2113247" indent="-325115" algn="l" defTabSz="1300460" rtl="0" eaLnBrk="1" latinLnBrk="0" hangingPunct="1">
        <a:lnSpc>
          <a:spcPct val="100000"/>
        </a:lnSpc>
        <a:spcBef>
          <a:spcPts val="1422"/>
        </a:spcBef>
        <a:buClr>
          <a:schemeClr val="accent2"/>
        </a:buClr>
        <a:buFont typeface="Arial" panose="020B0604020202020204" pitchFamily="34" charset="0"/>
        <a:buChar char="•"/>
        <a:defRPr sz="2276" kern="1200">
          <a:solidFill>
            <a:schemeClr val="tx1"/>
          </a:solidFill>
          <a:latin typeface="+mn-lt"/>
          <a:ea typeface="+mn-ea"/>
          <a:cs typeface="+mn-cs"/>
        </a:defRPr>
      </a:lvl7pPr>
      <a:lvl8pPr marL="2357083" indent="-325115" algn="l" defTabSz="1300460" rtl="0" eaLnBrk="1" latinLnBrk="0" hangingPunct="1">
        <a:lnSpc>
          <a:spcPct val="100000"/>
        </a:lnSpc>
        <a:spcBef>
          <a:spcPts val="1422"/>
        </a:spcBef>
        <a:buClr>
          <a:schemeClr val="accent2"/>
        </a:buClr>
        <a:buFont typeface="Arial" panose="020B0604020202020204" pitchFamily="34" charset="0"/>
        <a:buChar char="•"/>
        <a:defRPr sz="2276" kern="1200" baseline="0">
          <a:solidFill>
            <a:schemeClr val="tx1"/>
          </a:solidFill>
          <a:latin typeface="+mn-lt"/>
          <a:ea typeface="+mn-ea"/>
          <a:cs typeface="+mn-cs"/>
        </a:defRPr>
      </a:lvl8pPr>
      <a:lvl9pPr marL="2600919" indent="-325115" algn="l" defTabSz="1300460" rtl="0" eaLnBrk="1" latinLnBrk="0" hangingPunct="1">
        <a:lnSpc>
          <a:spcPct val="100000"/>
        </a:lnSpc>
        <a:spcBef>
          <a:spcPts val="1422"/>
        </a:spcBef>
        <a:buClr>
          <a:schemeClr val="accent2"/>
        </a:buClr>
        <a:buFont typeface="Arial" panose="020B0604020202020204" pitchFamily="34" charset="0"/>
        <a:buChar char="•"/>
        <a:defRPr sz="2276" kern="1200" baseline="0">
          <a:solidFill>
            <a:schemeClr val="tx1"/>
          </a:solidFill>
          <a:latin typeface="+mn-lt"/>
          <a:ea typeface="+mn-ea"/>
          <a:cs typeface="+mn-cs"/>
        </a:defRPr>
      </a:lvl9pPr>
    </p:bodyStyle>
    <p:otherStyle>
      <a:defPPr>
        <a:defRPr lang="en-US"/>
      </a:defPPr>
      <a:lvl1pPr marL="0" algn="l" defTabSz="1300460" rtl="0" eaLnBrk="1" latinLnBrk="0" hangingPunct="1">
        <a:defRPr sz="2560" kern="1200">
          <a:solidFill>
            <a:schemeClr val="tx1"/>
          </a:solidFill>
          <a:latin typeface="+mn-lt"/>
          <a:ea typeface="+mn-ea"/>
          <a:cs typeface="+mn-cs"/>
        </a:defRPr>
      </a:lvl1pPr>
      <a:lvl2pPr marL="650230" algn="l" defTabSz="1300460" rtl="0" eaLnBrk="1" latinLnBrk="0" hangingPunct="1">
        <a:defRPr sz="2560" kern="1200">
          <a:solidFill>
            <a:schemeClr val="tx1"/>
          </a:solidFill>
          <a:latin typeface="+mn-lt"/>
          <a:ea typeface="+mn-ea"/>
          <a:cs typeface="+mn-cs"/>
        </a:defRPr>
      </a:lvl2pPr>
      <a:lvl3pPr marL="1300460" algn="l" defTabSz="1300460" rtl="0" eaLnBrk="1" latinLnBrk="0" hangingPunct="1">
        <a:defRPr sz="2560" kern="1200">
          <a:solidFill>
            <a:schemeClr val="tx1"/>
          </a:solidFill>
          <a:latin typeface="+mn-lt"/>
          <a:ea typeface="+mn-ea"/>
          <a:cs typeface="+mn-cs"/>
        </a:defRPr>
      </a:lvl3pPr>
      <a:lvl4pPr marL="1950690" algn="l" defTabSz="1300460" rtl="0" eaLnBrk="1" latinLnBrk="0" hangingPunct="1">
        <a:defRPr sz="2560" kern="1200">
          <a:solidFill>
            <a:schemeClr val="tx1"/>
          </a:solidFill>
          <a:latin typeface="+mn-lt"/>
          <a:ea typeface="+mn-ea"/>
          <a:cs typeface="+mn-cs"/>
        </a:defRPr>
      </a:lvl4pPr>
      <a:lvl5pPr marL="2600919" algn="l" defTabSz="1300460" rtl="0" eaLnBrk="1" latinLnBrk="0" hangingPunct="1">
        <a:defRPr sz="2560" kern="1200">
          <a:solidFill>
            <a:schemeClr val="tx1"/>
          </a:solidFill>
          <a:latin typeface="+mn-lt"/>
          <a:ea typeface="+mn-ea"/>
          <a:cs typeface="+mn-cs"/>
        </a:defRPr>
      </a:lvl5pPr>
      <a:lvl6pPr marL="3251149" algn="l" defTabSz="1300460" rtl="0" eaLnBrk="1" latinLnBrk="0" hangingPunct="1">
        <a:defRPr sz="2560" kern="1200">
          <a:solidFill>
            <a:schemeClr val="tx1"/>
          </a:solidFill>
          <a:latin typeface="+mn-lt"/>
          <a:ea typeface="+mn-ea"/>
          <a:cs typeface="+mn-cs"/>
        </a:defRPr>
      </a:lvl6pPr>
      <a:lvl7pPr marL="3901379" algn="l" defTabSz="1300460" rtl="0" eaLnBrk="1" latinLnBrk="0" hangingPunct="1">
        <a:defRPr sz="2560" kern="1200">
          <a:solidFill>
            <a:schemeClr val="tx1"/>
          </a:solidFill>
          <a:latin typeface="+mn-lt"/>
          <a:ea typeface="+mn-ea"/>
          <a:cs typeface="+mn-cs"/>
        </a:defRPr>
      </a:lvl7pPr>
      <a:lvl8pPr marL="4551609" algn="l" defTabSz="1300460" rtl="0" eaLnBrk="1" latinLnBrk="0" hangingPunct="1">
        <a:defRPr sz="2560" kern="1200">
          <a:solidFill>
            <a:schemeClr val="tx1"/>
          </a:solidFill>
          <a:latin typeface="+mn-lt"/>
          <a:ea typeface="+mn-ea"/>
          <a:cs typeface="+mn-cs"/>
        </a:defRPr>
      </a:lvl8pPr>
      <a:lvl9pPr marL="5201839" algn="l" defTabSz="1300460" rtl="0" eaLnBrk="1" latinLnBrk="0" hangingPunct="1">
        <a:defRPr sz="256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tiff"/><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12.xml"/><Relationship Id="rId4" Type="http://schemas.openxmlformats.org/officeDocument/2006/relationships/image" Target="../media/image4.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1" name="Rectangle 110">
            <a:extLst>
              <a:ext uri="{FF2B5EF4-FFF2-40B4-BE49-F238E27FC236}">
                <a16:creationId xmlns:a16="http://schemas.microsoft.com/office/drawing/2014/main" id="{3ED03601-4724-4293-A32A-3A0879C5D49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
            <a:ext cx="13004800" cy="975360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Rectangle 112">
            <a:extLst>
              <a:ext uri="{FF2B5EF4-FFF2-40B4-BE49-F238E27FC236}">
                <a16:creationId xmlns:a16="http://schemas.microsoft.com/office/drawing/2014/main" id="{5E433AC3-E189-483B-9E8C-DFD5D2A1864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995212"/>
            <a:ext cx="13004800" cy="27583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0" name="Shape 170"/>
          <p:cNvSpPr>
            <a:spLocks noGrp="1"/>
          </p:cNvSpPr>
          <p:nvPr>
            <p:ph type="ctrTitle"/>
          </p:nvPr>
        </p:nvSpPr>
        <p:spPr>
          <a:xfrm>
            <a:off x="1706880" y="6071867"/>
            <a:ext cx="9591040" cy="1798773"/>
          </a:xfrm>
          <a:prstGeom prst="rect">
            <a:avLst/>
          </a:prstGeom>
        </p:spPr>
        <p:txBody>
          <a:bodyPr vert="horz" lIns="182880" tIns="182880" rIns="182880" bIns="182880" rtlCol="0">
            <a:normAutofit/>
          </a:bodyPr>
          <a:lstStyle/>
          <a:p>
            <a:pPr defTabSz="914400">
              <a:defRPr sz="8100"/>
            </a:pPr>
            <a:r>
              <a:rPr lang="en-US" sz="2500" spc="200"/>
              <a:t>How to prepare a proposal for </a:t>
            </a:r>
            <a:r>
              <a:rPr lang="en-US" sz="2500" b="1" spc="200"/>
              <a:t>creative</a:t>
            </a:r>
            <a:r>
              <a:rPr lang="en-US" sz="2500" spc="200"/>
              <a:t> work</a:t>
            </a:r>
            <a:br>
              <a:rPr lang="en-US" sz="2500" spc="200"/>
            </a:br>
            <a:br>
              <a:rPr lang="en-US" sz="2500" spc="200"/>
            </a:br>
            <a:endParaRPr lang="en-US" sz="2500" spc="200"/>
          </a:p>
        </p:txBody>
      </p:sp>
      <p:sp>
        <p:nvSpPr>
          <p:cNvPr id="4" name="Subtitle 3">
            <a:extLst>
              <a:ext uri="{FF2B5EF4-FFF2-40B4-BE49-F238E27FC236}">
                <a16:creationId xmlns:a16="http://schemas.microsoft.com/office/drawing/2014/main" id="{E6A92175-5A98-D44F-921F-1B13810F2361}"/>
              </a:ext>
            </a:extLst>
          </p:cNvPr>
          <p:cNvSpPr>
            <a:spLocks noGrp="1"/>
          </p:cNvSpPr>
          <p:nvPr>
            <p:ph type="subTitle" idx="1"/>
          </p:nvPr>
        </p:nvSpPr>
        <p:spPr>
          <a:xfrm>
            <a:off x="2874873" y="8090360"/>
            <a:ext cx="7255053" cy="762489"/>
          </a:xfrm>
        </p:spPr>
        <p:txBody>
          <a:bodyPr>
            <a:normAutofit fontScale="92500" lnSpcReduction="20000"/>
          </a:bodyPr>
          <a:lstStyle/>
          <a:p>
            <a:r>
              <a:rPr lang="en-US" sz="2200" dirty="0">
                <a:solidFill>
                  <a:srgbClr val="FFFFFF"/>
                </a:solidFill>
              </a:rPr>
              <a:t>Dr. Kelli Fuery</a:t>
            </a:r>
          </a:p>
          <a:p>
            <a:r>
              <a:rPr lang="en-US" sz="2200" dirty="0" err="1">
                <a:solidFill>
                  <a:srgbClr val="FFFFFF"/>
                </a:solidFill>
              </a:rPr>
              <a:t>kfuery@chapman.edu</a:t>
            </a:r>
            <a:endParaRPr lang="en-US" sz="2200" dirty="0">
              <a:solidFill>
                <a:srgbClr val="FFFFFF"/>
              </a:solidFill>
            </a:endParaRPr>
          </a:p>
        </p:txBody>
      </p:sp>
      <p:pic>
        <p:nvPicPr>
          <p:cNvPr id="2" name="Picture 1">
            <a:extLst>
              <a:ext uri="{FF2B5EF4-FFF2-40B4-BE49-F238E27FC236}">
                <a16:creationId xmlns:a16="http://schemas.microsoft.com/office/drawing/2014/main" id="{D9B6ED8F-99FB-FD4A-96ED-A3E4BE2C2D74}"/>
              </a:ext>
            </a:extLst>
          </p:cNvPr>
          <p:cNvPicPr>
            <a:picLocks noChangeAspect="1"/>
          </p:cNvPicPr>
          <p:nvPr/>
        </p:nvPicPr>
        <p:blipFill>
          <a:blip r:embed="rId2"/>
          <a:stretch>
            <a:fillRect/>
          </a:stretch>
        </p:blipFill>
        <p:spPr>
          <a:xfrm>
            <a:off x="2874873" y="1226514"/>
            <a:ext cx="7255053" cy="4062829"/>
          </a:xfrm>
          <a:prstGeom prst="rect">
            <a:avLst/>
          </a:prstGeom>
        </p:spPr>
      </p:pic>
    </p:spTree>
  </p:cSld>
  <p:clrMapOvr>
    <a:overrideClrMapping bg1="lt1" tx1="dk1" bg2="lt2" tx2="dk2" accent1="accent1" accent2="accent2" accent3="accent3" accent4="accent4" accent5="accent5" accent6="accent6" hlink="hlink" folHlink="folHlink"/>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9" name="Shape 209"/>
          <p:cNvSpPr>
            <a:spLocks noGrp="1"/>
          </p:cNvSpPr>
          <p:nvPr>
            <p:ph type="title"/>
          </p:nvPr>
        </p:nvSpPr>
        <p:spPr>
          <a:xfrm>
            <a:off x="406400" y="504497"/>
            <a:ext cx="12016828" cy="1291589"/>
          </a:xfrm>
          <a:prstGeom prst="rect">
            <a:avLst/>
          </a:prstGeom>
        </p:spPr>
        <p:txBody>
          <a:bodyPr>
            <a:normAutofit/>
          </a:bodyPr>
          <a:lstStyle>
            <a:lvl1pPr defTabSz="467359">
              <a:spcBef>
                <a:spcPts val="2200"/>
              </a:spcBef>
              <a:defRPr sz="4800"/>
            </a:lvl1pPr>
          </a:lstStyle>
          <a:p>
            <a:r>
              <a:rPr lang="en-US" dirty="0"/>
              <a:t>B</a:t>
            </a:r>
            <a:r>
              <a:rPr dirty="0"/>
              <a:t>udget</a:t>
            </a:r>
            <a:r>
              <a:rPr lang="en-US" dirty="0"/>
              <a:t>: what can I ask for?</a:t>
            </a:r>
            <a:endParaRPr dirty="0"/>
          </a:p>
        </p:txBody>
      </p:sp>
      <p:sp>
        <p:nvSpPr>
          <p:cNvPr id="210" name="Shape 210"/>
          <p:cNvSpPr>
            <a:spLocks noGrp="1"/>
          </p:cNvSpPr>
          <p:nvPr>
            <p:ph type="body" sz="half" idx="14"/>
          </p:nvPr>
        </p:nvSpPr>
        <p:spPr>
          <a:xfrm>
            <a:off x="406400" y="2191407"/>
            <a:ext cx="6299200" cy="7315200"/>
          </a:xfrm>
          <a:prstGeom prst="rect">
            <a:avLst/>
          </a:prstGeom>
          <a:extLst>
            <a:ext uri="{C572A759-6A51-4108-AA02-DFA0A04FC94B}">
              <ma14:wrappingTextBoxFlag xmlns:ma14="http://schemas.microsoft.com/office/mac/drawingml/2011/main" xmlns="" val="1"/>
            </a:ext>
          </a:extLst>
        </p:spPr>
        <p:txBody>
          <a:bodyPr/>
          <a:lstStyle/>
          <a:p>
            <a:pPr marL="280033" indent="-280033" defTabSz="368045">
              <a:lnSpc>
                <a:spcPct val="100000"/>
              </a:lnSpc>
              <a:spcBef>
                <a:spcPts val="1700"/>
              </a:spcBef>
              <a:buClr>
                <a:schemeClr val="accent1"/>
              </a:buClr>
              <a:buSzPct val="104999"/>
              <a:buFont typeface="Avenir Next"/>
              <a:buChar char="▸"/>
              <a:defRPr sz="1700" cap="none">
                <a:solidFill>
                  <a:srgbClr val="838787"/>
                </a:solidFill>
                <a:latin typeface="Avenir Next Medium"/>
                <a:ea typeface="Avenir Next Medium"/>
                <a:cs typeface="Avenir Next Medium"/>
                <a:sym typeface="Avenir Next Medium"/>
              </a:defRPr>
            </a:pPr>
            <a:r>
              <a:rPr dirty="0">
                <a:solidFill>
                  <a:schemeClr val="tx1"/>
                </a:solidFill>
              </a:rPr>
              <a:t>Main </a:t>
            </a:r>
            <a:r>
              <a:rPr lang="en-US" dirty="0">
                <a:solidFill>
                  <a:schemeClr val="tx1"/>
                </a:solidFill>
              </a:rPr>
              <a:t>budget </a:t>
            </a:r>
            <a:r>
              <a:rPr dirty="0">
                <a:solidFill>
                  <a:schemeClr val="tx1"/>
                </a:solidFill>
              </a:rPr>
              <a:t>areas for creative</a:t>
            </a:r>
            <a:r>
              <a:rPr lang="en-US" dirty="0">
                <a:solidFill>
                  <a:schemeClr val="tx1"/>
                </a:solidFill>
              </a:rPr>
              <a:t> (or practice)</a:t>
            </a:r>
            <a:r>
              <a:rPr dirty="0">
                <a:solidFill>
                  <a:schemeClr val="tx1"/>
                </a:solidFill>
              </a:rPr>
              <a:t> based research</a:t>
            </a:r>
            <a:r>
              <a:rPr lang="en-US" dirty="0">
                <a:solidFill>
                  <a:schemeClr val="tx1"/>
                </a:solidFill>
              </a:rPr>
              <a:t>:</a:t>
            </a:r>
            <a:r>
              <a:rPr dirty="0">
                <a:solidFill>
                  <a:schemeClr val="tx1"/>
                </a:solidFill>
              </a:rPr>
              <a:t> </a:t>
            </a:r>
          </a:p>
          <a:p>
            <a:pPr marL="560069" lvl="1" indent="-280033" defTabSz="368045">
              <a:lnSpc>
                <a:spcPct val="100000"/>
              </a:lnSpc>
              <a:spcBef>
                <a:spcPts val="1700"/>
              </a:spcBef>
              <a:buClr>
                <a:schemeClr val="accent1"/>
              </a:buClr>
              <a:buSzPct val="104999"/>
              <a:buFont typeface="Avenir Next"/>
              <a:buChar char="▸"/>
              <a:defRPr sz="1700" cap="none">
                <a:solidFill>
                  <a:srgbClr val="838787"/>
                </a:solidFill>
                <a:latin typeface="Avenir Next Medium"/>
                <a:ea typeface="Avenir Next Medium"/>
                <a:cs typeface="Avenir Next Medium"/>
                <a:sym typeface="Avenir Next Medium"/>
              </a:defRPr>
            </a:pPr>
            <a:r>
              <a:rPr b="1" dirty="0">
                <a:solidFill>
                  <a:schemeClr val="tx1"/>
                </a:solidFill>
              </a:rPr>
              <a:t>Equipment - </a:t>
            </a:r>
            <a:r>
              <a:rPr dirty="0">
                <a:solidFill>
                  <a:schemeClr val="tx1"/>
                </a:solidFill>
              </a:rPr>
              <a:t>Materials that can be used after your project (in the event College doesn’t have non-expendable materials, such as cameras,  etc.)</a:t>
            </a:r>
          </a:p>
          <a:p>
            <a:pPr marL="560069" lvl="1" indent="-280033" defTabSz="368045">
              <a:lnSpc>
                <a:spcPct val="100000"/>
              </a:lnSpc>
              <a:spcBef>
                <a:spcPts val="1700"/>
              </a:spcBef>
              <a:buClr>
                <a:schemeClr val="accent1"/>
              </a:buClr>
              <a:buSzPct val="104999"/>
              <a:buFont typeface="Avenir Next"/>
              <a:buChar char="▸"/>
              <a:defRPr sz="1700" cap="none">
                <a:solidFill>
                  <a:srgbClr val="838787"/>
                </a:solidFill>
                <a:latin typeface="Avenir Next Medium"/>
                <a:ea typeface="Avenir Next Medium"/>
                <a:cs typeface="Avenir Next Medium"/>
                <a:sym typeface="Avenir Next Medium"/>
              </a:defRPr>
            </a:pPr>
            <a:r>
              <a:rPr b="1" dirty="0">
                <a:solidFill>
                  <a:schemeClr val="tx1"/>
                </a:solidFill>
              </a:rPr>
              <a:t>Supplies </a:t>
            </a:r>
            <a:r>
              <a:rPr dirty="0">
                <a:solidFill>
                  <a:schemeClr val="tx1"/>
                </a:solidFill>
              </a:rPr>
              <a:t>- Material that will be used for your project only. Software, film/photo costs, copying fees</a:t>
            </a:r>
            <a:r>
              <a:rPr lang="en-US" dirty="0">
                <a:solidFill>
                  <a:schemeClr val="tx1"/>
                </a:solidFill>
              </a:rPr>
              <a:t> OR material for props, set design, costume</a:t>
            </a:r>
            <a:r>
              <a:rPr dirty="0">
                <a:solidFill>
                  <a:schemeClr val="tx1"/>
                </a:solidFill>
              </a:rPr>
              <a:t> etc. </a:t>
            </a:r>
          </a:p>
          <a:p>
            <a:pPr marL="560069" lvl="1" indent="-280033" defTabSz="368045">
              <a:lnSpc>
                <a:spcPct val="100000"/>
              </a:lnSpc>
              <a:spcBef>
                <a:spcPts val="1700"/>
              </a:spcBef>
              <a:buClr>
                <a:schemeClr val="accent1"/>
              </a:buClr>
              <a:buSzPct val="104999"/>
              <a:buFont typeface="Avenir Next"/>
              <a:buChar char="▸"/>
              <a:defRPr sz="1700" cap="none">
                <a:solidFill>
                  <a:srgbClr val="838787"/>
                </a:solidFill>
                <a:latin typeface="Avenir Next Medium"/>
                <a:ea typeface="Avenir Next Medium"/>
                <a:cs typeface="Avenir Next Medium"/>
                <a:sym typeface="Avenir Next Medium"/>
              </a:defRPr>
            </a:pPr>
            <a:r>
              <a:rPr b="1" dirty="0">
                <a:solidFill>
                  <a:schemeClr val="tx1"/>
                </a:solidFill>
              </a:rPr>
              <a:t>Travel: </a:t>
            </a:r>
            <a:r>
              <a:rPr dirty="0">
                <a:solidFill>
                  <a:schemeClr val="tx1"/>
                </a:solidFill>
              </a:rPr>
              <a:t>conference fees, travel associated with moving between </a:t>
            </a:r>
            <a:r>
              <a:rPr b="1" dirty="0">
                <a:solidFill>
                  <a:schemeClr val="tx1"/>
                </a:solidFill>
              </a:rPr>
              <a:t>locations</a:t>
            </a:r>
            <a:r>
              <a:rPr dirty="0">
                <a:solidFill>
                  <a:schemeClr val="tx1"/>
                </a:solidFill>
              </a:rPr>
              <a:t> for research project</a:t>
            </a:r>
            <a:r>
              <a:rPr lang="en-US" dirty="0">
                <a:solidFill>
                  <a:schemeClr val="tx1"/>
                </a:solidFill>
              </a:rPr>
              <a:t> (quite appropriate for creative-led research).</a:t>
            </a:r>
            <a:endParaRPr dirty="0">
              <a:solidFill>
                <a:schemeClr val="tx1"/>
              </a:solidFill>
            </a:endParaRPr>
          </a:p>
          <a:p>
            <a:pPr marL="560069" lvl="1" indent="-280033" defTabSz="368045">
              <a:lnSpc>
                <a:spcPct val="100000"/>
              </a:lnSpc>
              <a:spcBef>
                <a:spcPts val="1700"/>
              </a:spcBef>
              <a:buClr>
                <a:schemeClr val="accent1"/>
              </a:buClr>
              <a:buSzPct val="104999"/>
              <a:buFont typeface="Avenir Next"/>
              <a:buChar char="▸"/>
              <a:defRPr sz="1700" cap="none">
                <a:solidFill>
                  <a:srgbClr val="838787"/>
                </a:solidFill>
                <a:latin typeface="Avenir Next Medium"/>
                <a:ea typeface="Avenir Next Medium"/>
                <a:cs typeface="Avenir Next Medium"/>
                <a:sym typeface="Avenir Next Medium"/>
              </a:defRPr>
            </a:pPr>
            <a:r>
              <a:rPr b="1" dirty="0">
                <a:solidFill>
                  <a:schemeClr val="tx1"/>
                </a:solidFill>
              </a:rPr>
              <a:t>Participants</a:t>
            </a:r>
            <a:r>
              <a:rPr dirty="0">
                <a:solidFill>
                  <a:schemeClr val="tx1"/>
                </a:solidFill>
              </a:rPr>
              <a:t>: costs for participation with project (performance, professional service). This doesn’t always have to be money. Can be a credit listing in the project; a cost of a print; meals</a:t>
            </a:r>
            <a:r>
              <a:rPr lang="en-US" dirty="0">
                <a:solidFill>
                  <a:schemeClr val="tx1"/>
                </a:solidFill>
              </a:rPr>
              <a:t>, perhaps contribution to minder on set (if children are in production; handler if animals)</a:t>
            </a:r>
            <a:r>
              <a:rPr dirty="0">
                <a:solidFill>
                  <a:schemeClr val="tx1"/>
                </a:solidFill>
              </a:rPr>
              <a:t> etc. </a:t>
            </a:r>
          </a:p>
          <a:p>
            <a:pPr marL="560069" lvl="1" indent="-280033" defTabSz="368045">
              <a:lnSpc>
                <a:spcPct val="100000"/>
              </a:lnSpc>
              <a:spcBef>
                <a:spcPts val="1700"/>
              </a:spcBef>
              <a:buClr>
                <a:schemeClr val="accent1"/>
              </a:buClr>
              <a:buSzPct val="104999"/>
              <a:buFont typeface="Avenir Next"/>
              <a:buChar char="▸"/>
              <a:defRPr sz="1700" cap="none">
                <a:solidFill>
                  <a:srgbClr val="838787"/>
                </a:solidFill>
                <a:latin typeface="Avenir Next Medium"/>
                <a:ea typeface="Avenir Next Medium"/>
                <a:cs typeface="Avenir Next Medium"/>
                <a:sym typeface="Avenir Next Medium"/>
              </a:defRPr>
            </a:pPr>
            <a:r>
              <a:rPr b="1" dirty="0">
                <a:solidFill>
                  <a:schemeClr val="tx1"/>
                </a:solidFill>
              </a:rPr>
              <a:t>Miscellaneous: </a:t>
            </a:r>
            <a:r>
              <a:rPr dirty="0">
                <a:solidFill>
                  <a:schemeClr val="tx1"/>
                </a:solidFill>
              </a:rPr>
              <a:t>expenses not covered in above - such as rental for equipment not easily accessible (lighting for example; VR </a:t>
            </a:r>
            <a:r>
              <a:rPr lang="en-US" dirty="0">
                <a:solidFill>
                  <a:schemeClr val="tx1"/>
                </a:solidFill>
              </a:rPr>
              <a:t>tech </a:t>
            </a:r>
            <a:r>
              <a:rPr dirty="0">
                <a:solidFill>
                  <a:schemeClr val="tx1"/>
                </a:solidFill>
              </a:rPr>
              <a:t>support)</a:t>
            </a:r>
          </a:p>
          <a:p>
            <a:pPr marL="280033" indent="-280033" defTabSz="368045">
              <a:lnSpc>
                <a:spcPct val="100000"/>
              </a:lnSpc>
              <a:spcBef>
                <a:spcPts val="1700"/>
              </a:spcBef>
              <a:buClr>
                <a:schemeClr val="accent1"/>
              </a:buClr>
              <a:buSzPct val="104999"/>
              <a:buFont typeface="Avenir Next"/>
              <a:buChar char="▸"/>
              <a:defRPr sz="1700" cap="none">
                <a:solidFill>
                  <a:srgbClr val="838787"/>
                </a:solidFill>
                <a:latin typeface="Avenir Next Medium"/>
                <a:ea typeface="Avenir Next Medium"/>
                <a:cs typeface="Avenir Next Medium"/>
                <a:sym typeface="Avenir Next Medium"/>
              </a:defRPr>
            </a:pPr>
            <a:r>
              <a:rPr dirty="0">
                <a:solidFill>
                  <a:schemeClr val="tx1"/>
                </a:solidFill>
              </a:rPr>
              <a:t>Budget </a:t>
            </a:r>
            <a:r>
              <a:rPr b="1" u="sng" dirty="0">
                <a:solidFill>
                  <a:schemeClr val="tx1"/>
                </a:solidFill>
              </a:rPr>
              <a:t>must be realistic </a:t>
            </a:r>
            <a:r>
              <a:rPr dirty="0">
                <a:solidFill>
                  <a:schemeClr val="tx1"/>
                </a:solidFill>
              </a:rPr>
              <a:t>for the scope and reach of the project. Don’t be greedy - be realistic and clear.</a:t>
            </a:r>
          </a:p>
        </p:txBody>
      </p:sp>
      <p:pic>
        <p:nvPicPr>
          <p:cNvPr id="7" name="image7.jpeg"/>
          <p:cNvPicPr>
            <a:picLocks noChangeAspect="1"/>
          </p:cNvPicPr>
          <p:nvPr/>
        </p:nvPicPr>
        <p:blipFill>
          <a:blip r:embed="rId2"/>
          <a:stretch>
            <a:fillRect/>
          </a:stretch>
        </p:blipFill>
        <p:spPr>
          <a:xfrm>
            <a:off x="7247484" y="2955366"/>
            <a:ext cx="4953932" cy="3350841"/>
          </a:xfrm>
          <a:prstGeom prst="rect">
            <a:avLst/>
          </a:prstGeom>
          <a:ln w="12700">
            <a:miter lim="400000"/>
          </a:ln>
        </p:spPr>
      </p:pic>
    </p:spTree>
  </p:cSld>
  <p:clrMapOvr>
    <a:masterClrMapping/>
  </p:clrMapOvr>
  <p:transition spd="med"/>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10F87E-E4FE-BD4C-90BF-50600C2FA124}"/>
              </a:ext>
            </a:extLst>
          </p:cNvPr>
          <p:cNvSpPr>
            <a:spLocks noGrp="1"/>
          </p:cNvSpPr>
          <p:nvPr>
            <p:ph type="title"/>
          </p:nvPr>
        </p:nvSpPr>
        <p:spPr>
          <a:xfrm>
            <a:off x="2284154" y="237067"/>
            <a:ext cx="8444807" cy="1744133"/>
          </a:xfrm>
        </p:spPr>
        <p:txBody>
          <a:bodyPr/>
          <a:lstStyle/>
          <a:p>
            <a:r>
              <a:rPr lang="en-US" dirty="0"/>
              <a:t>Example of budget request and justification</a:t>
            </a:r>
          </a:p>
        </p:txBody>
      </p:sp>
      <p:sp>
        <p:nvSpPr>
          <p:cNvPr id="3" name="Content Placeholder 2">
            <a:extLst>
              <a:ext uri="{FF2B5EF4-FFF2-40B4-BE49-F238E27FC236}">
                <a16:creationId xmlns:a16="http://schemas.microsoft.com/office/drawing/2014/main" id="{E9EBFA33-DFD2-F044-A915-2D402C4A3E09}"/>
              </a:ext>
            </a:extLst>
          </p:cNvPr>
          <p:cNvSpPr>
            <a:spLocks noGrp="1"/>
          </p:cNvSpPr>
          <p:nvPr>
            <p:ph idx="1"/>
          </p:nvPr>
        </p:nvSpPr>
        <p:spPr>
          <a:xfrm>
            <a:off x="778934" y="2269067"/>
            <a:ext cx="11209866" cy="6858000"/>
          </a:xfrm>
        </p:spPr>
        <p:txBody>
          <a:bodyPr>
            <a:normAutofit fontScale="77500" lnSpcReduction="20000"/>
          </a:bodyPr>
          <a:lstStyle/>
          <a:p>
            <a:pPr marL="0" indent="0">
              <a:buNone/>
            </a:pPr>
            <a:r>
              <a:rPr lang="en-US" dirty="0"/>
              <a:t>“The grant reward of </a:t>
            </a:r>
            <a:r>
              <a:rPr lang="en-US" dirty="0">
                <a:highlight>
                  <a:srgbClr val="FFFF00"/>
                </a:highlight>
              </a:rPr>
              <a:t>$1000 will be used for the purchase, developing, and scanning of film</a:t>
            </a:r>
            <a:r>
              <a:rPr lang="en-US" dirty="0"/>
              <a:t>. The</a:t>
            </a:r>
          </a:p>
          <a:p>
            <a:pPr marL="0" indent="0">
              <a:buNone/>
            </a:pPr>
            <a:r>
              <a:rPr lang="en-US" dirty="0"/>
              <a:t>film will be </a:t>
            </a:r>
            <a:r>
              <a:rPr lang="en-US" dirty="0">
                <a:highlight>
                  <a:srgbClr val="FFFF00"/>
                </a:highlight>
              </a:rPr>
              <a:t>bought from Kodak and developed at </a:t>
            </a:r>
            <a:r>
              <a:rPr lang="en-US" dirty="0" err="1">
                <a:highlight>
                  <a:srgbClr val="FFFF00"/>
                </a:highlight>
              </a:rPr>
              <a:t>Fotokem</a:t>
            </a:r>
            <a:r>
              <a:rPr lang="en-US" dirty="0">
                <a:highlight>
                  <a:srgbClr val="FFFF00"/>
                </a:highlight>
              </a:rPr>
              <a:t> </a:t>
            </a:r>
            <a:r>
              <a:rPr lang="en-US" dirty="0"/>
              <a:t>in Los Angeles. I intend to complete</a:t>
            </a:r>
          </a:p>
          <a:p>
            <a:pPr marL="0" indent="0">
              <a:buNone/>
            </a:pPr>
            <a:r>
              <a:rPr lang="en-US" dirty="0"/>
              <a:t>between </a:t>
            </a:r>
            <a:r>
              <a:rPr lang="en-US" dirty="0">
                <a:highlight>
                  <a:srgbClr val="FFFF00"/>
                </a:highlight>
              </a:rPr>
              <a:t>5-10 films </a:t>
            </a:r>
            <a:r>
              <a:rPr lang="en-US" dirty="0"/>
              <a:t>throughout the summer with the amount of film I can purchase. The Bolex</a:t>
            </a:r>
          </a:p>
          <a:p>
            <a:pPr marL="0" indent="0">
              <a:buNone/>
            </a:pPr>
            <a:r>
              <a:rPr lang="en-US" dirty="0"/>
              <a:t>camera will be available to me through Dodge College ... </a:t>
            </a:r>
          </a:p>
          <a:p>
            <a:pPr marL="0" indent="0">
              <a:buNone/>
            </a:pPr>
            <a:endParaRPr lang="en-US" dirty="0"/>
          </a:p>
          <a:p>
            <a:pPr marL="0" indent="0">
              <a:buNone/>
            </a:pPr>
            <a:r>
              <a:rPr lang="en-US" dirty="0"/>
              <a:t>Once the groundwork is laid out, the next step is to shoot the project, then send the footage</a:t>
            </a:r>
          </a:p>
          <a:p>
            <a:pPr marL="0" indent="0">
              <a:buNone/>
            </a:pPr>
            <a:r>
              <a:rPr lang="en-US" dirty="0"/>
              <a:t>to </a:t>
            </a:r>
            <a:r>
              <a:rPr lang="en-US" dirty="0" err="1">
                <a:highlight>
                  <a:srgbClr val="FFFF00"/>
                </a:highlight>
              </a:rPr>
              <a:t>Fotokem</a:t>
            </a:r>
            <a:r>
              <a:rPr lang="en-US" dirty="0">
                <a:highlight>
                  <a:srgbClr val="FFFF00"/>
                </a:highlight>
              </a:rPr>
              <a:t> for develop and scanning</a:t>
            </a:r>
            <a:r>
              <a:rPr lang="en-US" dirty="0"/>
              <a:t>. </a:t>
            </a:r>
          </a:p>
          <a:p>
            <a:pPr marL="0" indent="0">
              <a:buNone/>
            </a:pPr>
            <a:endParaRPr lang="en-US" dirty="0"/>
          </a:p>
          <a:p>
            <a:pPr marL="0" indent="0">
              <a:buNone/>
            </a:pPr>
            <a:r>
              <a:rPr lang="en-US" dirty="0"/>
              <a:t>Much of my investigations will be upon the Dada movement and its</a:t>
            </a:r>
          </a:p>
          <a:p>
            <a:pPr marL="0" indent="0">
              <a:buNone/>
            </a:pPr>
            <a:r>
              <a:rPr lang="en-US" dirty="0"/>
              <a:t>conjunction with the historical realities of the times. I aim spend </a:t>
            </a:r>
            <a:r>
              <a:rPr lang="en-US" dirty="0">
                <a:highlight>
                  <a:srgbClr val="FFFF00"/>
                </a:highlight>
              </a:rPr>
              <a:t>1-3 weeks on each project,</a:t>
            </a:r>
          </a:p>
          <a:p>
            <a:pPr marL="0" indent="0">
              <a:buNone/>
            </a:pPr>
            <a:r>
              <a:rPr lang="en-US" dirty="0"/>
              <a:t>depending on the simplicity or complexity of the idea, which will provide me with a feasible</a:t>
            </a:r>
          </a:p>
          <a:p>
            <a:pPr marL="0" indent="0">
              <a:buNone/>
            </a:pPr>
            <a:r>
              <a:rPr lang="en-US" dirty="0"/>
              <a:t>timeline to conceptualize, produce, develop, and edit the final projects.”</a:t>
            </a:r>
          </a:p>
          <a:p>
            <a:pPr marL="0" indent="0">
              <a:buNone/>
            </a:pPr>
            <a:endParaRPr lang="en-US" dirty="0"/>
          </a:p>
          <a:p>
            <a:r>
              <a:rPr lang="en-US" dirty="0"/>
              <a:t>The request is simply stated and clearly linked to the project. It isn’t greedy. </a:t>
            </a:r>
          </a:p>
          <a:p>
            <a:r>
              <a:rPr lang="en-US" dirty="0"/>
              <a:t>The timeline and planning for the project shows authentic creative research strategy. </a:t>
            </a:r>
          </a:p>
          <a:p>
            <a:r>
              <a:rPr lang="en-US" dirty="0"/>
              <a:t>Reader is left excited about the project.</a:t>
            </a:r>
          </a:p>
          <a:p>
            <a:endParaRPr lang="en-US" dirty="0"/>
          </a:p>
        </p:txBody>
      </p:sp>
    </p:spTree>
    <p:extLst>
      <p:ext uri="{BB962C8B-B14F-4D97-AF65-F5344CB8AC3E}">
        <p14:creationId xmlns:p14="http://schemas.microsoft.com/office/powerpoint/2010/main" val="387008031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6" name="Shape 196"/>
          <p:cNvSpPr>
            <a:spLocks noGrp="1"/>
          </p:cNvSpPr>
          <p:nvPr>
            <p:ph type="title"/>
          </p:nvPr>
        </p:nvSpPr>
        <p:spPr>
          <a:xfrm>
            <a:off x="406400" y="189186"/>
            <a:ext cx="12192000" cy="2001564"/>
          </a:xfrm>
          <a:prstGeom prst="rect">
            <a:avLst/>
          </a:prstGeom>
        </p:spPr>
        <p:txBody>
          <a:bodyPr>
            <a:normAutofit/>
          </a:bodyPr>
          <a:lstStyle>
            <a:lvl1pPr defTabSz="467359">
              <a:spcBef>
                <a:spcPts val="2200"/>
              </a:spcBef>
              <a:defRPr sz="4800"/>
            </a:lvl1pPr>
          </a:lstStyle>
          <a:p>
            <a:r>
              <a:rPr lang="en-US" dirty="0"/>
              <a:t>Summary: </a:t>
            </a:r>
            <a:r>
              <a:rPr dirty="0"/>
              <a:t>what to include in a </a:t>
            </a:r>
            <a:r>
              <a:rPr b="1" i="1" u="sng" dirty="0"/>
              <a:t>creative-based</a:t>
            </a:r>
            <a:r>
              <a:rPr dirty="0"/>
              <a:t> proposal</a:t>
            </a:r>
          </a:p>
        </p:txBody>
      </p:sp>
      <p:sp>
        <p:nvSpPr>
          <p:cNvPr id="197" name="Shape 197"/>
          <p:cNvSpPr>
            <a:spLocks noGrp="1"/>
          </p:cNvSpPr>
          <p:nvPr>
            <p:ph type="body" idx="13"/>
          </p:nvPr>
        </p:nvSpPr>
        <p:spPr>
          <a:prstGeom prst="rect">
            <a:avLst/>
          </a:prstGeom>
          <a:extLst>
            <a:ext uri="{C572A759-6A51-4108-AA02-DFA0A04FC94B}">
              <ma14:wrappingTextBoxFlag xmlns:ma14="http://schemas.microsoft.com/office/mac/drawingml/2011/main" xmlns="" val="1"/>
            </a:ext>
          </a:extLst>
        </p:spPr>
        <p:txBody>
          <a:bodyPr>
            <a:normAutofit fontScale="92500" lnSpcReduction="10000"/>
          </a:bodyPr>
          <a:lstStyle/>
          <a:p>
            <a:pPr marL="0" indent="0">
              <a:lnSpc>
                <a:spcPct val="100000"/>
              </a:lnSpc>
              <a:spcBef>
                <a:spcPts val="2800"/>
              </a:spcBef>
              <a:buClr>
                <a:schemeClr val="accent1"/>
              </a:buClr>
              <a:buSzPct val="104999"/>
              <a:buNone/>
              <a:defRPr sz="3400" cap="none">
                <a:solidFill>
                  <a:srgbClr val="838787"/>
                </a:solidFill>
                <a:latin typeface="Avenir Next Medium"/>
                <a:ea typeface="Avenir Next Medium"/>
                <a:cs typeface="Avenir Next Medium"/>
                <a:sym typeface="Avenir Next Medium"/>
              </a:defRPr>
            </a:pPr>
            <a:r>
              <a:rPr lang="en-US" dirty="0">
                <a:solidFill>
                  <a:schemeClr val="tx1"/>
                </a:solidFill>
              </a:rPr>
              <a:t>Explain clearly how your project (the outcome) relates </a:t>
            </a:r>
            <a:r>
              <a:rPr dirty="0">
                <a:solidFill>
                  <a:schemeClr val="tx1"/>
                </a:solidFill>
              </a:rPr>
              <a:t>to the field of study</a:t>
            </a:r>
            <a:r>
              <a:rPr lang="en-US" dirty="0">
                <a:solidFill>
                  <a:schemeClr val="tx1"/>
                </a:solidFill>
              </a:rPr>
              <a:t> (whatever it is).</a:t>
            </a:r>
          </a:p>
          <a:p>
            <a:pPr marL="0" indent="0">
              <a:lnSpc>
                <a:spcPct val="100000"/>
              </a:lnSpc>
              <a:spcBef>
                <a:spcPts val="2800"/>
              </a:spcBef>
              <a:buClr>
                <a:schemeClr val="accent1"/>
              </a:buClr>
              <a:buSzPct val="104999"/>
              <a:buNone/>
              <a:defRPr sz="3400" cap="none">
                <a:solidFill>
                  <a:srgbClr val="838787"/>
                </a:solidFill>
                <a:latin typeface="Avenir Next Medium"/>
                <a:ea typeface="Avenir Next Medium"/>
                <a:cs typeface="Avenir Next Medium"/>
                <a:sym typeface="Avenir Next Medium"/>
              </a:defRPr>
            </a:pPr>
            <a:r>
              <a:rPr lang="en-US" dirty="0">
                <a:solidFill>
                  <a:schemeClr val="tx1"/>
                </a:solidFill>
              </a:rPr>
              <a:t>The creative </a:t>
            </a:r>
            <a:r>
              <a:rPr lang="en-US" b="1" u="sng" dirty="0">
                <a:solidFill>
                  <a:schemeClr val="tx1"/>
                </a:solidFill>
              </a:rPr>
              <a:t>outcome</a:t>
            </a:r>
            <a:r>
              <a:rPr lang="en-US" dirty="0">
                <a:solidFill>
                  <a:schemeClr val="tx1"/>
                </a:solidFill>
              </a:rPr>
              <a:t> needs to be the emphasis of your grant application so…..</a:t>
            </a:r>
            <a:endParaRPr dirty="0">
              <a:solidFill>
                <a:schemeClr val="tx1"/>
              </a:solidFill>
            </a:endParaRPr>
          </a:p>
          <a:p>
            <a:pPr>
              <a:spcBef>
                <a:spcPts val="2800"/>
              </a:spcBef>
              <a:buClr>
                <a:schemeClr val="accent1"/>
              </a:buClr>
              <a:buSzPct val="104999"/>
              <a:defRPr sz="3400" cap="none">
                <a:solidFill>
                  <a:srgbClr val="838787"/>
                </a:solidFill>
                <a:latin typeface="Avenir Next Medium"/>
                <a:ea typeface="Avenir Next Medium"/>
                <a:cs typeface="Avenir Next Medium"/>
                <a:sym typeface="Avenir Next Medium"/>
              </a:defRPr>
            </a:pPr>
            <a:r>
              <a:rPr dirty="0">
                <a:solidFill>
                  <a:schemeClr val="tx1"/>
                </a:solidFill>
              </a:rPr>
              <a:t>Make </a:t>
            </a:r>
            <a:r>
              <a:rPr b="1" i="1" dirty="0">
                <a:solidFill>
                  <a:schemeClr val="tx1"/>
                </a:solidFill>
              </a:rPr>
              <a:t>the purpose </a:t>
            </a:r>
            <a:r>
              <a:rPr dirty="0">
                <a:solidFill>
                  <a:schemeClr val="tx1"/>
                </a:solidFill>
              </a:rPr>
              <a:t>of the work clear and in context</a:t>
            </a:r>
            <a:r>
              <a:rPr lang="en-US" dirty="0">
                <a:solidFill>
                  <a:schemeClr val="tx1"/>
                </a:solidFill>
              </a:rPr>
              <a:t> (scholarship)</a:t>
            </a:r>
            <a:endParaRPr dirty="0">
              <a:solidFill>
                <a:schemeClr val="tx1"/>
              </a:solidFill>
            </a:endParaRPr>
          </a:p>
          <a:p>
            <a:pPr>
              <a:spcBef>
                <a:spcPts val="2800"/>
              </a:spcBef>
              <a:buClr>
                <a:schemeClr val="accent1"/>
              </a:buClr>
              <a:buSzPct val="104999"/>
              <a:defRPr sz="3400" cap="none">
                <a:solidFill>
                  <a:srgbClr val="838787"/>
                </a:solidFill>
                <a:latin typeface="Avenir Next Medium"/>
                <a:ea typeface="Avenir Next Medium"/>
                <a:cs typeface="Avenir Next Medium"/>
                <a:sym typeface="Avenir Next Medium"/>
              </a:defRPr>
            </a:pPr>
            <a:r>
              <a:rPr dirty="0">
                <a:solidFill>
                  <a:schemeClr val="tx1"/>
                </a:solidFill>
              </a:rPr>
              <a:t>Document your process</a:t>
            </a:r>
            <a:r>
              <a:rPr lang="en-US" dirty="0">
                <a:solidFill>
                  <a:schemeClr val="tx1"/>
                </a:solidFill>
              </a:rPr>
              <a:t> (include other relevant projects; work with faculty mentors)</a:t>
            </a:r>
            <a:endParaRPr dirty="0">
              <a:solidFill>
                <a:schemeClr val="tx1"/>
              </a:solidFill>
            </a:endParaRPr>
          </a:p>
          <a:p>
            <a:pPr>
              <a:spcBef>
                <a:spcPts val="2800"/>
              </a:spcBef>
              <a:buClr>
                <a:schemeClr val="accent1"/>
              </a:buClr>
              <a:buSzPct val="104999"/>
              <a:defRPr sz="3400" cap="none">
                <a:solidFill>
                  <a:srgbClr val="838787"/>
                </a:solidFill>
                <a:latin typeface="Avenir Next Medium"/>
                <a:ea typeface="Avenir Next Medium"/>
                <a:cs typeface="Avenir Next Medium"/>
                <a:sym typeface="Avenir Next Medium"/>
              </a:defRPr>
            </a:pPr>
            <a:r>
              <a:rPr dirty="0">
                <a:solidFill>
                  <a:schemeClr val="tx1"/>
                </a:solidFill>
              </a:rPr>
              <a:t>Show its critical importance and place</a:t>
            </a:r>
            <a:r>
              <a:rPr lang="en-US" dirty="0">
                <a:solidFill>
                  <a:schemeClr val="tx1"/>
                </a:solidFill>
              </a:rPr>
              <a:t> within the relevant field</a:t>
            </a:r>
          </a:p>
          <a:p>
            <a:pPr>
              <a:spcBef>
                <a:spcPts val="2800"/>
              </a:spcBef>
              <a:buClr>
                <a:schemeClr val="accent1"/>
              </a:buClr>
              <a:buSzPct val="104999"/>
              <a:defRPr sz="3400" cap="none">
                <a:solidFill>
                  <a:srgbClr val="838787"/>
                </a:solidFill>
                <a:latin typeface="Avenir Next Medium"/>
                <a:ea typeface="Avenir Next Medium"/>
                <a:cs typeface="Avenir Next Medium"/>
                <a:sym typeface="Avenir Next Medium"/>
              </a:defRPr>
            </a:pPr>
            <a:r>
              <a:rPr lang="en-US" dirty="0">
                <a:solidFill>
                  <a:schemeClr val="tx1"/>
                </a:solidFill>
              </a:rPr>
              <a:t>Most student projects will fall into this category.</a:t>
            </a:r>
            <a:endParaRPr dirty="0">
              <a:solidFill>
                <a:schemeClr val="tx1"/>
              </a:solidFill>
            </a:endParaRPr>
          </a:p>
        </p:txBody>
      </p:sp>
    </p:spTree>
  </p:cSld>
  <p:clrMapOvr>
    <a:masterClrMapping/>
  </p:clrMapOvr>
  <p:transition spd="med"/>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0" name="image1.png"/>
          <p:cNvPicPr>
            <a:picLocks noGrp="1" noChangeAspect="1"/>
          </p:cNvPicPr>
          <p:nvPr>
            <p:ph type="pic" sz="half" idx="13"/>
          </p:nvPr>
        </p:nvPicPr>
        <p:blipFill>
          <a:blip r:embed="rId2"/>
          <a:srcRect l="1140" r="1140"/>
          <a:stretch>
            <a:fillRect/>
          </a:stretch>
        </p:blipFill>
        <p:spPr>
          <a:xfrm>
            <a:off x="7992533" y="2286000"/>
            <a:ext cx="4605867" cy="7048500"/>
          </a:xfrm>
          <a:prstGeom prst="rect">
            <a:avLst/>
          </a:prstGeom>
        </p:spPr>
      </p:pic>
      <p:sp>
        <p:nvSpPr>
          <p:cNvPr id="201" name="Shape 201"/>
          <p:cNvSpPr>
            <a:spLocks noGrp="1"/>
          </p:cNvSpPr>
          <p:nvPr>
            <p:ph type="title"/>
          </p:nvPr>
        </p:nvSpPr>
        <p:spPr>
          <a:xfrm>
            <a:off x="406400" y="346842"/>
            <a:ext cx="12192000" cy="1135118"/>
          </a:xfrm>
          <a:prstGeom prst="rect">
            <a:avLst/>
          </a:prstGeom>
        </p:spPr>
        <p:txBody>
          <a:bodyPr>
            <a:normAutofit/>
          </a:bodyPr>
          <a:lstStyle>
            <a:lvl1pPr defTabSz="467359">
              <a:spcBef>
                <a:spcPts val="2200"/>
              </a:spcBef>
              <a:defRPr sz="4800"/>
            </a:lvl1pPr>
          </a:lstStyle>
          <a:p>
            <a:r>
              <a:rPr lang="en-US" dirty="0"/>
              <a:t>What is </a:t>
            </a:r>
            <a:r>
              <a:rPr b="1" i="1" u="sng" dirty="0"/>
              <a:t>creative-led</a:t>
            </a:r>
            <a:r>
              <a:rPr b="1" i="1" dirty="0"/>
              <a:t> </a:t>
            </a:r>
            <a:r>
              <a:rPr dirty="0"/>
              <a:t>Research</a:t>
            </a:r>
          </a:p>
        </p:txBody>
      </p:sp>
      <p:sp>
        <p:nvSpPr>
          <p:cNvPr id="202" name="Shape 202"/>
          <p:cNvSpPr>
            <a:spLocks noGrp="1"/>
          </p:cNvSpPr>
          <p:nvPr>
            <p:ph type="body" sz="half" idx="14"/>
          </p:nvPr>
        </p:nvSpPr>
        <p:spPr>
          <a:xfrm>
            <a:off x="406400" y="2033752"/>
            <a:ext cx="7176814" cy="6818148"/>
          </a:xfrm>
          <a:prstGeom prst="rect">
            <a:avLst/>
          </a:prstGeom>
          <a:extLst>
            <a:ext uri="{C572A759-6A51-4108-AA02-DFA0A04FC94B}">
              <ma14:wrappingTextBoxFlag xmlns:ma14="http://schemas.microsoft.com/office/mac/drawingml/2011/main" xmlns="" val="1"/>
            </a:ext>
          </a:extLst>
        </p:spPr>
        <p:txBody>
          <a:bodyPr>
            <a:normAutofit fontScale="92500" lnSpcReduction="10000"/>
          </a:bodyPr>
          <a:lstStyle/>
          <a:p>
            <a:pPr marL="0" indent="0" defTabSz="578358">
              <a:lnSpc>
                <a:spcPct val="100000"/>
              </a:lnSpc>
              <a:spcBef>
                <a:spcPts val="2700"/>
              </a:spcBef>
              <a:buClr>
                <a:schemeClr val="accent1"/>
              </a:buClr>
              <a:buSzPct val="104999"/>
              <a:buNone/>
              <a:defRPr sz="2772" cap="none">
                <a:solidFill>
                  <a:srgbClr val="838787"/>
                </a:solidFill>
                <a:latin typeface="Avenir Next Medium"/>
                <a:ea typeface="Avenir Next Medium"/>
                <a:cs typeface="Avenir Next Medium"/>
                <a:sym typeface="Avenir Next Medium"/>
              </a:defRPr>
            </a:pPr>
            <a:r>
              <a:rPr lang="en-US" dirty="0">
                <a:solidFill>
                  <a:schemeClr val="tx1"/>
                </a:solidFill>
              </a:rPr>
              <a:t>This is slightly different.</a:t>
            </a:r>
          </a:p>
          <a:p>
            <a:pPr marL="0" indent="0" defTabSz="578358">
              <a:lnSpc>
                <a:spcPct val="100000"/>
              </a:lnSpc>
              <a:spcBef>
                <a:spcPts val="2700"/>
              </a:spcBef>
              <a:buClr>
                <a:schemeClr val="accent1"/>
              </a:buClr>
              <a:buSzPct val="104999"/>
              <a:buNone/>
              <a:defRPr sz="2772" cap="none">
                <a:solidFill>
                  <a:srgbClr val="838787"/>
                </a:solidFill>
                <a:latin typeface="Avenir Next Medium"/>
                <a:ea typeface="Avenir Next Medium"/>
                <a:cs typeface="Avenir Next Medium"/>
                <a:sym typeface="Avenir Next Medium"/>
              </a:defRPr>
            </a:pPr>
            <a:r>
              <a:rPr lang="en-US" dirty="0">
                <a:solidFill>
                  <a:schemeClr val="tx1"/>
                </a:solidFill>
              </a:rPr>
              <a:t>S</a:t>
            </a:r>
            <a:r>
              <a:rPr dirty="0">
                <a:solidFill>
                  <a:schemeClr val="tx1"/>
                </a:solidFill>
              </a:rPr>
              <a:t>tudent will focus on </a:t>
            </a:r>
            <a:r>
              <a:rPr b="1" i="1" u="sng" dirty="0">
                <a:solidFill>
                  <a:schemeClr val="tx1"/>
                </a:solidFill>
              </a:rPr>
              <a:t>the formal aspects</a:t>
            </a:r>
            <a:r>
              <a:rPr u="sng" dirty="0">
                <a:solidFill>
                  <a:schemeClr val="tx1"/>
                </a:solidFill>
              </a:rPr>
              <a:t> </a:t>
            </a:r>
            <a:r>
              <a:rPr dirty="0">
                <a:solidFill>
                  <a:schemeClr val="tx1"/>
                </a:solidFill>
              </a:rPr>
              <a:t>of the creative practice/process</a:t>
            </a:r>
          </a:p>
          <a:p>
            <a:pPr marL="0" indent="0" defTabSz="578358">
              <a:lnSpc>
                <a:spcPct val="100000"/>
              </a:lnSpc>
              <a:spcBef>
                <a:spcPts val="2700"/>
              </a:spcBef>
              <a:buClr>
                <a:schemeClr val="accent1"/>
              </a:buClr>
              <a:buSzPct val="104999"/>
              <a:buNone/>
              <a:defRPr sz="2772" cap="none">
                <a:solidFill>
                  <a:srgbClr val="838787"/>
                </a:solidFill>
                <a:latin typeface="Avenir Next Medium"/>
                <a:ea typeface="Avenir Next Medium"/>
                <a:cs typeface="Avenir Next Medium"/>
                <a:sym typeface="Avenir Next Medium"/>
              </a:defRPr>
            </a:pPr>
            <a:r>
              <a:rPr lang="en-US" dirty="0">
                <a:solidFill>
                  <a:schemeClr val="tx1"/>
                </a:solidFill>
              </a:rPr>
              <a:t>T</a:t>
            </a:r>
            <a:r>
              <a:rPr dirty="0">
                <a:solidFill>
                  <a:schemeClr val="tx1"/>
                </a:solidFill>
              </a:rPr>
              <a:t>his leads to new knowledge </a:t>
            </a:r>
            <a:r>
              <a:rPr b="1" i="1" dirty="0">
                <a:solidFill>
                  <a:schemeClr val="tx1"/>
                </a:solidFill>
              </a:rPr>
              <a:t>about the processes and practices overall</a:t>
            </a:r>
            <a:r>
              <a:rPr dirty="0">
                <a:solidFill>
                  <a:schemeClr val="tx1"/>
                </a:solidFill>
              </a:rPr>
              <a:t>. </a:t>
            </a:r>
            <a:endParaRPr lang="en-US" dirty="0">
              <a:solidFill>
                <a:schemeClr val="tx1"/>
              </a:solidFill>
            </a:endParaRPr>
          </a:p>
          <a:p>
            <a:pPr marL="0" indent="0" defTabSz="578358">
              <a:lnSpc>
                <a:spcPct val="100000"/>
              </a:lnSpc>
              <a:spcBef>
                <a:spcPts val="2700"/>
              </a:spcBef>
              <a:buClr>
                <a:schemeClr val="accent1"/>
              </a:buClr>
              <a:buSzPct val="104999"/>
              <a:buNone/>
              <a:defRPr sz="2772" cap="none">
                <a:solidFill>
                  <a:srgbClr val="838787"/>
                </a:solidFill>
                <a:latin typeface="Avenir Next Medium"/>
                <a:ea typeface="Avenir Next Medium"/>
                <a:cs typeface="Avenir Next Medium"/>
                <a:sym typeface="Avenir Next Medium"/>
              </a:defRPr>
            </a:pPr>
            <a:r>
              <a:rPr lang="en-US" dirty="0">
                <a:solidFill>
                  <a:schemeClr val="tx1"/>
                </a:solidFill>
              </a:rPr>
              <a:t>This is a meta-disciplinary approach.</a:t>
            </a:r>
            <a:endParaRPr dirty="0">
              <a:solidFill>
                <a:schemeClr val="tx1"/>
              </a:solidFill>
            </a:endParaRPr>
          </a:p>
          <a:p>
            <a:pPr marL="0" indent="0" defTabSz="578358">
              <a:lnSpc>
                <a:spcPct val="100000"/>
              </a:lnSpc>
              <a:spcBef>
                <a:spcPts val="2700"/>
              </a:spcBef>
              <a:buClr>
                <a:schemeClr val="accent1"/>
              </a:buClr>
              <a:buSzPct val="104999"/>
              <a:buNone/>
              <a:defRPr sz="2772" cap="none">
                <a:solidFill>
                  <a:srgbClr val="838787"/>
                </a:solidFill>
                <a:latin typeface="Avenir Next Medium"/>
                <a:ea typeface="Avenir Next Medium"/>
                <a:cs typeface="Avenir Next Medium"/>
                <a:sym typeface="Avenir Next Medium"/>
              </a:defRPr>
            </a:pPr>
            <a:r>
              <a:rPr lang="en-US" dirty="0">
                <a:solidFill>
                  <a:schemeClr val="tx1"/>
                </a:solidFill>
              </a:rPr>
              <a:t>The creative work</a:t>
            </a:r>
            <a:r>
              <a:rPr dirty="0">
                <a:solidFill>
                  <a:schemeClr val="tx1"/>
                </a:solidFill>
              </a:rPr>
              <a:t> is </a:t>
            </a:r>
            <a:r>
              <a:rPr sz="3200" b="1" u="sng" dirty="0">
                <a:solidFill>
                  <a:schemeClr val="tx1"/>
                </a:solidFill>
              </a:rPr>
              <a:t>not</a:t>
            </a:r>
            <a:r>
              <a:rPr dirty="0">
                <a:solidFill>
                  <a:schemeClr val="tx1"/>
                </a:solidFill>
              </a:rPr>
              <a:t> the primary outcome - but can be </a:t>
            </a:r>
            <a:r>
              <a:rPr lang="en-US" dirty="0">
                <a:solidFill>
                  <a:schemeClr val="tx1"/>
                </a:solidFill>
              </a:rPr>
              <a:t>an </a:t>
            </a:r>
            <a:r>
              <a:rPr dirty="0">
                <a:solidFill>
                  <a:schemeClr val="tx1"/>
                </a:solidFill>
              </a:rPr>
              <a:t>example of the work completed. (Film, script, marketing campaign, painting/sculpture, installation, etc.)</a:t>
            </a:r>
            <a:endParaRPr lang="en-US" dirty="0">
              <a:solidFill>
                <a:schemeClr val="tx1"/>
              </a:solidFill>
            </a:endParaRPr>
          </a:p>
          <a:p>
            <a:pPr marL="0" indent="0" defTabSz="578358">
              <a:lnSpc>
                <a:spcPct val="100000"/>
              </a:lnSpc>
              <a:spcBef>
                <a:spcPts val="2700"/>
              </a:spcBef>
              <a:buClr>
                <a:schemeClr val="accent1"/>
              </a:buClr>
              <a:buSzPct val="104999"/>
              <a:buNone/>
              <a:defRPr sz="2772" cap="none">
                <a:solidFill>
                  <a:srgbClr val="838787"/>
                </a:solidFill>
                <a:latin typeface="Avenir Next Medium"/>
                <a:ea typeface="Avenir Next Medium"/>
                <a:cs typeface="Avenir Next Medium"/>
                <a:sym typeface="Avenir Next Medium"/>
              </a:defRPr>
            </a:pPr>
            <a:r>
              <a:rPr lang="en-US" dirty="0">
                <a:solidFill>
                  <a:schemeClr val="tx1"/>
                </a:solidFill>
              </a:rPr>
              <a:t>This would be a different method or unique approach that perhaps is not available via usual pathways in your college.</a:t>
            </a:r>
            <a:endParaRPr dirty="0">
              <a:solidFill>
                <a:schemeClr val="tx1"/>
              </a:solidFill>
            </a:endParaRPr>
          </a:p>
        </p:txBody>
      </p:sp>
    </p:spTree>
  </p:cSld>
  <p:clrMapOvr>
    <a:masterClrMapping/>
  </p:clrMapOvr>
  <p:transition spd="med"/>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F23A4F-E237-9C47-8D30-BF7F5D276469}"/>
              </a:ext>
            </a:extLst>
          </p:cNvPr>
          <p:cNvSpPr>
            <a:spLocks noGrp="1"/>
          </p:cNvSpPr>
          <p:nvPr>
            <p:ph type="title"/>
          </p:nvPr>
        </p:nvSpPr>
        <p:spPr>
          <a:xfrm>
            <a:off x="2284154" y="474134"/>
            <a:ext cx="8444807" cy="931333"/>
          </a:xfrm>
        </p:spPr>
        <p:txBody>
          <a:bodyPr>
            <a:normAutofit/>
          </a:bodyPr>
          <a:lstStyle/>
          <a:p>
            <a:r>
              <a:rPr lang="en-US" dirty="0"/>
              <a:t>example</a:t>
            </a:r>
          </a:p>
        </p:txBody>
      </p:sp>
      <p:sp>
        <p:nvSpPr>
          <p:cNvPr id="3" name="Content Placeholder 2">
            <a:extLst>
              <a:ext uri="{FF2B5EF4-FFF2-40B4-BE49-F238E27FC236}">
                <a16:creationId xmlns:a16="http://schemas.microsoft.com/office/drawing/2014/main" id="{87A84D74-C194-E240-9ECE-A044DA7F756A}"/>
              </a:ext>
            </a:extLst>
          </p:cNvPr>
          <p:cNvSpPr>
            <a:spLocks noGrp="1"/>
          </p:cNvSpPr>
          <p:nvPr>
            <p:ph idx="1"/>
          </p:nvPr>
        </p:nvSpPr>
        <p:spPr>
          <a:xfrm>
            <a:off x="880534" y="1879601"/>
            <a:ext cx="10955866" cy="6283996"/>
          </a:xfrm>
        </p:spPr>
        <p:txBody>
          <a:bodyPr>
            <a:normAutofit fontScale="92500"/>
          </a:bodyPr>
          <a:lstStyle/>
          <a:p>
            <a:r>
              <a:rPr lang="en-US" dirty="0"/>
              <a:t>This will vary from discipline to discipline – from PRA work to Graphic design, to creative writing and the visual arts. </a:t>
            </a:r>
          </a:p>
          <a:p>
            <a:r>
              <a:rPr lang="en-US" dirty="0"/>
              <a:t>Put simply, creative-led research typically includes more than one element. </a:t>
            </a:r>
          </a:p>
          <a:p>
            <a:pPr lvl="1"/>
            <a:r>
              <a:rPr lang="en-US" dirty="0"/>
              <a:t>The creative output (film, story, design etc.)</a:t>
            </a:r>
          </a:p>
          <a:p>
            <a:pPr lvl="1"/>
            <a:r>
              <a:rPr lang="en-US" dirty="0"/>
              <a:t>A statement – a critical explanation or interpretation of the creative work. </a:t>
            </a:r>
          </a:p>
          <a:p>
            <a:pPr marL="325115" lvl="1" indent="0">
              <a:buNone/>
            </a:pPr>
            <a:endParaRPr lang="en-US" dirty="0"/>
          </a:p>
          <a:p>
            <a:pPr marL="325115" lvl="1" indent="0">
              <a:buNone/>
            </a:pPr>
            <a:r>
              <a:rPr lang="en-US" dirty="0"/>
              <a:t>These 2 parts are not independent from each other but instead work together as pieces of a puzzle. </a:t>
            </a:r>
          </a:p>
          <a:p>
            <a:pPr marL="325115" lvl="1" indent="0">
              <a:buNone/>
            </a:pPr>
            <a:endParaRPr lang="en-US" dirty="0"/>
          </a:p>
          <a:p>
            <a:pPr marL="325115" lvl="1" indent="0">
              <a:buNone/>
            </a:pPr>
            <a:r>
              <a:rPr lang="en-US" dirty="0"/>
              <a:t>(For those who might be interested in this approach see Nicolas </a:t>
            </a:r>
            <a:r>
              <a:rPr lang="en-US" dirty="0" err="1"/>
              <a:t>Bourriaud’s</a:t>
            </a:r>
            <a:r>
              <a:rPr lang="en-US" dirty="0"/>
              <a:t> </a:t>
            </a:r>
            <a:r>
              <a:rPr lang="en-US" i="1" dirty="0"/>
              <a:t>Relational Aesthetics</a:t>
            </a:r>
            <a:r>
              <a:rPr lang="en-US" dirty="0"/>
              <a:t>).</a:t>
            </a:r>
          </a:p>
          <a:p>
            <a:pPr marL="325115" lvl="1" indent="0">
              <a:buNone/>
            </a:pPr>
            <a:r>
              <a:rPr lang="en-US" dirty="0"/>
              <a:t>An example of this is one student hired a hotel gym room and exercised for eight-straight hours to think through the physical commitment to the practice of creativity and the exertion of producing creative work. The result was a short film and thesis discussing relational aesthetics. </a:t>
            </a:r>
          </a:p>
        </p:txBody>
      </p:sp>
    </p:spTree>
    <p:extLst>
      <p:ext uri="{BB962C8B-B14F-4D97-AF65-F5344CB8AC3E}">
        <p14:creationId xmlns:p14="http://schemas.microsoft.com/office/powerpoint/2010/main" val="427241395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1" name="Shape 181"/>
          <p:cNvSpPr>
            <a:spLocks noGrp="1"/>
          </p:cNvSpPr>
          <p:nvPr>
            <p:ph type="title"/>
          </p:nvPr>
        </p:nvSpPr>
        <p:spPr>
          <a:xfrm>
            <a:off x="406400" y="536028"/>
            <a:ext cx="12192000" cy="1371600"/>
          </a:xfrm>
          <a:prstGeom prst="rect">
            <a:avLst/>
          </a:prstGeom>
        </p:spPr>
        <p:txBody>
          <a:bodyPr>
            <a:normAutofit/>
          </a:bodyPr>
          <a:lstStyle>
            <a:lvl1pPr defTabSz="467359">
              <a:spcBef>
                <a:spcPts val="2200"/>
              </a:spcBef>
              <a:defRPr sz="4800"/>
            </a:lvl1pPr>
          </a:lstStyle>
          <a:p>
            <a:r>
              <a:rPr dirty="0"/>
              <a:t>Proposal prep</a:t>
            </a:r>
          </a:p>
        </p:txBody>
      </p:sp>
      <p:sp>
        <p:nvSpPr>
          <p:cNvPr id="182" name="Shape 182"/>
          <p:cNvSpPr>
            <a:spLocks noGrp="1"/>
          </p:cNvSpPr>
          <p:nvPr>
            <p:ph type="body" idx="13"/>
          </p:nvPr>
        </p:nvSpPr>
        <p:spPr>
          <a:xfrm>
            <a:off x="406400" y="2166192"/>
            <a:ext cx="12192000" cy="6685707"/>
          </a:xfrm>
          <a:prstGeom prst="rect">
            <a:avLst/>
          </a:prstGeom>
          <a:extLst>
            <a:ext uri="{C572A759-6A51-4108-AA02-DFA0A04FC94B}">
              <ma14:wrappingTextBoxFlag xmlns:ma14="http://schemas.microsoft.com/office/mac/drawingml/2011/main" xmlns="" val="1"/>
            </a:ext>
          </a:extLst>
        </p:spPr>
        <p:txBody>
          <a:bodyPr/>
          <a:lstStyle/>
          <a:p>
            <a:pPr marL="0" indent="0" defTabSz="543305">
              <a:lnSpc>
                <a:spcPct val="100000"/>
              </a:lnSpc>
              <a:spcBef>
                <a:spcPts val="2600"/>
              </a:spcBef>
              <a:buClr>
                <a:schemeClr val="accent1"/>
              </a:buClr>
              <a:buSzPct val="104999"/>
              <a:buNone/>
              <a:defRPr sz="3162" cap="none">
                <a:solidFill>
                  <a:srgbClr val="838787"/>
                </a:solidFill>
                <a:latin typeface="Avenir Next Medium"/>
                <a:ea typeface="Avenir Next Medium"/>
                <a:cs typeface="Avenir Next Medium"/>
                <a:sym typeface="Avenir Next Medium"/>
              </a:defRPr>
            </a:pPr>
            <a:r>
              <a:rPr dirty="0">
                <a:solidFill>
                  <a:schemeClr val="tx1"/>
                </a:solidFill>
              </a:rPr>
              <a:t>Draft a brief outline of the project </a:t>
            </a:r>
            <a:r>
              <a:rPr b="1" dirty="0">
                <a:solidFill>
                  <a:schemeClr val="tx1"/>
                </a:solidFill>
                <a:ea typeface="Avenir Next"/>
                <a:cs typeface="Avenir Next"/>
                <a:sym typeface="Avenir Next"/>
              </a:rPr>
              <a:t>before</a:t>
            </a:r>
            <a:r>
              <a:rPr dirty="0">
                <a:solidFill>
                  <a:schemeClr val="tx1"/>
                </a:solidFill>
              </a:rPr>
              <a:t> meeting with Faculty.</a:t>
            </a:r>
          </a:p>
          <a:p>
            <a:pPr marL="0" indent="0" defTabSz="543305">
              <a:lnSpc>
                <a:spcPct val="100000"/>
              </a:lnSpc>
              <a:spcBef>
                <a:spcPts val="2600"/>
              </a:spcBef>
              <a:buClr>
                <a:schemeClr val="accent1"/>
              </a:buClr>
              <a:buSzPct val="104999"/>
              <a:buNone/>
              <a:defRPr sz="3162" cap="none">
                <a:solidFill>
                  <a:srgbClr val="838787"/>
                </a:solidFill>
                <a:latin typeface="Avenir Next Medium"/>
                <a:ea typeface="Avenir Next Medium"/>
                <a:cs typeface="Avenir Next Medium"/>
                <a:sym typeface="Avenir Next Medium"/>
              </a:defRPr>
            </a:pPr>
            <a:r>
              <a:rPr dirty="0">
                <a:solidFill>
                  <a:schemeClr val="tx1"/>
                </a:solidFill>
              </a:rPr>
              <a:t>Project has to be </a:t>
            </a:r>
            <a:r>
              <a:rPr b="1" i="1" dirty="0">
                <a:solidFill>
                  <a:schemeClr val="tx1"/>
                </a:solidFill>
                <a:ea typeface="Avenir Next"/>
                <a:cs typeface="Avenir Next"/>
                <a:sym typeface="Avenir Next"/>
              </a:rPr>
              <a:t>your</a:t>
            </a:r>
            <a:r>
              <a:rPr dirty="0">
                <a:solidFill>
                  <a:schemeClr val="tx1"/>
                </a:solidFill>
              </a:rPr>
              <a:t> idea. Faculty mentor facilitates.</a:t>
            </a:r>
          </a:p>
          <a:p>
            <a:pPr marL="0" indent="0" defTabSz="543305">
              <a:lnSpc>
                <a:spcPct val="100000"/>
              </a:lnSpc>
              <a:spcBef>
                <a:spcPts val="2600"/>
              </a:spcBef>
              <a:buClr>
                <a:schemeClr val="accent1"/>
              </a:buClr>
              <a:buSzPct val="104999"/>
              <a:buNone/>
              <a:defRPr sz="3162" cap="none">
                <a:solidFill>
                  <a:srgbClr val="838787"/>
                </a:solidFill>
                <a:latin typeface="Avenir Next Medium"/>
                <a:ea typeface="Avenir Next Medium"/>
                <a:cs typeface="Avenir Next Medium"/>
                <a:sym typeface="Avenir Next Medium"/>
              </a:defRPr>
            </a:pPr>
            <a:r>
              <a:rPr dirty="0">
                <a:solidFill>
                  <a:schemeClr val="tx1"/>
                </a:solidFill>
              </a:rPr>
              <a:t>Find previous work that indicates the project area - this is always important but especially so for creative projects.</a:t>
            </a:r>
            <a:r>
              <a:rPr lang="en-US" dirty="0">
                <a:solidFill>
                  <a:schemeClr val="tx1"/>
                </a:solidFill>
              </a:rPr>
              <a:t> This becomes the foundation for your scholarly frame.</a:t>
            </a:r>
            <a:endParaRPr dirty="0">
              <a:solidFill>
                <a:schemeClr val="tx1"/>
              </a:solidFill>
            </a:endParaRPr>
          </a:p>
          <a:p>
            <a:pPr marL="0" indent="0" defTabSz="543305">
              <a:lnSpc>
                <a:spcPct val="100000"/>
              </a:lnSpc>
              <a:spcBef>
                <a:spcPts val="2600"/>
              </a:spcBef>
              <a:buClr>
                <a:schemeClr val="accent1"/>
              </a:buClr>
              <a:buSzPct val="104999"/>
              <a:buNone/>
              <a:defRPr sz="3162" cap="none">
                <a:solidFill>
                  <a:srgbClr val="838787"/>
                </a:solidFill>
                <a:latin typeface="Avenir Next Medium"/>
                <a:ea typeface="Avenir Next Medium"/>
                <a:cs typeface="Avenir Next Medium"/>
                <a:sym typeface="Avenir Next Medium"/>
              </a:defRPr>
            </a:pPr>
            <a:r>
              <a:rPr dirty="0">
                <a:solidFill>
                  <a:schemeClr val="tx1"/>
                </a:solidFill>
              </a:rPr>
              <a:t>Demonstrate the context and reasoning for your research ideas. Linking your project to previous and related works is key.</a:t>
            </a:r>
          </a:p>
          <a:p>
            <a:pPr marL="0" indent="0" defTabSz="543305">
              <a:lnSpc>
                <a:spcPct val="100000"/>
              </a:lnSpc>
              <a:spcBef>
                <a:spcPts val="2600"/>
              </a:spcBef>
              <a:buClr>
                <a:schemeClr val="accent1"/>
              </a:buClr>
              <a:buSzPct val="104999"/>
              <a:buNone/>
              <a:defRPr sz="3162" cap="none">
                <a:solidFill>
                  <a:srgbClr val="838787"/>
                </a:solidFill>
                <a:latin typeface="Avenir Next Medium"/>
                <a:ea typeface="Avenir Next Medium"/>
                <a:cs typeface="Avenir Next Medium"/>
                <a:sym typeface="Avenir Next Medium"/>
              </a:defRPr>
            </a:pPr>
            <a:r>
              <a:rPr dirty="0">
                <a:solidFill>
                  <a:schemeClr val="tx1"/>
                </a:solidFill>
              </a:rPr>
              <a:t>This makes clear the research possibilities and potential links between faculty mentor and student.</a:t>
            </a:r>
          </a:p>
        </p:txBody>
      </p:sp>
    </p:spTree>
  </p:cSld>
  <p:clrMapOvr>
    <a:masterClrMapping/>
  </p:clrMapOvr>
  <p:transition spd="med"/>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5" name="Shape 185"/>
          <p:cNvSpPr>
            <a:spLocks noGrp="1"/>
          </p:cNvSpPr>
          <p:nvPr>
            <p:ph type="title"/>
          </p:nvPr>
        </p:nvSpPr>
        <p:spPr>
          <a:xfrm>
            <a:off x="317500" y="804041"/>
            <a:ext cx="12192000" cy="1162526"/>
          </a:xfrm>
          <a:prstGeom prst="rect">
            <a:avLst/>
          </a:prstGeom>
        </p:spPr>
        <p:txBody>
          <a:bodyPr>
            <a:normAutofit fontScale="90000"/>
          </a:bodyPr>
          <a:lstStyle>
            <a:lvl1pPr defTabSz="467359">
              <a:spcBef>
                <a:spcPts val="2200"/>
              </a:spcBef>
              <a:defRPr sz="4800"/>
            </a:lvl1pPr>
          </a:lstStyle>
          <a:p>
            <a:r>
              <a:rPr dirty="0"/>
              <a:t>creative or practice based proposal</a:t>
            </a:r>
          </a:p>
        </p:txBody>
      </p:sp>
      <p:sp>
        <p:nvSpPr>
          <p:cNvPr id="186" name="Shape 186"/>
          <p:cNvSpPr>
            <a:spLocks noGrp="1"/>
          </p:cNvSpPr>
          <p:nvPr>
            <p:ph type="body" idx="13"/>
          </p:nvPr>
        </p:nvSpPr>
        <p:spPr>
          <a:xfrm>
            <a:off x="317500" y="2386738"/>
            <a:ext cx="12192000" cy="6749127"/>
          </a:xfrm>
          <a:prstGeom prst="rect">
            <a:avLst/>
          </a:prstGeom>
          <a:extLst>
            <a:ext uri="{C572A759-6A51-4108-AA02-DFA0A04FC94B}">
              <ma14:wrappingTextBoxFlag xmlns:ma14="http://schemas.microsoft.com/office/mac/drawingml/2011/main" xmlns="" val="1"/>
            </a:ext>
          </a:extLst>
        </p:spPr>
        <p:txBody>
          <a:bodyPr>
            <a:normAutofit/>
          </a:bodyPr>
          <a:lstStyle/>
          <a:p>
            <a:pPr marL="0" indent="0" defTabSz="268731">
              <a:lnSpc>
                <a:spcPct val="100000"/>
              </a:lnSpc>
              <a:spcBef>
                <a:spcPts val="1200"/>
              </a:spcBef>
              <a:buClr>
                <a:schemeClr val="accent1"/>
              </a:buClr>
              <a:buSzPct val="104999"/>
              <a:buNone/>
              <a:defRPr sz="3200" cap="none">
                <a:solidFill>
                  <a:srgbClr val="838787"/>
                </a:solidFill>
                <a:latin typeface="Avenir Next Medium"/>
                <a:ea typeface="Avenir Next Medium"/>
                <a:cs typeface="Avenir Next Medium"/>
                <a:sym typeface="Avenir Next Medium"/>
              </a:defRPr>
            </a:pPr>
            <a:r>
              <a:rPr lang="en-US" b="1" u="sng" dirty="0">
                <a:solidFill>
                  <a:schemeClr val="tx1"/>
                </a:solidFill>
              </a:rPr>
              <a:t>EXACTLY</a:t>
            </a:r>
            <a:r>
              <a:rPr lang="en-US" dirty="0">
                <a:solidFill>
                  <a:schemeClr val="tx1"/>
                </a:solidFill>
              </a:rPr>
              <a:t> </a:t>
            </a:r>
            <a:r>
              <a:rPr dirty="0">
                <a:solidFill>
                  <a:schemeClr val="tx1"/>
                </a:solidFill>
              </a:rPr>
              <a:t>same standard format as regular ‘academic’ proposal.</a:t>
            </a:r>
            <a:endParaRPr lang="en-US" dirty="0">
              <a:solidFill>
                <a:schemeClr val="tx1"/>
              </a:solidFill>
            </a:endParaRPr>
          </a:p>
          <a:p>
            <a:pPr marL="0" indent="0" defTabSz="268731">
              <a:lnSpc>
                <a:spcPct val="100000"/>
              </a:lnSpc>
              <a:spcBef>
                <a:spcPts val="1200"/>
              </a:spcBef>
              <a:buClr>
                <a:schemeClr val="accent1"/>
              </a:buClr>
              <a:buSzPct val="104999"/>
              <a:buNone/>
              <a:defRPr sz="3200" cap="none">
                <a:solidFill>
                  <a:srgbClr val="838787"/>
                </a:solidFill>
                <a:latin typeface="Avenir Next Medium"/>
                <a:ea typeface="Avenir Next Medium"/>
                <a:cs typeface="Avenir Next Medium"/>
                <a:sym typeface="Avenir Next Medium"/>
              </a:defRPr>
            </a:pPr>
            <a:r>
              <a:rPr lang="en-US" dirty="0">
                <a:solidFill>
                  <a:schemeClr val="tx1"/>
                </a:solidFill>
              </a:rPr>
              <a:t>Same academic tone and expression.</a:t>
            </a:r>
          </a:p>
          <a:p>
            <a:pPr marL="0" indent="0" defTabSz="268731">
              <a:lnSpc>
                <a:spcPct val="100000"/>
              </a:lnSpc>
              <a:spcBef>
                <a:spcPts val="1200"/>
              </a:spcBef>
              <a:buClr>
                <a:schemeClr val="accent1"/>
              </a:buClr>
              <a:buSzPct val="104999"/>
              <a:buNone/>
              <a:defRPr sz="3200" cap="none">
                <a:solidFill>
                  <a:srgbClr val="838787"/>
                </a:solidFill>
                <a:latin typeface="Avenir Next Medium"/>
                <a:ea typeface="Avenir Next Medium"/>
                <a:cs typeface="Avenir Next Medium"/>
                <a:sym typeface="Avenir Next Medium"/>
              </a:defRPr>
            </a:pPr>
            <a:r>
              <a:rPr lang="en-US" dirty="0">
                <a:solidFill>
                  <a:schemeClr val="tx1"/>
                </a:solidFill>
              </a:rPr>
              <a:t>This is not the place for telling the reviewer about your film or about the content of the project unless it specifically ties to the scholarly frame.</a:t>
            </a:r>
          </a:p>
          <a:p>
            <a:pPr marL="0" indent="0" defTabSz="268731">
              <a:lnSpc>
                <a:spcPct val="100000"/>
              </a:lnSpc>
              <a:spcBef>
                <a:spcPts val="1200"/>
              </a:spcBef>
              <a:buClr>
                <a:schemeClr val="accent1"/>
              </a:buClr>
              <a:buSzPct val="104999"/>
              <a:buNone/>
              <a:defRPr sz="3200" cap="none">
                <a:solidFill>
                  <a:srgbClr val="838787"/>
                </a:solidFill>
                <a:latin typeface="Avenir Next Medium"/>
                <a:ea typeface="Avenir Next Medium"/>
                <a:cs typeface="Avenir Next Medium"/>
                <a:sym typeface="Avenir Next Medium"/>
              </a:defRPr>
            </a:pPr>
            <a:r>
              <a:rPr lang="en-US" dirty="0">
                <a:solidFill>
                  <a:schemeClr val="tx1"/>
                </a:solidFill>
              </a:rPr>
              <a:t>Do not list pictures of your crew with their bios.</a:t>
            </a:r>
          </a:p>
          <a:p>
            <a:pPr marL="0" indent="0" defTabSz="268731">
              <a:lnSpc>
                <a:spcPct val="100000"/>
              </a:lnSpc>
              <a:spcBef>
                <a:spcPts val="1200"/>
              </a:spcBef>
              <a:buClr>
                <a:schemeClr val="accent1"/>
              </a:buClr>
              <a:buSzPct val="104999"/>
              <a:buNone/>
              <a:defRPr sz="3200" cap="none">
                <a:solidFill>
                  <a:srgbClr val="838787"/>
                </a:solidFill>
                <a:latin typeface="Avenir Next Medium"/>
                <a:ea typeface="Avenir Next Medium"/>
                <a:cs typeface="Avenir Next Medium"/>
                <a:sym typeface="Avenir Next Medium"/>
              </a:defRPr>
            </a:pPr>
            <a:r>
              <a:rPr lang="en-US" dirty="0">
                <a:solidFill>
                  <a:schemeClr val="tx1"/>
                </a:solidFill>
              </a:rPr>
              <a:t>Do not list the logline or pitch. </a:t>
            </a:r>
          </a:p>
          <a:p>
            <a:pPr marL="0" indent="0" defTabSz="268731">
              <a:lnSpc>
                <a:spcPct val="100000"/>
              </a:lnSpc>
              <a:spcBef>
                <a:spcPts val="1200"/>
              </a:spcBef>
              <a:buClr>
                <a:schemeClr val="accent1"/>
              </a:buClr>
              <a:buSzPct val="104999"/>
              <a:buNone/>
              <a:defRPr sz="3200" cap="none">
                <a:solidFill>
                  <a:srgbClr val="838787"/>
                </a:solidFill>
                <a:latin typeface="Avenir Next Medium"/>
                <a:ea typeface="Avenir Next Medium"/>
                <a:cs typeface="Avenir Next Medium"/>
                <a:sym typeface="Avenir Next Medium"/>
              </a:defRPr>
            </a:pPr>
            <a:endParaRPr lang="en-US" dirty="0">
              <a:solidFill>
                <a:schemeClr val="tx1"/>
              </a:solidFill>
            </a:endParaRPr>
          </a:p>
          <a:p>
            <a:pPr marL="0" indent="0" defTabSz="268731">
              <a:lnSpc>
                <a:spcPct val="100000"/>
              </a:lnSpc>
              <a:spcBef>
                <a:spcPts val="1200"/>
              </a:spcBef>
              <a:buClr>
                <a:schemeClr val="accent1"/>
              </a:buClr>
              <a:buSzPct val="104999"/>
              <a:buNone/>
              <a:defRPr sz="3200" cap="none">
                <a:solidFill>
                  <a:srgbClr val="838787"/>
                </a:solidFill>
                <a:latin typeface="Avenir Next Medium"/>
                <a:ea typeface="Avenir Next Medium"/>
                <a:cs typeface="Avenir Next Medium"/>
                <a:sym typeface="Avenir Next Medium"/>
              </a:defRPr>
            </a:pPr>
            <a:endParaRPr lang="en-US" dirty="0">
              <a:solidFill>
                <a:schemeClr val="tx1"/>
              </a:solidFill>
            </a:endParaRPr>
          </a:p>
        </p:txBody>
      </p:sp>
    </p:spTree>
  </p:cSld>
  <p:clrMapOvr>
    <a:masterClrMapping/>
  </p:clrMapOvr>
  <p:transition spd="med"/>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06400" y="677918"/>
            <a:ext cx="12192000" cy="977462"/>
          </a:xfrm>
        </p:spPr>
        <p:txBody>
          <a:bodyPr>
            <a:normAutofit fontScale="90000"/>
          </a:bodyPr>
          <a:lstStyle/>
          <a:p>
            <a:r>
              <a:rPr lang="en-US" dirty="0"/>
              <a:t>common mistakes</a:t>
            </a:r>
          </a:p>
        </p:txBody>
      </p:sp>
      <p:sp>
        <p:nvSpPr>
          <p:cNvPr id="4" name="Text Placeholder 3"/>
          <p:cNvSpPr>
            <a:spLocks noGrp="1"/>
          </p:cNvSpPr>
          <p:nvPr>
            <p:ph type="body" idx="13"/>
          </p:nvPr>
        </p:nvSpPr>
        <p:spPr>
          <a:xfrm>
            <a:off x="406400" y="2522483"/>
            <a:ext cx="12192000" cy="6329417"/>
          </a:xfrm>
        </p:spPr>
        <p:txBody>
          <a:bodyPr/>
          <a:lstStyle/>
          <a:p>
            <a:pPr marL="914400" indent="-914400">
              <a:buAutoNum type="arabicPeriod"/>
            </a:pPr>
            <a:r>
              <a:rPr lang="en-US" dirty="0"/>
              <a:t>Asks for too much money – very </a:t>
            </a:r>
            <a:r>
              <a:rPr lang="en-US" dirty="0" err="1"/>
              <a:t>very</a:t>
            </a:r>
            <a:r>
              <a:rPr lang="en-US" dirty="0"/>
              <a:t> </a:t>
            </a:r>
            <a:r>
              <a:rPr lang="en-US" dirty="0" err="1"/>
              <a:t>very</a:t>
            </a:r>
            <a:r>
              <a:rPr lang="en-US" dirty="0"/>
              <a:t> common.</a:t>
            </a:r>
          </a:p>
          <a:p>
            <a:pPr marL="914400" indent="-914400">
              <a:buAutoNum type="arabicPeriod"/>
            </a:pPr>
            <a:r>
              <a:rPr lang="en-US" dirty="0"/>
              <a:t>Request is not put into context</a:t>
            </a:r>
          </a:p>
          <a:p>
            <a:pPr marL="914400" indent="-914400">
              <a:buAutoNum type="arabicPeriod"/>
            </a:pPr>
            <a:r>
              <a:rPr lang="en-US" dirty="0"/>
              <a:t>Tells the story of the project (the content) but does not justify the reason for why grant is needed</a:t>
            </a:r>
          </a:p>
          <a:p>
            <a:pPr marL="914400" indent="-914400">
              <a:buAutoNum type="arabicPeriod"/>
            </a:pPr>
            <a:r>
              <a:rPr lang="en-US" dirty="0"/>
              <a:t>Ignores scholarly frame</a:t>
            </a:r>
          </a:p>
        </p:txBody>
      </p:sp>
    </p:spTree>
    <p:extLst>
      <p:ext uri="{BB962C8B-B14F-4D97-AF65-F5344CB8AC3E}">
        <p14:creationId xmlns:p14="http://schemas.microsoft.com/office/powerpoint/2010/main" val="4265151082"/>
      </p:ext>
    </p:extLst>
  </p:cSld>
  <p:clrMapOvr>
    <a:masterClrMapping/>
  </p:clrMapOvr>
  <p:transition spd="med"/>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 name="Shape 205"/>
          <p:cNvSpPr>
            <a:spLocks noGrp="1"/>
          </p:cNvSpPr>
          <p:nvPr>
            <p:ph type="title"/>
          </p:nvPr>
        </p:nvSpPr>
        <p:spPr>
          <a:xfrm>
            <a:off x="406400" y="520263"/>
            <a:ext cx="12192000" cy="1740338"/>
          </a:xfrm>
          <a:prstGeom prst="rect">
            <a:avLst/>
          </a:prstGeom>
        </p:spPr>
        <p:txBody>
          <a:bodyPr>
            <a:normAutofit/>
          </a:bodyPr>
          <a:lstStyle>
            <a:lvl1pPr defTabSz="467359">
              <a:spcBef>
                <a:spcPts val="2200"/>
              </a:spcBef>
              <a:defRPr sz="4800"/>
            </a:lvl1pPr>
          </a:lstStyle>
          <a:p>
            <a:r>
              <a:rPr dirty="0"/>
              <a:t>difference in creative/practice based projects</a:t>
            </a:r>
          </a:p>
        </p:txBody>
      </p:sp>
      <p:sp>
        <p:nvSpPr>
          <p:cNvPr id="206" name="Shape 206"/>
          <p:cNvSpPr>
            <a:spLocks noGrp="1"/>
          </p:cNvSpPr>
          <p:nvPr>
            <p:ph type="body" idx="13"/>
          </p:nvPr>
        </p:nvSpPr>
        <p:spPr>
          <a:xfrm>
            <a:off x="406400" y="2727702"/>
            <a:ext cx="12192000" cy="6124198"/>
          </a:xfrm>
          <a:prstGeom prst="rect">
            <a:avLst/>
          </a:prstGeom>
          <a:extLst>
            <a:ext uri="{C572A759-6A51-4108-AA02-DFA0A04FC94B}">
              <ma14:wrappingTextBoxFlag xmlns:ma14="http://schemas.microsoft.com/office/mac/drawingml/2011/main" xmlns="" val="1"/>
            </a:ext>
          </a:extLst>
        </p:spPr>
        <p:txBody>
          <a:bodyPr/>
          <a:lstStyle/>
          <a:p>
            <a:pPr marL="0" indent="0" defTabSz="385572">
              <a:lnSpc>
                <a:spcPct val="100000"/>
              </a:lnSpc>
              <a:spcBef>
                <a:spcPts val="1800"/>
              </a:spcBef>
              <a:buClr>
                <a:schemeClr val="accent1"/>
              </a:buClr>
              <a:buSzPct val="104999"/>
              <a:buNone/>
              <a:defRPr sz="2200" cap="none">
                <a:solidFill>
                  <a:srgbClr val="838787"/>
                </a:solidFill>
                <a:latin typeface="Avenir Next Medium"/>
                <a:ea typeface="Avenir Next Medium"/>
                <a:cs typeface="Avenir Next Medium"/>
                <a:sym typeface="Avenir Next Medium"/>
              </a:defRPr>
            </a:pPr>
            <a:r>
              <a:rPr lang="en-US" dirty="0">
                <a:solidFill>
                  <a:schemeClr val="tx1"/>
                </a:solidFill>
              </a:rPr>
              <a:t>A </a:t>
            </a:r>
            <a:r>
              <a:rPr dirty="0">
                <a:solidFill>
                  <a:schemeClr val="tx1"/>
                </a:solidFill>
              </a:rPr>
              <a:t>Creative Research Proposal should focus on:</a:t>
            </a:r>
          </a:p>
          <a:p>
            <a:pPr marL="293370" lvl="1" indent="0" defTabSz="385572">
              <a:lnSpc>
                <a:spcPct val="100000"/>
              </a:lnSpc>
              <a:spcBef>
                <a:spcPts val="1800"/>
              </a:spcBef>
              <a:buClr>
                <a:schemeClr val="accent1"/>
              </a:buClr>
              <a:buSzPct val="104999"/>
              <a:buNone/>
              <a:defRPr sz="2200" cap="none">
                <a:solidFill>
                  <a:srgbClr val="838787"/>
                </a:solidFill>
                <a:latin typeface="Avenir Next Medium"/>
                <a:ea typeface="Avenir Next Medium"/>
                <a:cs typeface="Avenir Next Medium"/>
                <a:sym typeface="Avenir Next Medium"/>
              </a:defRPr>
            </a:pPr>
            <a:r>
              <a:rPr b="1" u="sng" dirty="0">
                <a:solidFill>
                  <a:schemeClr val="tx1"/>
                </a:solidFill>
              </a:rPr>
              <a:t>Proving Context </a:t>
            </a:r>
            <a:r>
              <a:rPr dirty="0">
                <a:solidFill>
                  <a:schemeClr val="tx1"/>
                </a:solidFill>
              </a:rPr>
              <a:t>- in what ways does your creative media project </a:t>
            </a:r>
            <a:r>
              <a:rPr b="1" dirty="0">
                <a:solidFill>
                  <a:schemeClr val="tx1"/>
                </a:solidFill>
                <a:latin typeface="Avenir Next"/>
                <a:ea typeface="Avenir Next"/>
                <a:cs typeface="Avenir Next"/>
                <a:sym typeface="Avenir Next"/>
              </a:rPr>
              <a:t>link with other </a:t>
            </a:r>
            <a:r>
              <a:rPr dirty="0">
                <a:solidFill>
                  <a:schemeClr val="tx1"/>
                </a:solidFill>
              </a:rPr>
              <a:t>practice-based works in:</a:t>
            </a:r>
          </a:p>
          <a:p>
            <a:pPr marL="880111" lvl="3" indent="0" defTabSz="385572">
              <a:lnSpc>
                <a:spcPct val="100000"/>
              </a:lnSpc>
              <a:spcBef>
                <a:spcPts val="1800"/>
              </a:spcBef>
              <a:buClr>
                <a:schemeClr val="accent1"/>
              </a:buClr>
              <a:buSzPct val="104999"/>
              <a:buNone/>
              <a:defRPr sz="2200" cap="none">
                <a:solidFill>
                  <a:srgbClr val="838787"/>
                </a:solidFill>
                <a:latin typeface="Avenir Next Medium"/>
                <a:ea typeface="Avenir Next Medium"/>
                <a:cs typeface="Avenir Next Medium"/>
                <a:sym typeface="Avenir Next Medium"/>
              </a:defRPr>
            </a:pPr>
            <a:r>
              <a:rPr dirty="0">
                <a:solidFill>
                  <a:schemeClr val="tx1"/>
                </a:solidFill>
              </a:rPr>
              <a:t>a) formal ways (aesthetics; genres; authorial; appearance)</a:t>
            </a:r>
          </a:p>
          <a:p>
            <a:pPr marL="880111" lvl="3" indent="0" defTabSz="385572">
              <a:lnSpc>
                <a:spcPct val="100000"/>
              </a:lnSpc>
              <a:spcBef>
                <a:spcPts val="1800"/>
              </a:spcBef>
              <a:buClr>
                <a:schemeClr val="accent1"/>
              </a:buClr>
              <a:buSzPct val="104999"/>
              <a:buNone/>
              <a:defRPr sz="2200" cap="none">
                <a:solidFill>
                  <a:srgbClr val="838787"/>
                </a:solidFill>
                <a:latin typeface="Avenir Next Medium"/>
                <a:ea typeface="Avenir Next Medium"/>
                <a:cs typeface="Avenir Next Medium"/>
                <a:sym typeface="Avenir Next Medium"/>
              </a:defRPr>
            </a:pPr>
            <a:r>
              <a:rPr dirty="0">
                <a:solidFill>
                  <a:schemeClr val="tx1"/>
                </a:solidFill>
              </a:rPr>
              <a:t>b) conceptual ways (themes; agendas; mission statements; manifestos)</a:t>
            </a:r>
          </a:p>
          <a:p>
            <a:pPr marL="880111" lvl="3" indent="0" defTabSz="385572">
              <a:lnSpc>
                <a:spcPct val="100000"/>
              </a:lnSpc>
              <a:spcBef>
                <a:spcPts val="1800"/>
              </a:spcBef>
              <a:buClr>
                <a:schemeClr val="accent1"/>
              </a:buClr>
              <a:buSzPct val="104999"/>
              <a:buNone/>
              <a:defRPr sz="2200" cap="none">
                <a:solidFill>
                  <a:srgbClr val="838787"/>
                </a:solidFill>
                <a:latin typeface="Avenir Next Medium"/>
                <a:ea typeface="Avenir Next Medium"/>
                <a:cs typeface="Avenir Next Medium"/>
                <a:sym typeface="Avenir Next Medium"/>
              </a:defRPr>
            </a:pPr>
            <a:r>
              <a:rPr dirty="0">
                <a:solidFill>
                  <a:schemeClr val="tx1"/>
                </a:solidFill>
              </a:rPr>
              <a:t>c) affective issues (the impact of the project on communities)</a:t>
            </a:r>
          </a:p>
          <a:p>
            <a:pPr marL="293370" lvl="1" indent="0" defTabSz="385572">
              <a:lnSpc>
                <a:spcPct val="100000"/>
              </a:lnSpc>
              <a:spcBef>
                <a:spcPts val="1800"/>
              </a:spcBef>
              <a:buClr>
                <a:schemeClr val="accent1"/>
              </a:buClr>
              <a:buSzPct val="104999"/>
              <a:buNone/>
              <a:defRPr sz="2200" cap="none">
                <a:solidFill>
                  <a:srgbClr val="838787"/>
                </a:solidFill>
                <a:latin typeface="Avenir Next Medium"/>
                <a:ea typeface="Avenir Next Medium"/>
                <a:cs typeface="Avenir Next Medium"/>
                <a:sym typeface="Avenir Next Medium"/>
              </a:defRPr>
            </a:pPr>
            <a:r>
              <a:rPr dirty="0">
                <a:solidFill>
                  <a:schemeClr val="tx1"/>
                </a:solidFill>
              </a:rPr>
              <a:t>Must </a:t>
            </a:r>
            <a:r>
              <a:rPr b="1" u="sng" dirty="0">
                <a:solidFill>
                  <a:schemeClr val="tx1"/>
                </a:solidFill>
                <a:latin typeface="Avenir Next"/>
                <a:ea typeface="Avenir Next"/>
                <a:cs typeface="Avenir Next"/>
                <a:sym typeface="Avenir Next"/>
              </a:rPr>
              <a:t>show history</a:t>
            </a:r>
            <a:r>
              <a:rPr b="1" u="sng" dirty="0">
                <a:solidFill>
                  <a:schemeClr val="tx1"/>
                </a:solidFill>
              </a:rPr>
              <a:t> </a:t>
            </a:r>
            <a:r>
              <a:rPr dirty="0">
                <a:solidFill>
                  <a:schemeClr val="tx1"/>
                </a:solidFill>
              </a:rPr>
              <a:t>of your work and how it connects to wider field. What is the pathway that led you to your project idea? This cannot be opinion based. It must resonate with creative work already accomplished.</a:t>
            </a:r>
          </a:p>
          <a:p>
            <a:pPr marL="293370" lvl="1" indent="0" defTabSz="385572">
              <a:lnSpc>
                <a:spcPct val="100000"/>
              </a:lnSpc>
              <a:spcBef>
                <a:spcPts val="1800"/>
              </a:spcBef>
              <a:buClr>
                <a:schemeClr val="accent1"/>
              </a:buClr>
              <a:buSzPct val="104999"/>
              <a:buNone/>
              <a:defRPr sz="2200" cap="none">
                <a:solidFill>
                  <a:srgbClr val="838787"/>
                </a:solidFill>
                <a:latin typeface="Avenir Next Medium"/>
                <a:ea typeface="Avenir Next Medium"/>
                <a:cs typeface="Avenir Next Medium"/>
                <a:sym typeface="Avenir Next Medium"/>
              </a:defRPr>
            </a:pPr>
            <a:r>
              <a:rPr dirty="0">
                <a:solidFill>
                  <a:schemeClr val="tx1"/>
                </a:solidFill>
              </a:rPr>
              <a:t>Go beyond - will this project allow future work to happen? What opportunities will the completion and award of this project potentially open up? What is your intentionality with your practice?</a:t>
            </a:r>
          </a:p>
        </p:txBody>
      </p:sp>
    </p:spTree>
  </p:cSld>
  <p:clrMapOvr>
    <a:masterClrMapping/>
  </p:clrMapOvr>
  <p:transition spd="med"/>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4" name="Shape 214"/>
          <p:cNvSpPr>
            <a:spLocks noGrp="1"/>
          </p:cNvSpPr>
          <p:nvPr>
            <p:ph type="title"/>
          </p:nvPr>
        </p:nvSpPr>
        <p:spPr>
          <a:xfrm>
            <a:off x="406400" y="204952"/>
            <a:ext cx="12192000" cy="2087179"/>
          </a:xfrm>
          <a:prstGeom prst="rect">
            <a:avLst/>
          </a:prstGeom>
        </p:spPr>
        <p:txBody>
          <a:bodyPr>
            <a:normAutofit/>
          </a:bodyPr>
          <a:lstStyle>
            <a:lvl1pPr defTabSz="467359">
              <a:spcBef>
                <a:spcPts val="2200"/>
              </a:spcBef>
              <a:defRPr sz="4800"/>
            </a:lvl1pPr>
          </a:lstStyle>
          <a:p>
            <a:r>
              <a:t>remember:</a:t>
            </a:r>
          </a:p>
        </p:txBody>
      </p:sp>
      <p:sp>
        <p:nvSpPr>
          <p:cNvPr id="215" name="Shape 215"/>
          <p:cNvSpPr>
            <a:spLocks noGrp="1"/>
          </p:cNvSpPr>
          <p:nvPr>
            <p:ph type="body" idx="13"/>
          </p:nvPr>
        </p:nvSpPr>
        <p:spPr>
          <a:prstGeom prst="rect">
            <a:avLst/>
          </a:prstGeom>
          <a:extLst>
            <a:ext uri="{C572A759-6A51-4108-AA02-DFA0A04FC94B}">
              <ma14:wrappingTextBoxFlag xmlns:ma14="http://schemas.microsoft.com/office/mac/drawingml/2011/main" xmlns="" val="1"/>
            </a:ext>
          </a:extLst>
        </p:spPr>
        <p:txBody>
          <a:bodyPr/>
          <a:lstStyle/>
          <a:p>
            <a:pPr marL="386715" indent="-386715" defTabSz="508254">
              <a:lnSpc>
                <a:spcPct val="100000"/>
              </a:lnSpc>
              <a:spcBef>
                <a:spcPts val="2400"/>
              </a:spcBef>
              <a:buClr>
                <a:schemeClr val="accent1"/>
              </a:buClr>
              <a:buSzPct val="104999"/>
              <a:buFont typeface="Avenir Next"/>
              <a:buChar char="▸"/>
              <a:defRPr sz="2900" cap="none">
                <a:solidFill>
                  <a:srgbClr val="838787"/>
                </a:solidFill>
                <a:latin typeface="Avenir Next Medium"/>
                <a:ea typeface="Avenir Next Medium"/>
                <a:cs typeface="Avenir Next Medium"/>
                <a:sym typeface="Avenir Next Medium"/>
              </a:defRPr>
            </a:pPr>
            <a:r>
              <a:rPr dirty="0">
                <a:solidFill>
                  <a:schemeClr val="tx1"/>
                </a:solidFill>
              </a:rPr>
              <a:t>All parts of the project must reflect your abilities.</a:t>
            </a:r>
          </a:p>
          <a:p>
            <a:pPr marL="386715" indent="-386715" defTabSz="508254">
              <a:lnSpc>
                <a:spcPct val="100000"/>
              </a:lnSpc>
              <a:spcBef>
                <a:spcPts val="2400"/>
              </a:spcBef>
              <a:buClr>
                <a:schemeClr val="accent1"/>
              </a:buClr>
              <a:buSzPct val="104999"/>
              <a:buFont typeface="Avenir Next"/>
              <a:buChar char="▸"/>
              <a:defRPr sz="2900" cap="none">
                <a:solidFill>
                  <a:srgbClr val="838787"/>
                </a:solidFill>
                <a:latin typeface="Avenir Next Medium"/>
                <a:ea typeface="Avenir Next Medium"/>
                <a:cs typeface="Avenir Next Medium"/>
                <a:sym typeface="Avenir Next Medium"/>
              </a:defRPr>
            </a:pPr>
            <a:r>
              <a:rPr dirty="0">
                <a:solidFill>
                  <a:schemeClr val="tx1"/>
                </a:solidFill>
              </a:rPr>
              <a:t>Only do what you can do. </a:t>
            </a:r>
            <a:r>
              <a:rPr lang="en-US" dirty="0">
                <a:solidFill>
                  <a:schemeClr val="tx1"/>
                </a:solidFill>
              </a:rPr>
              <a:t>Grant proposals </a:t>
            </a:r>
            <a:r>
              <a:rPr lang="en-US" b="1" u="sng" dirty="0">
                <a:solidFill>
                  <a:schemeClr val="tx1"/>
                </a:solidFill>
              </a:rPr>
              <a:t>must be specific &amp; detailed</a:t>
            </a:r>
            <a:r>
              <a:rPr lang="en-US" dirty="0">
                <a:solidFill>
                  <a:schemeClr val="tx1"/>
                </a:solidFill>
              </a:rPr>
              <a:t>.</a:t>
            </a:r>
            <a:endParaRPr dirty="0">
              <a:solidFill>
                <a:schemeClr val="tx1"/>
              </a:solidFill>
            </a:endParaRPr>
          </a:p>
          <a:p>
            <a:pPr marL="386715" indent="-386715" defTabSz="508254">
              <a:lnSpc>
                <a:spcPct val="100000"/>
              </a:lnSpc>
              <a:spcBef>
                <a:spcPts val="2400"/>
              </a:spcBef>
              <a:buClr>
                <a:schemeClr val="accent1"/>
              </a:buClr>
              <a:buSzPct val="104999"/>
              <a:buFont typeface="Avenir Next"/>
              <a:buChar char="▸"/>
              <a:defRPr sz="2900" cap="none">
                <a:solidFill>
                  <a:srgbClr val="838787"/>
                </a:solidFill>
                <a:latin typeface="Avenir Next Medium"/>
                <a:ea typeface="Avenir Next Medium"/>
                <a:cs typeface="Avenir Next Medium"/>
                <a:sym typeface="Avenir Next Medium"/>
              </a:defRPr>
            </a:pPr>
            <a:r>
              <a:rPr dirty="0">
                <a:solidFill>
                  <a:schemeClr val="tx1"/>
                </a:solidFill>
              </a:rPr>
              <a:t>The budget must be justified by the research project’s proposal. Costs must be clearly linked to the context and method section (especially with creative projects where there might be an emphasis on experimentation with media/technology and formal aspects). </a:t>
            </a:r>
          </a:p>
          <a:p>
            <a:pPr marL="386715" indent="-386715" defTabSz="508254">
              <a:lnSpc>
                <a:spcPct val="100000"/>
              </a:lnSpc>
              <a:spcBef>
                <a:spcPts val="2400"/>
              </a:spcBef>
              <a:buClr>
                <a:schemeClr val="accent1"/>
              </a:buClr>
              <a:buSzPct val="104999"/>
              <a:buFont typeface="Avenir Next"/>
              <a:buChar char="▸"/>
              <a:defRPr sz="2900" cap="none">
                <a:solidFill>
                  <a:srgbClr val="838787"/>
                </a:solidFill>
                <a:latin typeface="Avenir Next Medium"/>
                <a:ea typeface="Avenir Next Medium"/>
                <a:cs typeface="Avenir Next Medium"/>
                <a:sym typeface="Avenir Next Medium"/>
              </a:defRPr>
            </a:pPr>
            <a:r>
              <a:rPr dirty="0">
                <a:solidFill>
                  <a:schemeClr val="tx1"/>
                </a:solidFill>
              </a:rPr>
              <a:t>Budget</a:t>
            </a:r>
            <a:r>
              <a:rPr lang="en-US" dirty="0">
                <a:solidFill>
                  <a:schemeClr val="tx1"/>
                </a:solidFill>
              </a:rPr>
              <a:t>s too</a:t>
            </a:r>
            <a:r>
              <a:rPr dirty="0">
                <a:solidFill>
                  <a:schemeClr val="tx1"/>
                </a:solidFill>
              </a:rPr>
              <a:t> should always be specific - not general. Make sure estimates have been quoted already, or that you have discussed your project with other creatives who have done similar work. </a:t>
            </a:r>
          </a:p>
        </p:txBody>
      </p:sp>
    </p:spTree>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2AEFFFF2-9EB4-4B6C-B9F8-2BA3EF89A21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3274850" cy="97536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9" name="Rectangle 18">
            <a:extLst>
              <a:ext uri="{FF2B5EF4-FFF2-40B4-BE49-F238E27FC236}">
                <a16:creationId xmlns:a16="http://schemas.microsoft.com/office/drawing/2014/main" id="{0D65299F-028F-4AFC-B46A-8DB33E20FE4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74850" y="0"/>
            <a:ext cx="9729950" cy="97536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BAC87F6E-526A-49B5-995D-42DB656594C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91917" y="2052316"/>
            <a:ext cx="4236728" cy="5648967"/>
          </a:xfrm>
          <a:prstGeom prst="ellipse">
            <a:avLst/>
          </a:prstGeom>
          <a:solidFill>
            <a:srgbClr val="FFFFFF"/>
          </a:solidFill>
          <a:ln w="3175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1344931" y="2256332"/>
            <a:ext cx="3930701" cy="5240935"/>
          </a:xfrm>
          <a:prstGeom prst="ellipse">
            <a:avLst/>
          </a:prstGeom>
          <a:solidFill>
            <a:schemeClr val="accent2">
              <a:lumMod val="75000"/>
            </a:schemeClr>
          </a:solidFill>
          <a:ln>
            <a:noFill/>
          </a:ln>
        </p:spPr>
        <p:txBody>
          <a:bodyPr>
            <a:normAutofit/>
          </a:bodyPr>
          <a:lstStyle/>
          <a:p>
            <a:r>
              <a:rPr lang="en-US" sz="3100">
                <a:solidFill>
                  <a:srgbClr val="FFFFFF"/>
                </a:solidFill>
              </a:rPr>
              <a:t>Proposal essentials</a:t>
            </a:r>
          </a:p>
        </p:txBody>
      </p:sp>
      <p:sp>
        <p:nvSpPr>
          <p:cNvPr id="3" name="Content Placeholder 2"/>
          <p:cNvSpPr>
            <a:spLocks noGrp="1"/>
          </p:cNvSpPr>
          <p:nvPr>
            <p:ph idx="1"/>
          </p:nvPr>
        </p:nvSpPr>
        <p:spPr>
          <a:xfrm>
            <a:off x="5553111" y="1331843"/>
            <a:ext cx="6869100" cy="7520991"/>
          </a:xfrm>
        </p:spPr>
        <p:txBody>
          <a:bodyPr anchor="ctr">
            <a:normAutofit lnSpcReduction="10000"/>
          </a:bodyPr>
          <a:lstStyle/>
          <a:p>
            <a:pPr marL="0" indent="0">
              <a:lnSpc>
                <a:spcPct val="90000"/>
              </a:lnSpc>
              <a:buNone/>
            </a:pPr>
            <a:r>
              <a:rPr lang="en-US" sz="2400" dirty="0"/>
              <a:t>There are two main elements in a successful proposal that seeks to conduct creative work:</a:t>
            </a:r>
          </a:p>
          <a:p>
            <a:pPr marL="993130" lvl="2" indent="-342900">
              <a:lnSpc>
                <a:spcPct val="90000"/>
              </a:lnSpc>
              <a:buAutoNum type="arabicPeriod"/>
            </a:pPr>
            <a:r>
              <a:rPr lang="en-US" sz="2116" dirty="0"/>
              <a:t>Context</a:t>
            </a:r>
          </a:p>
          <a:p>
            <a:pPr marL="993130" lvl="2" indent="-342900">
              <a:lnSpc>
                <a:spcPct val="90000"/>
              </a:lnSpc>
              <a:buAutoNum type="arabicPeriod"/>
            </a:pPr>
            <a:r>
              <a:rPr lang="en-US" sz="2116" dirty="0"/>
              <a:t>Justification</a:t>
            </a:r>
          </a:p>
          <a:p>
            <a:pPr>
              <a:lnSpc>
                <a:spcPct val="90000"/>
              </a:lnSpc>
            </a:pPr>
            <a:endParaRPr lang="en-US" sz="2400" dirty="0"/>
          </a:p>
          <a:p>
            <a:pPr marL="0" indent="0">
              <a:lnSpc>
                <a:spcPct val="90000"/>
              </a:lnSpc>
              <a:buNone/>
            </a:pPr>
            <a:r>
              <a:rPr lang="en-US" sz="2400" dirty="0"/>
              <a:t>The other VERY important thing is that you must tailor your application for CUE as the grant funding body. </a:t>
            </a:r>
          </a:p>
          <a:p>
            <a:pPr marL="0" indent="0">
              <a:lnSpc>
                <a:spcPct val="90000"/>
              </a:lnSpc>
              <a:buNone/>
            </a:pPr>
            <a:r>
              <a:rPr lang="en-US" sz="2400" dirty="0"/>
              <a:t>This is a proposal, not a project outline, or pitch,  or bid for creative producers. It is a statement that should justify your project </a:t>
            </a:r>
            <a:r>
              <a:rPr lang="en-US" sz="2400" b="1" dirty="0"/>
              <a:t>and its academic significance.</a:t>
            </a:r>
          </a:p>
          <a:p>
            <a:pPr marL="0" indent="0">
              <a:lnSpc>
                <a:spcPct val="90000"/>
              </a:lnSpc>
              <a:buNone/>
            </a:pPr>
            <a:r>
              <a:rPr lang="en-US" sz="2400" dirty="0"/>
              <a:t>A proposal must:</a:t>
            </a:r>
          </a:p>
          <a:p>
            <a:pPr marL="342900" indent="-342900">
              <a:lnSpc>
                <a:spcPct val="90000"/>
              </a:lnSpc>
              <a:buAutoNum type="alphaLcParenR"/>
            </a:pPr>
            <a:r>
              <a:rPr lang="en-US" sz="2400" dirty="0"/>
              <a:t>Briefly state what the project is</a:t>
            </a:r>
          </a:p>
          <a:p>
            <a:pPr marL="342900" indent="-342900">
              <a:lnSpc>
                <a:spcPct val="90000"/>
              </a:lnSpc>
              <a:buAutoNum type="alphaLcParenR"/>
            </a:pPr>
            <a:r>
              <a:rPr lang="en-US" sz="2400" dirty="0"/>
              <a:t>State why it is important (Context)</a:t>
            </a:r>
          </a:p>
          <a:p>
            <a:pPr marL="342900" indent="-342900">
              <a:lnSpc>
                <a:spcPct val="90000"/>
              </a:lnSpc>
              <a:buAutoNum type="alphaLcParenR"/>
            </a:pPr>
            <a:r>
              <a:rPr lang="en-US" sz="2400" dirty="0"/>
              <a:t>Include the reason for doing it, supported by scholarly evidence (Justification)</a:t>
            </a:r>
          </a:p>
          <a:p>
            <a:pPr marL="342900" indent="-342900">
              <a:lnSpc>
                <a:spcPct val="90000"/>
              </a:lnSpc>
              <a:buAutoNum type="alphaLcParenR"/>
            </a:pPr>
            <a:r>
              <a:rPr lang="en-US" sz="2400" dirty="0"/>
              <a:t>State the intended outcome</a:t>
            </a:r>
          </a:p>
          <a:p>
            <a:pPr marL="0" lvl="4" indent="0">
              <a:lnSpc>
                <a:spcPct val="90000"/>
              </a:lnSpc>
              <a:buNone/>
            </a:pPr>
            <a:endParaRPr lang="en-US" sz="1300" dirty="0"/>
          </a:p>
          <a:p>
            <a:pPr>
              <a:lnSpc>
                <a:spcPct val="90000"/>
              </a:lnSpc>
            </a:pPr>
            <a:endParaRPr lang="en-US" sz="1300" dirty="0"/>
          </a:p>
        </p:txBody>
      </p:sp>
    </p:spTree>
    <p:extLst>
      <p:ext uri="{BB962C8B-B14F-4D97-AF65-F5344CB8AC3E}">
        <p14:creationId xmlns:p14="http://schemas.microsoft.com/office/powerpoint/2010/main" val="101965888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C33976D1-3430-450C-A978-87A9A6E8E71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3004800" cy="97536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7D6AAC78-7D86-415A-ADC1-2B474807960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332992" y="1775155"/>
            <a:ext cx="10338816" cy="6203289"/>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F2A658D9-F185-44F1-BA33-D50320D1D07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33043" y="1508556"/>
            <a:ext cx="10738713" cy="6736487"/>
          </a:xfrm>
          <a:prstGeom prst="rect">
            <a:avLst/>
          </a:prstGeom>
          <a:noFill/>
          <a:ln w="31750" cap="sq">
            <a:solidFill>
              <a:srgbClr val="FFFFFF"/>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280F429-0BE6-B04E-8427-F01ECDA6F190}"/>
              </a:ext>
            </a:extLst>
          </p:cNvPr>
          <p:cNvSpPr>
            <a:spLocks noGrp="1"/>
          </p:cNvSpPr>
          <p:nvPr>
            <p:ph type="title"/>
          </p:nvPr>
        </p:nvSpPr>
        <p:spPr>
          <a:xfrm>
            <a:off x="2379878" y="664772"/>
            <a:ext cx="8245043" cy="1690624"/>
          </a:xfrm>
          <a:solidFill>
            <a:srgbClr val="FFFFFF"/>
          </a:solidFill>
        </p:spPr>
        <p:txBody>
          <a:bodyPr>
            <a:normAutofit/>
          </a:bodyPr>
          <a:lstStyle/>
          <a:p>
            <a:r>
              <a:rPr lang="en-US" b="1"/>
              <a:t>Context for project</a:t>
            </a:r>
            <a:br>
              <a:rPr lang="en-US" b="1"/>
            </a:br>
            <a:endParaRPr lang="en-US" dirty="0"/>
          </a:p>
        </p:txBody>
      </p:sp>
      <p:sp>
        <p:nvSpPr>
          <p:cNvPr id="3" name="Content Placeholder 2">
            <a:extLst>
              <a:ext uri="{FF2B5EF4-FFF2-40B4-BE49-F238E27FC236}">
                <a16:creationId xmlns:a16="http://schemas.microsoft.com/office/drawing/2014/main" id="{96149213-CDD0-DE4D-ADDF-B5D6278FC1FF}"/>
              </a:ext>
            </a:extLst>
          </p:cNvPr>
          <p:cNvSpPr>
            <a:spLocks noGrp="1"/>
          </p:cNvSpPr>
          <p:nvPr>
            <p:ph idx="1"/>
          </p:nvPr>
        </p:nvSpPr>
        <p:spPr>
          <a:xfrm>
            <a:off x="1819799" y="2621995"/>
            <a:ext cx="9364813" cy="4731630"/>
          </a:xfrm>
        </p:spPr>
        <p:txBody>
          <a:bodyPr>
            <a:normAutofit fontScale="85000" lnSpcReduction="20000"/>
          </a:bodyPr>
          <a:lstStyle/>
          <a:p>
            <a:pPr marL="0" indent="0">
              <a:buNone/>
            </a:pPr>
            <a:r>
              <a:rPr lang="en-US" dirty="0">
                <a:solidFill>
                  <a:srgbClr val="404040"/>
                </a:solidFill>
              </a:rPr>
              <a:t>Creative/Scholarly – Even though your project may be entirely creative-based or creative-led, it </a:t>
            </a:r>
            <a:r>
              <a:rPr lang="en-US" b="1" u="sng" dirty="0">
                <a:solidFill>
                  <a:srgbClr val="404040"/>
                </a:solidFill>
              </a:rPr>
              <a:t>must</a:t>
            </a:r>
            <a:r>
              <a:rPr lang="en-US" dirty="0">
                <a:solidFill>
                  <a:srgbClr val="404040"/>
                </a:solidFill>
              </a:rPr>
              <a:t> establish a framework of relevance for your project.</a:t>
            </a:r>
          </a:p>
          <a:p>
            <a:pPr marL="0" indent="0">
              <a:buNone/>
            </a:pPr>
            <a:r>
              <a:rPr lang="en-US" dirty="0">
                <a:solidFill>
                  <a:srgbClr val="404040"/>
                </a:solidFill>
              </a:rPr>
              <a:t>Write why you want to do this project, but only in such a way that your work addresses previous creative activity the relates to the topic. No personal journey information needed. No love of creativity required. </a:t>
            </a:r>
          </a:p>
          <a:p>
            <a:pPr marL="0" indent="0">
              <a:buNone/>
            </a:pPr>
            <a:r>
              <a:rPr lang="en-US" dirty="0">
                <a:solidFill>
                  <a:srgbClr val="404040"/>
                </a:solidFill>
              </a:rPr>
              <a:t>In their letters of recommendation, faculty mentors must refer to this context and activity.  Tell them to do this, especially if they are creative faculty. Give them your proposal as a guide.</a:t>
            </a:r>
          </a:p>
          <a:p>
            <a:pPr marL="0" indent="0">
              <a:buNone/>
            </a:pPr>
            <a:r>
              <a:rPr lang="en-US" dirty="0">
                <a:solidFill>
                  <a:srgbClr val="404040"/>
                </a:solidFill>
              </a:rPr>
              <a:t>A CUE reviewer will need to see how the proposed project came about and that they can speak to the scholarly frame.</a:t>
            </a:r>
          </a:p>
          <a:p>
            <a:pPr marL="0" indent="0">
              <a:buNone/>
            </a:pPr>
            <a:r>
              <a:rPr lang="en-US" b="1" i="1" dirty="0">
                <a:solidFill>
                  <a:srgbClr val="404040"/>
                </a:solidFill>
              </a:rPr>
              <a:t>Common mistakes: </a:t>
            </a:r>
          </a:p>
          <a:p>
            <a:pPr marL="2069974" indent="-685800"/>
            <a:r>
              <a:rPr lang="en-US" dirty="0">
                <a:solidFill>
                  <a:srgbClr val="404040"/>
                </a:solidFill>
              </a:rPr>
              <a:t>No scholarly/creative framework for context</a:t>
            </a:r>
          </a:p>
          <a:p>
            <a:pPr marL="2069974" indent="-685800"/>
            <a:r>
              <a:rPr lang="en-US" dirty="0">
                <a:solidFill>
                  <a:srgbClr val="404040"/>
                </a:solidFill>
              </a:rPr>
              <a:t>Very weak faculty letters of recommendation.</a:t>
            </a:r>
          </a:p>
          <a:p>
            <a:endParaRPr lang="en-US" dirty="0">
              <a:solidFill>
                <a:srgbClr val="404040"/>
              </a:solidFill>
            </a:endParaRPr>
          </a:p>
        </p:txBody>
      </p:sp>
    </p:spTree>
    <p:extLst>
      <p:ext uri="{BB962C8B-B14F-4D97-AF65-F5344CB8AC3E}">
        <p14:creationId xmlns:p14="http://schemas.microsoft.com/office/powerpoint/2010/main" val="54512295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21E5BA-70F6-4994-A34F-889F52214AF2}"/>
              </a:ext>
            </a:extLst>
          </p:cNvPr>
          <p:cNvSpPr>
            <a:spLocks noGrp="1"/>
          </p:cNvSpPr>
          <p:nvPr>
            <p:ph type="title"/>
          </p:nvPr>
        </p:nvSpPr>
        <p:spPr>
          <a:xfrm>
            <a:off x="2284154" y="914400"/>
            <a:ext cx="8444807" cy="1133061"/>
          </a:xfrm>
        </p:spPr>
        <p:txBody>
          <a:bodyPr>
            <a:normAutofit fontScale="90000"/>
          </a:bodyPr>
          <a:lstStyle/>
          <a:p>
            <a:r>
              <a:rPr lang="en-US" dirty="0"/>
              <a:t>Example of previous creative application</a:t>
            </a:r>
          </a:p>
        </p:txBody>
      </p:sp>
      <p:sp>
        <p:nvSpPr>
          <p:cNvPr id="3" name="Content Placeholder 2">
            <a:extLst>
              <a:ext uri="{FF2B5EF4-FFF2-40B4-BE49-F238E27FC236}">
                <a16:creationId xmlns:a16="http://schemas.microsoft.com/office/drawing/2014/main" id="{4DF0916D-1635-43B0-9BA7-D840870D1793}"/>
              </a:ext>
            </a:extLst>
          </p:cNvPr>
          <p:cNvSpPr>
            <a:spLocks noGrp="1"/>
          </p:cNvSpPr>
          <p:nvPr>
            <p:ph idx="1"/>
          </p:nvPr>
        </p:nvSpPr>
        <p:spPr>
          <a:xfrm>
            <a:off x="406400" y="2878667"/>
            <a:ext cx="12327467" cy="5284929"/>
          </a:xfrm>
        </p:spPr>
        <p:txBody>
          <a:bodyPr/>
          <a:lstStyle/>
          <a:p>
            <a:pPr marL="0" indent="0">
              <a:buNone/>
            </a:pPr>
            <a:r>
              <a:rPr lang="en-US" b="1" u="sng" dirty="0"/>
              <a:t>Statement of Intent: </a:t>
            </a:r>
          </a:p>
          <a:p>
            <a:pPr marL="0" indent="0">
              <a:buNone/>
            </a:pPr>
            <a:r>
              <a:rPr lang="en-US" dirty="0"/>
              <a:t>“I will be studying short format experimental filmmaking of the 1930s-70s, specifically during the Dada Art movement in an effort to create films that speak to relevant cultural issues of today. The purpose of the work is for myself to gain confidence in working with the analog film format, and express commentary on modern culture, with the hopes of launching my career in short format film.” </a:t>
            </a:r>
          </a:p>
          <a:p>
            <a:pPr lvl="2"/>
            <a:r>
              <a:rPr lang="en-US" dirty="0"/>
              <a:t>identifies historical relevance and application (Dadaist film 1930-70s)</a:t>
            </a:r>
          </a:p>
          <a:p>
            <a:pPr lvl="2"/>
            <a:r>
              <a:rPr lang="en-US" dirty="0"/>
              <a:t>States intention – the form is to highlight socio-cultural issues.</a:t>
            </a:r>
          </a:p>
          <a:p>
            <a:pPr marL="0" indent="0">
              <a:buNone/>
            </a:pPr>
            <a:endParaRPr lang="en-US" dirty="0"/>
          </a:p>
          <a:p>
            <a:endParaRPr lang="en-US" dirty="0"/>
          </a:p>
        </p:txBody>
      </p:sp>
    </p:spTree>
    <p:extLst>
      <p:ext uri="{BB962C8B-B14F-4D97-AF65-F5344CB8AC3E}">
        <p14:creationId xmlns:p14="http://schemas.microsoft.com/office/powerpoint/2010/main" val="132640780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C33976D1-3430-450C-A978-87A9A6E8E71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3004800" cy="97536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7D6AAC78-7D86-415A-ADC1-2B474807960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332992" y="1775155"/>
            <a:ext cx="10338816" cy="6203289"/>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F2A658D9-F185-44F1-BA33-D50320D1D07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33043" y="1508556"/>
            <a:ext cx="10738713" cy="6736487"/>
          </a:xfrm>
          <a:prstGeom prst="rect">
            <a:avLst/>
          </a:prstGeom>
          <a:noFill/>
          <a:ln w="31750" cap="sq">
            <a:solidFill>
              <a:srgbClr val="FFFFFF"/>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2379878" y="664772"/>
            <a:ext cx="8245043" cy="1690624"/>
          </a:xfrm>
          <a:solidFill>
            <a:srgbClr val="FFFFFF"/>
          </a:solidFill>
        </p:spPr>
        <p:txBody>
          <a:bodyPr>
            <a:normAutofit/>
          </a:bodyPr>
          <a:lstStyle/>
          <a:p>
            <a:r>
              <a:rPr lang="en-US" sz="3100" b="1"/>
              <a:t>Justify the scope of your project within context</a:t>
            </a:r>
            <a:br>
              <a:rPr lang="en-US" sz="3100" b="1"/>
            </a:br>
            <a:endParaRPr lang="en-US" sz="3100"/>
          </a:p>
        </p:txBody>
      </p:sp>
      <p:sp>
        <p:nvSpPr>
          <p:cNvPr id="3" name="Content Placeholder 2"/>
          <p:cNvSpPr>
            <a:spLocks noGrp="1"/>
          </p:cNvSpPr>
          <p:nvPr>
            <p:ph idx="1"/>
          </p:nvPr>
        </p:nvSpPr>
        <p:spPr>
          <a:xfrm>
            <a:off x="1819799" y="2892829"/>
            <a:ext cx="9364813" cy="4460796"/>
          </a:xfrm>
        </p:spPr>
        <p:txBody>
          <a:bodyPr>
            <a:normAutofit fontScale="70000" lnSpcReduction="20000"/>
          </a:bodyPr>
          <a:lstStyle/>
          <a:p>
            <a:pPr marL="0" indent="0">
              <a:lnSpc>
                <a:spcPct val="90000"/>
              </a:lnSpc>
              <a:buNone/>
            </a:pPr>
            <a:r>
              <a:rPr lang="en-US" dirty="0">
                <a:solidFill>
                  <a:srgbClr val="404040"/>
                </a:solidFill>
              </a:rPr>
              <a:t>When you have outlined the scholarly framework by including sources as evidence to show the context for your project,  – link it your creative work </a:t>
            </a:r>
          </a:p>
          <a:p>
            <a:pPr marL="0" indent="0">
              <a:lnSpc>
                <a:spcPct val="90000"/>
              </a:lnSpc>
              <a:buNone/>
            </a:pPr>
            <a:endParaRPr lang="en-US" dirty="0">
              <a:solidFill>
                <a:srgbClr val="404040"/>
              </a:solidFill>
            </a:endParaRPr>
          </a:p>
          <a:p>
            <a:pPr marL="0" indent="0">
              <a:lnSpc>
                <a:spcPct val="90000"/>
              </a:lnSpc>
              <a:buNone/>
            </a:pPr>
            <a:r>
              <a:rPr lang="en-US" dirty="0">
                <a:solidFill>
                  <a:srgbClr val="404040"/>
                </a:solidFill>
              </a:rPr>
              <a:t>The proposal must show how your project emerges out of your studies.</a:t>
            </a:r>
          </a:p>
          <a:p>
            <a:pPr marL="0" indent="0">
              <a:lnSpc>
                <a:spcPct val="90000"/>
              </a:lnSpc>
              <a:buNone/>
            </a:pPr>
            <a:endParaRPr lang="en-US" dirty="0">
              <a:solidFill>
                <a:srgbClr val="404040"/>
              </a:solidFill>
            </a:endParaRPr>
          </a:p>
          <a:p>
            <a:pPr marL="0" indent="0">
              <a:lnSpc>
                <a:spcPct val="90000"/>
              </a:lnSpc>
              <a:buNone/>
            </a:pPr>
            <a:r>
              <a:rPr lang="en-US" dirty="0">
                <a:solidFill>
                  <a:srgbClr val="404040"/>
                </a:solidFill>
              </a:rPr>
              <a:t>Answer the following:</a:t>
            </a:r>
          </a:p>
          <a:p>
            <a:pPr marL="0" indent="0">
              <a:lnSpc>
                <a:spcPct val="90000"/>
              </a:lnSpc>
              <a:buNone/>
            </a:pPr>
            <a:endParaRPr lang="en-US" dirty="0">
              <a:solidFill>
                <a:srgbClr val="404040"/>
              </a:solidFill>
            </a:endParaRPr>
          </a:p>
          <a:p>
            <a:pPr lvl="1">
              <a:lnSpc>
                <a:spcPct val="90000"/>
              </a:lnSpc>
            </a:pPr>
            <a:r>
              <a:rPr lang="en-US" dirty="0">
                <a:solidFill>
                  <a:srgbClr val="404040"/>
                </a:solidFill>
              </a:rPr>
              <a:t>What is the main question your creative work examines? </a:t>
            </a:r>
          </a:p>
          <a:p>
            <a:pPr lvl="1">
              <a:lnSpc>
                <a:spcPct val="90000"/>
              </a:lnSpc>
            </a:pPr>
            <a:r>
              <a:rPr lang="en-US" dirty="0">
                <a:solidFill>
                  <a:srgbClr val="404040"/>
                </a:solidFill>
              </a:rPr>
              <a:t>Is their cultural resonance with your project?</a:t>
            </a:r>
          </a:p>
          <a:p>
            <a:pPr lvl="1">
              <a:lnSpc>
                <a:spcPct val="90000"/>
              </a:lnSpc>
            </a:pPr>
            <a:r>
              <a:rPr lang="en-US" dirty="0">
                <a:solidFill>
                  <a:srgbClr val="404040"/>
                </a:solidFill>
              </a:rPr>
              <a:t>Are you doing something new with form? </a:t>
            </a:r>
          </a:p>
          <a:p>
            <a:pPr lvl="1">
              <a:lnSpc>
                <a:spcPct val="90000"/>
              </a:lnSpc>
            </a:pPr>
            <a:r>
              <a:rPr lang="en-US" dirty="0">
                <a:solidFill>
                  <a:srgbClr val="404040"/>
                </a:solidFill>
              </a:rPr>
              <a:t>Is this a thought </a:t>
            </a:r>
            <a:r>
              <a:rPr lang="en-US" dirty="0" err="1">
                <a:solidFill>
                  <a:srgbClr val="404040"/>
                </a:solidFill>
              </a:rPr>
              <a:t>experiement</a:t>
            </a:r>
            <a:r>
              <a:rPr lang="en-US" dirty="0">
                <a:solidFill>
                  <a:srgbClr val="404040"/>
                </a:solidFill>
              </a:rPr>
              <a:t>? Is it experimental with form (style), or story, or technology?</a:t>
            </a:r>
          </a:p>
          <a:p>
            <a:pPr marL="0" indent="0">
              <a:lnSpc>
                <a:spcPct val="90000"/>
              </a:lnSpc>
              <a:buNone/>
            </a:pPr>
            <a:endParaRPr lang="en-US" dirty="0">
              <a:solidFill>
                <a:srgbClr val="404040"/>
              </a:solidFill>
            </a:endParaRPr>
          </a:p>
          <a:p>
            <a:pPr marL="0" indent="0">
              <a:lnSpc>
                <a:spcPct val="90000"/>
              </a:lnSpc>
              <a:buNone/>
            </a:pPr>
            <a:r>
              <a:rPr lang="en-US" b="1" dirty="0">
                <a:solidFill>
                  <a:srgbClr val="404040"/>
                </a:solidFill>
              </a:rPr>
              <a:t>IS IT CREATIVE-BASED OR CREATIVE-LED?</a:t>
            </a:r>
          </a:p>
          <a:p>
            <a:pPr marL="0" lvl="4" indent="0">
              <a:lnSpc>
                <a:spcPct val="90000"/>
              </a:lnSpc>
              <a:buNone/>
            </a:pPr>
            <a:endParaRPr lang="en-US" dirty="0">
              <a:solidFill>
                <a:srgbClr val="404040"/>
              </a:solidFill>
            </a:endParaRPr>
          </a:p>
          <a:p>
            <a:pPr>
              <a:lnSpc>
                <a:spcPct val="90000"/>
              </a:lnSpc>
            </a:pPr>
            <a:endParaRPr lang="en-US" dirty="0">
              <a:solidFill>
                <a:srgbClr val="404040"/>
              </a:solidFill>
            </a:endParaRPr>
          </a:p>
        </p:txBody>
      </p:sp>
    </p:spTree>
    <p:extLst>
      <p:ext uri="{BB962C8B-B14F-4D97-AF65-F5344CB8AC3E}">
        <p14:creationId xmlns:p14="http://schemas.microsoft.com/office/powerpoint/2010/main" val="113019653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4BD92B-E8F8-7B46-B2A6-2586A31E1546}"/>
              </a:ext>
            </a:extLst>
          </p:cNvPr>
          <p:cNvSpPr>
            <a:spLocks noGrp="1"/>
          </p:cNvSpPr>
          <p:nvPr>
            <p:ph type="title"/>
          </p:nvPr>
        </p:nvSpPr>
        <p:spPr>
          <a:xfrm>
            <a:off x="2284154" y="287868"/>
            <a:ext cx="8444807" cy="761999"/>
          </a:xfrm>
        </p:spPr>
        <p:txBody>
          <a:bodyPr>
            <a:normAutofit fontScale="90000"/>
          </a:bodyPr>
          <a:lstStyle/>
          <a:p>
            <a:r>
              <a:rPr lang="en-US" dirty="0"/>
              <a:t>Example of Scope</a:t>
            </a:r>
          </a:p>
        </p:txBody>
      </p:sp>
      <p:sp>
        <p:nvSpPr>
          <p:cNvPr id="3" name="Content Placeholder 2">
            <a:extLst>
              <a:ext uri="{FF2B5EF4-FFF2-40B4-BE49-F238E27FC236}">
                <a16:creationId xmlns:a16="http://schemas.microsoft.com/office/drawing/2014/main" id="{54F0718B-C267-314D-AB45-B9C16A643CE8}"/>
              </a:ext>
            </a:extLst>
          </p:cNvPr>
          <p:cNvSpPr>
            <a:spLocks noGrp="1"/>
          </p:cNvSpPr>
          <p:nvPr>
            <p:ph idx="1"/>
          </p:nvPr>
        </p:nvSpPr>
        <p:spPr>
          <a:xfrm>
            <a:off x="338668" y="1354667"/>
            <a:ext cx="12412132" cy="6808929"/>
          </a:xfrm>
        </p:spPr>
        <p:txBody>
          <a:bodyPr>
            <a:normAutofit fontScale="77500" lnSpcReduction="20000"/>
          </a:bodyPr>
          <a:lstStyle/>
          <a:p>
            <a:pPr marL="0" indent="0">
              <a:buNone/>
            </a:pPr>
            <a:r>
              <a:rPr lang="en-US" u="sng" dirty="0"/>
              <a:t>Keeping with the same example:</a:t>
            </a:r>
          </a:p>
          <a:p>
            <a:pPr marL="0" indent="0">
              <a:buNone/>
            </a:pPr>
            <a:r>
              <a:rPr lang="en-US" dirty="0"/>
              <a:t>“The grant would support the funding of 16mm film, so that I may </a:t>
            </a:r>
            <a:r>
              <a:rPr lang="en-US" dirty="0">
                <a:highlight>
                  <a:srgbClr val="FFFF00"/>
                </a:highlight>
              </a:rPr>
              <a:t>explore the formalities and</a:t>
            </a:r>
          </a:p>
          <a:p>
            <a:pPr marL="0" indent="0">
              <a:buNone/>
            </a:pPr>
            <a:r>
              <a:rPr lang="en-US" dirty="0">
                <a:highlight>
                  <a:srgbClr val="FFFF00"/>
                </a:highlight>
              </a:rPr>
              <a:t>aesthetic opportunities of the analog film format</a:t>
            </a:r>
            <a:r>
              <a:rPr lang="en-US" dirty="0"/>
              <a:t>. Pairing this with the application of</a:t>
            </a:r>
          </a:p>
          <a:p>
            <a:pPr marL="0" indent="0">
              <a:buNone/>
            </a:pPr>
            <a:r>
              <a:rPr lang="en-US" dirty="0"/>
              <a:t>experimental concepts in the vein of film from the Dada Art movement. My projects would</a:t>
            </a:r>
          </a:p>
          <a:p>
            <a:pPr marL="0" indent="0">
              <a:buNone/>
            </a:pPr>
            <a:r>
              <a:rPr lang="en-US" dirty="0">
                <a:highlight>
                  <a:srgbClr val="FFFF00"/>
                </a:highlight>
              </a:rPr>
              <a:t>involve using the Bolex cine camera to shoot short format films</a:t>
            </a:r>
            <a:r>
              <a:rPr lang="en-US" dirty="0"/>
              <a:t>, to</a:t>
            </a:r>
            <a:r>
              <a:rPr lang="en-US" dirty="0">
                <a:highlight>
                  <a:srgbClr val="FFFF00"/>
                </a:highlight>
              </a:rPr>
              <a:t> embrace the limitations </a:t>
            </a:r>
            <a:r>
              <a:rPr lang="en-US" dirty="0"/>
              <a:t>of the</a:t>
            </a:r>
          </a:p>
          <a:p>
            <a:pPr marL="0" indent="0">
              <a:buNone/>
            </a:pPr>
            <a:r>
              <a:rPr lang="en-US" dirty="0"/>
              <a:t>soundless camera and frugally </a:t>
            </a:r>
            <a:r>
              <a:rPr lang="en-US" dirty="0">
                <a:highlight>
                  <a:srgbClr val="FFFF00"/>
                </a:highlight>
              </a:rPr>
              <a:t>utilize 2 ½ minute rolls of film</a:t>
            </a:r>
            <a:r>
              <a:rPr lang="en-US" dirty="0"/>
              <a:t>. I will be </a:t>
            </a:r>
            <a:r>
              <a:rPr lang="en-US" dirty="0">
                <a:highlight>
                  <a:srgbClr val="FFFF00"/>
                </a:highlight>
              </a:rPr>
              <a:t>researching early</a:t>
            </a:r>
          </a:p>
          <a:p>
            <a:pPr marL="0" indent="0">
              <a:buNone/>
            </a:pPr>
            <a:r>
              <a:rPr lang="en-US" dirty="0">
                <a:highlight>
                  <a:srgbClr val="FFFF00"/>
                </a:highlight>
              </a:rPr>
              <a:t>independent filmmakers</a:t>
            </a:r>
            <a:r>
              <a:rPr lang="en-US" dirty="0"/>
              <a:t> who used these means within the </a:t>
            </a:r>
            <a:r>
              <a:rPr lang="en-US" dirty="0">
                <a:highlight>
                  <a:srgbClr val="FFFF00"/>
                </a:highlight>
              </a:rPr>
              <a:t>simplicity of their natural environment</a:t>
            </a:r>
          </a:p>
          <a:p>
            <a:pPr marL="0" indent="0">
              <a:buNone/>
            </a:pPr>
            <a:r>
              <a:rPr lang="en-US" dirty="0"/>
              <a:t>to convey themes of grandeur and exploration of the human experience. Then, through</a:t>
            </a:r>
          </a:p>
          <a:p>
            <a:pPr marL="0" indent="0">
              <a:buNone/>
            </a:pPr>
            <a:r>
              <a:rPr lang="en-US" dirty="0"/>
              <a:t>conceptualizing my own ideas and putting them into a practice, I intend </a:t>
            </a:r>
            <a:r>
              <a:rPr lang="en-US" dirty="0">
                <a:highlight>
                  <a:srgbClr val="FFFF00"/>
                </a:highlight>
              </a:rPr>
              <a:t>to create several short</a:t>
            </a:r>
          </a:p>
          <a:p>
            <a:pPr marL="0" indent="0">
              <a:buNone/>
            </a:pPr>
            <a:r>
              <a:rPr lang="en-US" dirty="0">
                <a:highlight>
                  <a:srgbClr val="FFFF00"/>
                </a:highlight>
              </a:rPr>
              <a:t>format films by the Fall</a:t>
            </a:r>
            <a:r>
              <a:rPr lang="en-US" dirty="0"/>
              <a:t>, each exhibiting the variety of experimentation and implying the</a:t>
            </a:r>
          </a:p>
          <a:p>
            <a:pPr marL="0" indent="0">
              <a:buNone/>
            </a:pPr>
            <a:r>
              <a:rPr lang="en-US" dirty="0"/>
              <a:t>semiotic approaches of storytelling that I </a:t>
            </a:r>
            <a:r>
              <a:rPr lang="en-US" dirty="0">
                <a:highlight>
                  <a:srgbClr val="FFFF00"/>
                </a:highlight>
              </a:rPr>
              <a:t>adapt from the Dada artists</a:t>
            </a:r>
            <a:r>
              <a:rPr lang="en-US" dirty="0"/>
              <a:t>. My work will aim to</a:t>
            </a:r>
          </a:p>
          <a:p>
            <a:pPr marL="0" indent="0">
              <a:buNone/>
            </a:pPr>
            <a:r>
              <a:rPr lang="en-US" dirty="0">
                <a:highlight>
                  <a:srgbClr val="FFFF00"/>
                </a:highlight>
              </a:rPr>
              <a:t>bridge the gap </a:t>
            </a:r>
            <a:r>
              <a:rPr lang="en-US" dirty="0"/>
              <a:t>between filmmaking eras, and bring an outdated, yet respectably creative format</a:t>
            </a:r>
          </a:p>
          <a:p>
            <a:pPr marL="0" indent="0">
              <a:buNone/>
            </a:pPr>
            <a:r>
              <a:rPr lang="en-US" dirty="0"/>
              <a:t>of cinema into the 21st century.”</a:t>
            </a:r>
          </a:p>
          <a:p>
            <a:endParaRPr lang="en-US" dirty="0"/>
          </a:p>
          <a:p>
            <a:r>
              <a:rPr lang="en-US" dirty="0"/>
              <a:t>This states highly specific information of what the grant will be used for and why.  Is it creative-based or creative-led?</a:t>
            </a:r>
          </a:p>
        </p:txBody>
      </p:sp>
    </p:spTree>
    <p:extLst>
      <p:ext uri="{BB962C8B-B14F-4D97-AF65-F5344CB8AC3E}">
        <p14:creationId xmlns:p14="http://schemas.microsoft.com/office/powerpoint/2010/main" val="193657230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8" name="Shape 188"/>
          <p:cNvSpPr>
            <a:spLocks noGrp="1"/>
          </p:cNvSpPr>
          <p:nvPr>
            <p:ph type="body" sz="quarter" idx="1"/>
          </p:nvPr>
        </p:nvSpPr>
        <p:spPr>
          <a:prstGeom prst="rect">
            <a:avLst/>
          </a:prstGeom>
        </p:spPr>
        <p:txBody>
          <a:bodyPr/>
          <a:lstStyle/>
          <a:p>
            <a:pPr marL="0" indent="0">
              <a:buNone/>
            </a:pPr>
            <a:r>
              <a:rPr lang="en-US" b="1" dirty="0"/>
              <a:t>What’s the difference?</a:t>
            </a:r>
            <a:endParaRPr b="1" dirty="0"/>
          </a:p>
        </p:txBody>
      </p:sp>
      <p:pic>
        <p:nvPicPr>
          <p:cNvPr id="189" name="image4.jpeg"/>
          <p:cNvPicPr>
            <a:picLocks noGrp="1" noChangeAspect="1"/>
          </p:cNvPicPr>
          <p:nvPr>
            <p:ph type="pic" sz="half" idx="13"/>
          </p:nvPr>
        </p:nvPicPr>
        <p:blipFill>
          <a:blip r:embed="rId2"/>
          <a:srcRect l="28013" r="28013"/>
          <a:stretch>
            <a:fillRect/>
          </a:stretch>
        </p:blipFill>
        <p:spPr>
          <a:xfrm>
            <a:off x="9309410" y="2434021"/>
            <a:ext cx="3003458" cy="4268803"/>
          </a:xfrm>
          <a:prstGeom prst="rect">
            <a:avLst/>
          </a:prstGeom>
        </p:spPr>
      </p:pic>
      <p:sp>
        <p:nvSpPr>
          <p:cNvPr id="190" name="Shape 190"/>
          <p:cNvSpPr>
            <a:spLocks noGrp="1"/>
          </p:cNvSpPr>
          <p:nvPr>
            <p:ph type="title"/>
          </p:nvPr>
        </p:nvSpPr>
        <p:spPr>
          <a:xfrm>
            <a:off x="406400" y="1087821"/>
            <a:ext cx="10834414" cy="1172779"/>
          </a:xfrm>
          <a:prstGeom prst="rect">
            <a:avLst/>
          </a:prstGeom>
        </p:spPr>
        <p:txBody>
          <a:bodyPr>
            <a:normAutofit/>
          </a:bodyPr>
          <a:lstStyle>
            <a:lvl1pPr defTabSz="432308">
              <a:spcBef>
                <a:spcPts val="2000"/>
              </a:spcBef>
              <a:defRPr sz="4400"/>
            </a:lvl1pPr>
          </a:lstStyle>
          <a:p>
            <a:r>
              <a:rPr dirty="0"/>
              <a:t>creative-based vs creative-led</a:t>
            </a:r>
          </a:p>
        </p:txBody>
      </p:sp>
      <p:sp>
        <p:nvSpPr>
          <p:cNvPr id="191" name="Shape 191"/>
          <p:cNvSpPr>
            <a:spLocks noGrp="1"/>
          </p:cNvSpPr>
          <p:nvPr>
            <p:ph type="body" sz="half" idx="14"/>
          </p:nvPr>
        </p:nvSpPr>
        <p:spPr>
          <a:xfrm>
            <a:off x="215899" y="2311400"/>
            <a:ext cx="8807800" cy="3695700"/>
          </a:xfrm>
          <a:prstGeom prst="rect">
            <a:avLst/>
          </a:prstGeom>
          <a:extLst>
            <a:ext uri="{C572A759-6A51-4108-AA02-DFA0A04FC94B}">
              <ma14:wrappingTextBoxFlag xmlns:ma14="http://schemas.microsoft.com/office/mac/drawingml/2011/main" xmlns="" val="1"/>
            </a:ext>
          </a:extLst>
        </p:spPr>
        <p:txBody>
          <a:bodyPr>
            <a:normAutofit fontScale="92500" lnSpcReduction="10000"/>
          </a:bodyPr>
          <a:lstStyle/>
          <a:p>
            <a:pPr marL="457200" indent="-457200" defTabSz="537462">
              <a:lnSpc>
                <a:spcPct val="100000"/>
              </a:lnSpc>
              <a:spcBef>
                <a:spcPts val="2500"/>
              </a:spcBef>
              <a:buClr>
                <a:schemeClr val="accent1"/>
              </a:buClr>
              <a:buSzPct val="104999"/>
              <a:buFont typeface="+mj-lt"/>
              <a:buAutoNum type="arabicPeriod"/>
              <a:defRPr sz="2500" cap="none">
                <a:solidFill>
                  <a:srgbClr val="838787"/>
                </a:solidFill>
                <a:latin typeface="Avenir Next Medium"/>
                <a:ea typeface="Avenir Next Medium"/>
                <a:cs typeface="Avenir Next Medium"/>
                <a:sym typeface="Avenir Next Medium"/>
              </a:defRPr>
            </a:pPr>
            <a:r>
              <a:rPr lang="en-US" dirty="0">
                <a:solidFill>
                  <a:schemeClr val="tx1"/>
                </a:solidFill>
              </a:rPr>
              <a:t>C</a:t>
            </a:r>
            <a:r>
              <a:rPr dirty="0">
                <a:solidFill>
                  <a:schemeClr val="tx1"/>
                </a:solidFill>
              </a:rPr>
              <a:t>reative-based:</a:t>
            </a:r>
          </a:p>
          <a:p>
            <a:pPr marL="817880" lvl="1" indent="-408940" defTabSz="537462">
              <a:lnSpc>
                <a:spcPct val="100000"/>
              </a:lnSpc>
              <a:spcBef>
                <a:spcPts val="2500"/>
              </a:spcBef>
              <a:buClr>
                <a:schemeClr val="accent1"/>
              </a:buClr>
              <a:buSzPct val="104999"/>
              <a:buFont typeface="Avenir Next"/>
              <a:buChar char="▸"/>
              <a:defRPr sz="2500" cap="none">
                <a:solidFill>
                  <a:srgbClr val="838787"/>
                </a:solidFill>
                <a:latin typeface="Avenir Next Medium"/>
                <a:ea typeface="Avenir Next Medium"/>
                <a:cs typeface="Avenir Next Medium"/>
                <a:sym typeface="Avenir Next Medium"/>
              </a:defRPr>
            </a:pPr>
            <a:r>
              <a:rPr dirty="0">
                <a:solidFill>
                  <a:schemeClr val="tx1"/>
                </a:solidFill>
              </a:rPr>
              <a:t>students undertake research in order to gain new knowledge </a:t>
            </a:r>
            <a:r>
              <a:rPr b="1" i="1" dirty="0">
                <a:solidFill>
                  <a:schemeClr val="tx1"/>
                </a:solidFill>
              </a:rPr>
              <a:t>through the means </a:t>
            </a:r>
            <a:r>
              <a:rPr dirty="0">
                <a:solidFill>
                  <a:schemeClr val="tx1"/>
                </a:solidFill>
              </a:rPr>
              <a:t>of creative practice</a:t>
            </a:r>
            <a:r>
              <a:rPr lang="en-US" dirty="0">
                <a:solidFill>
                  <a:schemeClr val="tx1"/>
                </a:solidFill>
              </a:rPr>
              <a:t> (e.g. the technology)</a:t>
            </a:r>
            <a:endParaRPr dirty="0">
              <a:solidFill>
                <a:schemeClr val="tx1"/>
              </a:solidFill>
            </a:endParaRPr>
          </a:p>
          <a:p>
            <a:pPr marL="817880" lvl="1" indent="-408940" defTabSz="537462">
              <a:lnSpc>
                <a:spcPct val="100000"/>
              </a:lnSpc>
              <a:spcBef>
                <a:spcPts val="2500"/>
              </a:spcBef>
              <a:buClr>
                <a:schemeClr val="accent1"/>
              </a:buClr>
              <a:buSzPct val="104999"/>
              <a:buFont typeface="Avenir Next"/>
              <a:buChar char="▸"/>
              <a:defRPr sz="2500" cap="none">
                <a:solidFill>
                  <a:srgbClr val="838787"/>
                </a:solidFill>
                <a:latin typeface="Avenir Next Medium"/>
                <a:ea typeface="Avenir Next Medium"/>
                <a:cs typeface="Avenir Next Medium"/>
                <a:sym typeface="Avenir Next Medium"/>
              </a:defRPr>
            </a:pPr>
            <a:r>
              <a:rPr b="1" u="sng" dirty="0">
                <a:solidFill>
                  <a:schemeClr val="tx1"/>
                </a:solidFill>
              </a:rPr>
              <a:t>the outcome is the work produced </a:t>
            </a:r>
            <a:r>
              <a:rPr dirty="0">
                <a:solidFill>
                  <a:schemeClr val="tx1"/>
                </a:solidFill>
              </a:rPr>
              <a:t>(</a:t>
            </a:r>
            <a:r>
              <a:rPr lang="en-US" dirty="0">
                <a:solidFill>
                  <a:schemeClr val="tx1"/>
                </a:solidFill>
              </a:rPr>
              <a:t>VR, </a:t>
            </a:r>
            <a:r>
              <a:rPr dirty="0">
                <a:solidFill>
                  <a:schemeClr val="tx1"/>
                </a:solidFill>
              </a:rPr>
              <a:t>film, installation, performance, poem, </a:t>
            </a:r>
            <a:r>
              <a:rPr lang="en-US" dirty="0">
                <a:solidFill>
                  <a:schemeClr val="tx1"/>
                </a:solidFill>
              </a:rPr>
              <a:t>production design </a:t>
            </a:r>
            <a:r>
              <a:rPr dirty="0">
                <a:solidFill>
                  <a:schemeClr val="tx1"/>
                </a:solidFill>
              </a:rPr>
              <a:t>etc.)</a:t>
            </a:r>
            <a:endParaRPr lang="en-US" dirty="0">
              <a:solidFill>
                <a:schemeClr val="tx1"/>
              </a:solidFill>
            </a:endParaRPr>
          </a:p>
          <a:p>
            <a:pPr marL="817880" lvl="1" indent="-408940" defTabSz="537462">
              <a:lnSpc>
                <a:spcPct val="100000"/>
              </a:lnSpc>
              <a:spcBef>
                <a:spcPts val="2500"/>
              </a:spcBef>
              <a:buClr>
                <a:schemeClr val="accent1"/>
              </a:buClr>
              <a:buSzPct val="104999"/>
              <a:buFont typeface="Avenir Next"/>
              <a:buChar char="▸"/>
              <a:defRPr sz="2500" cap="none">
                <a:solidFill>
                  <a:srgbClr val="838787"/>
                </a:solidFill>
                <a:latin typeface="Avenir Next Medium"/>
                <a:ea typeface="Avenir Next Medium"/>
                <a:cs typeface="Avenir Next Medium"/>
                <a:sym typeface="Avenir Next Medium"/>
              </a:defRPr>
            </a:pPr>
            <a:r>
              <a:rPr lang="en-US" dirty="0">
                <a:solidFill>
                  <a:schemeClr val="tx1"/>
                </a:solidFill>
              </a:rPr>
              <a:t>So the </a:t>
            </a:r>
            <a:r>
              <a:rPr lang="en-US" b="1" u="sng" dirty="0">
                <a:solidFill>
                  <a:schemeClr val="tx1"/>
                </a:solidFill>
              </a:rPr>
              <a:t>practice is a vehicle </a:t>
            </a:r>
            <a:r>
              <a:rPr lang="en-US" dirty="0">
                <a:solidFill>
                  <a:schemeClr val="tx1"/>
                </a:solidFill>
              </a:rPr>
              <a:t>for what is produced – the outcome</a:t>
            </a:r>
          </a:p>
          <a:p>
            <a:pPr marL="408940" lvl="1" indent="0" defTabSz="537462">
              <a:lnSpc>
                <a:spcPct val="100000"/>
              </a:lnSpc>
              <a:spcBef>
                <a:spcPts val="2500"/>
              </a:spcBef>
              <a:buClr>
                <a:schemeClr val="accent1"/>
              </a:buClr>
              <a:buSzPct val="104999"/>
              <a:buNone/>
              <a:defRPr sz="2500" cap="none">
                <a:solidFill>
                  <a:srgbClr val="838787"/>
                </a:solidFill>
                <a:latin typeface="Avenir Next Medium"/>
                <a:ea typeface="Avenir Next Medium"/>
                <a:cs typeface="Avenir Next Medium"/>
                <a:sym typeface="Avenir Next Medium"/>
              </a:defRPr>
            </a:pPr>
            <a:endParaRPr dirty="0">
              <a:solidFill>
                <a:schemeClr val="tx1"/>
              </a:solidFill>
            </a:endParaRPr>
          </a:p>
        </p:txBody>
      </p:sp>
      <p:pic>
        <p:nvPicPr>
          <p:cNvPr id="192" name="image5.jpeg"/>
          <p:cNvPicPr>
            <a:picLocks noChangeAspect="1"/>
          </p:cNvPicPr>
          <p:nvPr/>
        </p:nvPicPr>
        <p:blipFill>
          <a:blip r:embed="rId3"/>
          <a:stretch>
            <a:fillRect/>
          </a:stretch>
        </p:blipFill>
        <p:spPr>
          <a:xfrm>
            <a:off x="5368899" y="6702824"/>
            <a:ext cx="4554006" cy="2793124"/>
          </a:xfrm>
          <a:prstGeom prst="rect">
            <a:avLst/>
          </a:prstGeom>
          <a:ln w="12700">
            <a:miter lim="400000"/>
          </a:ln>
        </p:spPr>
      </p:pic>
      <p:pic>
        <p:nvPicPr>
          <p:cNvPr id="2" name="Picture 1"/>
          <p:cNvPicPr>
            <a:picLocks noChangeAspect="1"/>
          </p:cNvPicPr>
          <p:nvPr/>
        </p:nvPicPr>
        <p:blipFill>
          <a:blip r:embed="rId4"/>
          <a:stretch>
            <a:fillRect/>
          </a:stretch>
        </p:blipFill>
        <p:spPr>
          <a:xfrm>
            <a:off x="774765" y="6335600"/>
            <a:ext cx="3845034" cy="3037727"/>
          </a:xfrm>
          <a:prstGeom prst="rect">
            <a:avLst/>
          </a:prstGeom>
        </p:spPr>
      </p:pic>
    </p:spTree>
  </p:cSld>
  <p:clrMapOvr>
    <a:masterClrMapping/>
  </p:clrMapOvr>
  <p:transition spd="med"/>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EF606A-5AD9-664A-A2BA-700F668C13E8}"/>
              </a:ext>
            </a:extLst>
          </p:cNvPr>
          <p:cNvSpPr>
            <a:spLocks noGrp="1"/>
          </p:cNvSpPr>
          <p:nvPr>
            <p:ph type="title"/>
          </p:nvPr>
        </p:nvSpPr>
        <p:spPr>
          <a:xfrm>
            <a:off x="2284154" y="169333"/>
            <a:ext cx="8444807" cy="762000"/>
          </a:xfrm>
        </p:spPr>
        <p:txBody>
          <a:bodyPr>
            <a:normAutofit fontScale="90000"/>
          </a:bodyPr>
          <a:lstStyle/>
          <a:p>
            <a:r>
              <a:rPr lang="en-US" dirty="0"/>
              <a:t>example</a:t>
            </a:r>
          </a:p>
        </p:txBody>
      </p:sp>
      <p:sp>
        <p:nvSpPr>
          <p:cNvPr id="3" name="Content Placeholder 2">
            <a:extLst>
              <a:ext uri="{FF2B5EF4-FFF2-40B4-BE49-F238E27FC236}">
                <a16:creationId xmlns:a16="http://schemas.microsoft.com/office/drawing/2014/main" id="{AB00C295-6BE6-3442-ACA8-46B2CC9B58DC}"/>
              </a:ext>
            </a:extLst>
          </p:cNvPr>
          <p:cNvSpPr>
            <a:spLocks noGrp="1"/>
          </p:cNvSpPr>
          <p:nvPr>
            <p:ph idx="1"/>
          </p:nvPr>
        </p:nvSpPr>
        <p:spPr>
          <a:xfrm>
            <a:off x="2284154" y="1456267"/>
            <a:ext cx="8444807" cy="6707329"/>
          </a:xfrm>
        </p:spPr>
        <p:txBody>
          <a:bodyPr/>
          <a:lstStyle/>
          <a:p>
            <a:r>
              <a:rPr lang="en-US" dirty="0"/>
              <a:t>Our example student wants film stock to create short films.</a:t>
            </a:r>
          </a:p>
          <a:p>
            <a:r>
              <a:rPr lang="en-US" dirty="0"/>
              <a:t>Their project intends to experiment with the limits of the medium (Bolex camera) to think about the relationship between creativity, technology and society. </a:t>
            </a:r>
          </a:p>
          <a:p>
            <a:r>
              <a:rPr lang="en-US" dirty="0"/>
              <a:t>The outcome will be short films.</a:t>
            </a:r>
          </a:p>
          <a:p>
            <a:r>
              <a:rPr lang="en-US" dirty="0"/>
              <a:t>The experimentation lies in the use of specific film stock and shooting analog film. </a:t>
            </a:r>
          </a:p>
          <a:p>
            <a:r>
              <a:rPr lang="en-US" dirty="0"/>
              <a:t>It is a creative-based application. </a:t>
            </a:r>
          </a:p>
          <a:p>
            <a:endParaRPr lang="en-US" dirty="0"/>
          </a:p>
        </p:txBody>
      </p:sp>
    </p:spTree>
    <p:extLst>
      <p:ext uri="{BB962C8B-B14F-4D97-AF65-F5344CB8AC3E}">
        <p14:creationId xmlns:p14="http://schemas.microsoft.com/office/powerpoint/2010/main" val="52044778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DF4BA1-2AD0-B842-A6A8-8D748122B6CA}"/>
              </a:ext>
            </a:extLst>
          </p:cNvPr>
          <p:cNvSpPr>
            <a:spLocks noGrp="1"/>
          </p:cNvSpPr>
          <p:nvPr>
            <p:ph type="title"/>
          </p:nvPr>
        </p:nvSpPr>
        <p:spPr>
          <a:xfrm>
            <a:off x="2284154" y="254000"/>
            <a:ext cx="8444807" cy="1879600"/>
          </a:xfrm>
        </p:spPr>
        <p:txBody>
          <a:bodyPr>
            <a:normAutofit fontScale="90000"/>
          </a:bodyPr>
          <a:lstStyle/>
          <a:p>
            <a:r>
              <a:rPr lang="en-US" dirty="0"/>
              <a:t>What to include in a  Budget for creative-based work</a:t>
            </a:r>
          </a:p>
        </p:txBody>
      </p:sp>
      <p:sp>
        <p:nvSpPr>
          <p:cNvPr id="3" name="Content Placeholder 2">
            <a:extLst>
              <a:ext uri="{FF2B5EF4-FFF2-40B4-BE49-F238E27FC236}">
                <a16:creationId xmlns:a16="http://schemas.microsoft.com/office/drawing/2014/main" id="{F14F0402-4CE0-B94E-8991-A534F753895D}"/>
              </a:ext>
            </a:extLst>
          </p:cNvPr>
          <p:cNvSpPr>
            <a:spLocks noGrp="1"/>
          </p:cNvSpPr>
          <p:nvPr>
            <p:ph idx="1"/>
          </p:nvPr>
        </p:nvSpPr>
        <p:spPr>
          <a:xfrm>
            <a:off x="660400" y="2489201"/>
            <a:ext cx="11497733" cy="5674396"/>
          </a:xfrm>
        </p:spPr>
        <p:txBody>
          <a:bodyPr>
            <a:normAutofit fontScale="92500" lnSpcReduction="10000"/>
          </a:bodyPr>
          <a:lstStyle/>
          <a:p>
            <a:r>
              <a:rPr lang="en-US" dirty="0"/>
              <a:t>Creative work often requires a lot more money that CUE can fund in its $1000 limit for each grant.</a:t>
            </a:r>
          </a:p>
          <a:p>
            <a:r>
              <a:rPr lang="en-US" dirty="0"/>
              <a:t>Identify what specific item you want funding and focus on that</a:t>
            </a:r>
          </a:p>
          <a:p>
            <a:r>
              <a:rPr lang="en-US" dirty="0"/>
              <a:t>Do not ask for the full budget </a:t>
            </a:r>
          </a:p>
          <a:p>
            <a:r>
              <a:rPr lang="en-US" dirty="0"/>
              <a:t>Do not submit the full budget and hope for a full $1000</a:t>
            </a:r>
          </a:p>
          <a:p>
            <a:r>
              <a:rPr lang="en-US" dirty="0"/>
              <a:t>Expendable equipment: Stuff you need for the specific project that can’t really be used for any other.</a:t>
            </a:r>
          </a:p>
          <a:p>
            <a:pPr lvl="2"/>
            <a:r>
              <a:rPr lang="en-US" dirty="0"/>
              <a:t>Costumes? </a:t>
            </a:r>
          </a:p>
          <a:p>
            <a:pPr lvl="2"/>
            <a:r>
              <a:rPr lang="en-US" dirty="0"/>
              <a:t>Set design?</a:t>
            </a:r>
          </a:p>
          <a:p>
            <a:pPr lvl="2"/>
            <a:r>
              <a:rPr lang="en-US" dirty="0"/>
              <a:t>Animal handler? </a:t>
            </a:r>
          </a:p>
          <a:p>
            <a:pPr lvl="2"/>
            <a:r>
              <a:rPr lang="en-US" dirty="0"/>
              <a:t>Translator? </a:t>
            </a:r>
          </a:p>
          <a:p>
            <a:pPr lvl="2"/>
            <a:r>
              <a:rPr lang="en-US" dirty="0"/>
              <a:t>Film stock?</a:t>
            </a:r>
          </a:p>
        </p:txBody>
      </p:sp>
    </p:spTree>
    <p:extLst>
      <p:ext uri="{BB962C8B-B14F-4D97-AF65-F5344CB8AC3E}">
        <p14:creationId xmlns:p14="http://schemas.microsoft.com/office/powerpoint/2010/main" val="3741381739"/>
      </p:ext>
    </p:extLst>
  </p:cSld>
  <p:clrMapOvr>
    <a:masterClrMapping/>
  </p:clrMapOvr>
</p:sld>
</file>

<file path=ppt/theme/theme1.xml><?xml version="1.0" encoding="utf-8"?>
<a:theme xmlns:a="http://schemas.openxmlformats.org/drawingml/2006/main" name="Parcel">
  <a:themeElements>
    <a:clrScheme name="Parcel">
      <a:dk1>
        <a:srgbClr val="000000"/>
      </a:dk1>
      <a:lt1>
        <a:srgbClr val="FFFFFF"/>
      </a:lt1>
      <a:dk2>
        <a:srgbClr val="4A5356"/>
      </a:dk2>
      <a:lt2>
        <a:srgbClr val="E8E3CE"/>
      </a:lt2>
      <a:accent1>
        <a:srgbClr val="F6A21D"/>
      </a:accent1>
      <a:accent2>
        <a:srgbClr val="9BAFB5"/>
      </a:accent2>
      <a:accent3>
        <a:srgbClr val="C96731"/>
      </a:accent3>
      <a:accent4>
        <a:srgbClr val="9CA383"/>
      </a:accent4>
      <a:accent5>
        <a:srgbClr val="87795D"/>
      </a:accent5>
      <a:accent6>
        <a:srgbClr val="A0988C"/>
      </a:accent6>
      <a:hlink>
        <a:srgbClr val="00B0F0"/>
      </a:hlink>
      <a:folHlink>
        <a:srgbClr val="738F97"/>
      </a:folHlink>
    </a:clrScheme>
    <a:fontScheme name="Parcel">
      <a:maj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Parcel">
      <a:fillStyleLst>
        <a:solidFill>
          <a:schemeClr val="phClr"/>
        </a:solidFill>
        <a:gradFill rotWithShape="1">
          <a:gsLst>
            <a:gs pos="0">
              <a:schemeClr val="phClr">
                <a:tint val="80000"/>
                <a:satMod val="107000"/>
                <a:lumMod val="103000"/>
              </a:schemeClr>
            </a:gs>
            <a:gs pos="100000">
              <a:schemeClr val="phClr">
                <a:tint val="82000"/>
                <a:satMod val="109000"/>
                <a:lumMod val="103000"/>
              </a:schemeClr>
            </a:gs>
          </a:gsLst>
          <a:lin ang="5400000" scaled="0"/>
        </a:gradFill>
        <a:gradFill rotWithShape="1">
          <a:gsLst>
            <a:gs pos="0">
              <a:schemeClr val="phClr">
                <a:tint val="97000"/>
                <a:satMod val="100000"/>
                <a:lumMod val="102000"/>
              </a:schemeClr>
            </a:gs>
            <a:gs pos="50000">
              <a:schemeClr val="phClr">
                <a:shade val="100000"/>
                <a:satMod val="103000"/>
                <a:lumMod val="100000"/>
              </a:schemeClr>
            </a:gs>
            <a:gs pos="100000">
              <a:schemeClr val="phClr">
                <a:shade val="93000"/>
                <a:satMod val="110000"/>
                <a:lumMod val="9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31750" cap="flat" cmpd="sng" algn="ctr">
          <a:solidFill>
            <a:schemeClr val="phClr"/>
          </a:solidFill>
          <a:prstDash val="solid"/>
        </a:ln>
      </a:lnStyleLst>
      <a:effectStyleLst>
        <a:effectStyle>
          <a:effectLst/>
        </a:effectStyle>
        <a:effectStyle>
          <a:effectLst/>
        </a:effectStyle>
        <a:effectStyle>
          <a:effectLst>
            <a:outerShdw blurRad="55880" dist="15240" dir="5400000" algn="ctr" rotWithShape="0">
              <a:srgbClr val="000000">
                <a:alpha val="45000"/>
              </a:srgbClr>
            </a:outerShdw>
          </a:effectLst>
          <a:scene3d>
            <a:camera prst="orthographicFront">
              <a:rot lat="0" lon="0" rev="0"/>
            </a:camera>
            <a:lightRig rig="brightRoom" dir="tl"/>
          </a:scene3d>
          <a:sp3d prstMaterial="dkEdge">
            <a:bevelT w="0" h="0"/>
          </a:sp3d>
        </a:effectStyle>
      </a:effectStyleLst>
      <a:bgFillStyleLst>
        <a:solidFill>
          <a:schemeClr val="phClr"/>
        </a:solidFill>
        <a:solidFill>
          <a:schemeClr val="phClr">
            <a:tint val="95000"/>
            <a:satMod val="170000"/>
          </a:schemeClr>
        </a:solidFill>
        <a:gradFill rotWithShape="1">
          <a:gsLst>
            <a:gs pos="0">
              <a:schemeClr val="phClr">
                <a:tint val="97000"/>
                <a:shade val="100000"/>
                <a:satMod val="185000"/>
                <a:lumMod val="120000"/>
              </a:schemeClr>
            </a:gs>
            <a:gs pos="100000">
              <a:schemeClr val="phClr">
                <a:tint val="96000"/>
                <a:shade val="95000"/>
                <a:satMod val="215000"/>
                <a:lumMod val="80000"/>
              </a:schemeClr>
            </a:gs>
          </a:gsLst>
          <a:path path="circle">
            <a:fillToRect l="50000" t="55000" r="125000" b="100000"/>
          </a:path>
        </a:gradFill>
      </a:bgFillStyleLst>
    </a:fmtScheme>
  </a:themeElements>
  <a:objectDefaults/>
  <a:extraClrSchemeLst/>
  <a:extLst>
    <a:ext uri="{05A4C25C-085E-4340-85A3-A5531E510DB2}">
      <thm15:themeFamily xmlns:thm15="http://schemas.microsoft.com/office/thememl/2012/main" name="Parcel" id="{8BEC4385-4EB9-4D53-BFB5-0EA123736B6D}" vid="{4DB32801-28C0-48B0-8C1D-A9A58613615A}"/>
    </a:ext>
  </a:extLst>
</a:theme>
</file>

<file path=ppt/theme/theme2.xml><?xml version="1.0" encoding="utf-8"?>
<a:theme xmlns:a="http://schemas.openxmlformats.org/drawingml/2006/main" name="New_Template7">
  <a:themeElements>
    <a:clrScheme name="New_Template7">
      <a:dk1>
        <a:srgbClr val="000000"/>
      </a:dk1>
      <a:lt1>
        <a:srgbClr val="FFFFFF"/>
      </a:lt1>
      <a:dk2>
        <a:srgbClr val="A7A7A7"/>
      </a:dk2>
      <a:lt2>
        <a:srgbClr val="535353"/>
      </a:lt2>
      <a:accent1>
        <a:srgbClr val="34A5DA"/>
      </a:accent1>
      <a:accent2>
        <a:srgbClr val="3F969A"/>
      </a:accent2>
      <a:accent3>
        <a:srgbClr val="8ABE5E"/>
      </a:accent3>
      <a:accent4>
        <a:srgbClr val="FDCB56"/>
      </a:accent4>
      <a:accent5>
        <a:srgbClr val="E42832"/>
      </a:accent5>
      <a:accent6>
        <a:srgbClr val="C52060"/>
      </a:accent6>
      <a:hlink>
        <a:srgbClr val="0000FF"/>
      </a:hlink>
      <a:folHlink>
        <a:srgbClr val="FF00FF"/>
      </a:folHlink>
    </a:clrScheme>
    <a:fontScheme name="New_Template7">
      <a:majorFont>
        <a:latin typeface="Helvetica"/>
        <a:ea typeface="Helvetica"/>
        <a:cs typeface="Helvetica"/>
      </a:majorFont>
      <a:minorFont>
        <a:latin typeface="Helvetica Neue"/>
        <a:ea typeface="Helvetica Neue"/>
        <a:cs typeface="Helvetica Neue"/>
      </a:minorFont>
    </a:fontScheme>
    <a:fmtScheme name="New_Template7">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222222"/>
        </a:solidFill>
        <a:ln w="25400" cap="flat">
          <a:solidFill>
            <a:schemeClr val="accent1"/>
          </a:solidFill>
          <a:prstDash val="solid"/>
          <a:round/>
        </a:ln>
        <a:effectLst/>
        <a:sp3d/>
      </a:spPr>
      <a:bodyPr rot="0" spcFirstLastPara="1" vertOverflow="overflow" horzOverflow="overflow" vert="horz" wrap="square" lIns="50800" tIns="50800" rIns="50800" bIns="50800" numCol="1" spcCol="38100" rtlCol="0" anchor="ctr">
        <a:spAutoFit/>
      </a:bodyPr>
      <a:lstStyle>
        <a:defPPr marL="0" marR="0" indent="0" algn="l" defTabSz="584200" rtl="0" fontAlgn="auto" latinLnBrk="0" hangingPunct="0">
          <a:lnSpc>
            <a:spcPct val="100000"/>
          </a:lnSpc>
          <a:spcBef>
            <a:spcPts val="2400"/>
          </a:spcBef>
          <a:spcAft>
            <a:spcPts val="0"/>
          </a:spcAft>
          <a:buClrTx/>
          <a:buSzTx/>
          <a:buFontTx/>
          <a:buNone/>
          <a:tabLst/>
          <a:defRPr kumimoji="0" sz="2000" b="0" i="0" u="none" strike="noStrike" cap="none" spc="0" normalizeH="0" baseline="0">
            <a:ln>
              <a:noFill/>
            </a:ln>
            <a:solidFill>
              <a:srgbClr val="222222"/>
            </a:solidFill>
            <a:effectLst/>
            <a:uFillTx/>
            <a:latin typeface="+mn-lt"/>
            <a:ea typeface="+mn-ea"/>
            <a:cs typeface="+mn-cs"/>
            <a:sym typeface="Helvetica Neue"/>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chemeClr val="accent1"/>
          </a:solidFill>
          <a:prstDash val="solid"/>
          <a:round/>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l" defTabSz="584200" rtl="0" fontAlgn="auto" latinLnBrk="0" hangingPunct="0">
          <a:lnSpc>
            <a:spcPct val="100000"/>
          </a:lnSpc>
          <a:spcBef>
            <a:spcPts val="2400"/>
          </a:spcBef>
          <a:spcAft>
            <a:spcPts val="0"/>
          </a:spcAft>
          <a:buClrTx/>
          <a:buSzTx/>
          <a:buFontTx/>
          <a:buNone/>
          <a:tabLst/>
          <a:defRPr kumimoji="0" sz="2000" b="0" i="0" u="none" strike="noStrike" cap="none" spc="0" normalizeH="0" baseline="0">
            <a:ln>
              <a:noFill/>
            </a:ln>
            <a:solidFill>
              <a:srgbClr val="222222"/>
            </a:solidFill>
            <a:effectLst/>
            <a:uFillTx/>
            <a:latin typeface="+mn-lt"/>
            <a:ea typeface="+mn-ea"/>
            <a:cs typeface="+mn-cs"/>
            <a:sym typeface="Helvetica Neue"/>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otalTime>34</TotalTime>
  <Words>2110</Words>
  <Application>Microsoft Office PowerPoint</Application>
  <PresentationFormat>Custom</PresentationFormat>
  <Paragraphs>159</Paragraphs>
  <Slides>19</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19</vt:i4>
      </vt:variant>
    </vt:vector>
  </HeadingPairs>
  <TitlesOfParts>
    <vt:vector size="24" baseType="lpstr">
      <vt:lpstr>Arial</vt:lpstr>
      <vt:lpstr>Avenir Next</vt:lpstr>
      <vt:lpstr>Gill Sans MT</vt:lpstr>
      <vt:lpstr>Helvetica Neue</vt:lpstr>
      <vt:lpstr>Parcel</vt:lpstr>
      <vt:lpstr>How to prepare a proposal for creative work  </vt:lpstr>
      <vt:lpstr>Proposal essentials</vt:lpstr>
      <vt:lpstr>Context for project </vt:lpstr>
      <vt:lpstr>Example of previous creative application</vt:lpstr>
      <vt:lpstr>Justify the scope of your project within context </vt:lpstr>
      <vt:lpstr>Example of Scope</vt:lpstr>
      <vt:lpstr>creative-based vs creative-led</vt:lpstr>
      <vt:lpstr>example</vt:lpstr>
      <vt:lpstr>What to include in a  Budget for creative-based work</vt:lpstr>
      <vt:lpstr>Budget: what can I ask for?</vt:lpstr>
      <vt:lpstr>Example of budget request and justification</vt:lpstr>
      <vt:lpstr>Summary: what to include in a creative-based proposal</vt:lpstr>
      <vt:lpstr>What is creative-led Research</vt:lpstr>
      <vt:lpstr>example</vt:lpstr>
      <vt:lpstr>Proposal prep</vt:lpstr>
      <vt:lpstr>creative or practice based proposal</vt:lpstr>
      <vt:lpstr>common mistakes</vt:lpstr>
      <vt:lpstr>difference in creative/practice based projects</vt:lpstr>
      <vt:lpstr>remember:</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How to prepare a proposal for creative work</dc:title>
  <dc:creator>Fuery, Kelli</dc:creator>
  <cp:lastModifiedBy>Kendrick, Lisa</cp:lastModifiedBy>
  <cp:revision>2</cp:revision>
  <dcterms:created xsi:type="dcterms:W3CDTF">2020-03-11T21:40:11Z</dcterms:created>
  <dcterms:modified xsi:type="dcterms:W3CDTF">2025-01-15T16:18:07Z</dcterms:modified>
</cp:coreProperties>
</file>