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9" r:id="rId3"/>
    <p:sldId id="284" r:id="rId4"/>
    <p:sldId id="259" r:id="rId5"/>
    <p:sldId id="816" r:id="rId6"/>
    <p:sldId id="823" r:id="rId7"/>
    <p:sldId id="350" r:id="rId8"/>
    <p:sldId id="354" r:id="rId9"/>
    <p:sldId id="824" r:id="rId10"/>
    <p:sldId id="379" r:id="rId11"/>
    <p:sldId id="829" r:id="rId12"/>
    <p:sldId id="830" r:id="rId13"/>
    <p:sldId id="833" r:id="rId14"/>
    <p:sldId id="282" r:id="rId15"/>
    <p:sldId id="280" r:id="rId16"/>
    <p:sldId id="257" r:id="rId17"/>
    <p:sldId id="262" r:id="rId18"/>
    <p:sldId id="261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CA6E5-F989-4527-802F-7B27A76104F6}" v="8" dt="2020-07-07T18:04:05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Toplansky" userId="83796844ac3f635c" providerId="LiveId" clId="{003CA6E5-F989-4527-802F-7B27A76104F6}"/>
    <pc:docChg chg="undo custSel mod addSld delSld modSld">
      <pc:chgData name="Marshall Toplansky" userId="83796844ac3f635c" providerId="LiveId" clId="{003CA6E5-F989-4527-802F-7B27A76104F6}" dt="2020-07-13T20:50:55.560" v="123" actId="20577"/>
      <pc:docMkLst>
        <pc:docMk/>
      </pc:docMkLst>
      <pc:sldChg chg="addSp modSp add mod setBg">
        <pc:chgData name="Marshall Toplansky" userId="83796844ac3f635c" providerId="LiveId" clId="{003CA6E5-F989-4527-802F-7B27A76104F6}" dt="2020-07-07T18:01:40.767" v="86" actId="26606"/>
        <pc:sldMkLst>
          <pc:docMk/>
          <pc:sldMk cId="804503805" sldId="259"/>
        </pc:sldMkLst>
        <pc:spChg chg="mod">
          <ac:chgData name="Marshall Toplansky" userId="83796844ac3f635c" providerId="LiveId" clId="{003CA6E5-F989-4527-802F-7B27A76104F6}" dt="2020-07-07T18:01:40.767" v="86" actId="26606"/>
          <ac:spMkLst>
            <pc:docMk/>
            <pc:sldMk cId="804503805" sldId="259"/>
            <ac:spMk id="2" creationId="{7F308657-8AFF-4C52-8272-9A7BA2E35548}"/>
          </ac:spMkLst>
        </pc:spChg>
        <pc:spChg chg="add">
          <ac:chgData name="Marshall Toplansky" userId="83796844ac3f635c" providerId="LiveId" clId="{003CA6E5-F989-4527-802F-7B27A76104F6}" dt="2020-07-07T18:01:40.767" v="86" actId="26606"/>
          <ac:spMkLst>
            <pc:docMk/>
            <pc:sldMk cId="804503805" sldId="259"/>
            <ac:spMk id="9" creationId="{2B566528-1B12-4246-9431-5C2D7D081168}"/>
          </ac:spMkLst>
        </pc:spChg>
        <pc:spChg chg="add">
          <ac:chgData name="Marshall Toplansky" userId="83796844ac3f635c" providerId="LiveId" clId="{003CA6E5-F989-4527-802F-7B27A76104F6}" dt="2020-07-07T18:01:40.767" v="86" actId="26606"/>
          <ac:spMkLst>
            <pc:docMk/>
            <pc:sldMk cId="804503805" sldId="259"/>
            <ac:spMk id="11" creationId="{2E80C965-DB6D-4F81-9E9E-B027384D0BD6}"/>
          </ac:spMkLst>
        </pc:spChg>
        <pc:spChg chg="add">
          <ac:chgData name="Marshall Toplansky" userId="83796844ac3f635c" providerId="LiveId" clId="{003CA6E5-F989-4527-802F-7B27A76104F6}" dt="2020-07-07T18:01:40.767" v="86" actId="26606"/>
          <ac:spMkLst>
            <pc:docMk/>
            <pc:sldMk cId="804503805" sldId="259"/>
            <ac:spMk id="13" creationId="{A580F890-B085-4E95-96AA-55AEBEC5CE6E}"/>
          </ac:spMkLst>
        </pc:spChg>
        <pc:spChg chg="add">
          <ac:chgData name="Marshall Toplansky" userId="83796844ac3f635c" providerId="LiveId" clId="{003CA6E5-F989-4527-802F-7B27A76104F6}" dt="2020-07-07T18:01:40.767" v="86" actId="26606"/>
          <ac:spMkLst>
            <pc:docMk/>
            <pc:sldMk cId="804503805" sldId="259"/>
            <ac:spMk id="15" creationId="{D3F51FEB-38FB-4F6C-9F7B-2F2AFAB65463}"/>
          </ac:spMkLst>
        </pc:spChg>
        <pc:spChg chg="add">
          <ac:chgData name="Marshall Toplansky" userId="83796844ac3f635c" providerId="LiveId" clId="{003CA6E5-F989-4527-802F-7B27A76104F6}" dt="2020-07-07T18:01:40.767" v="86" actId="26606"/>
          <ac:spMkLst>
            <pc:docMk/>
            <pc:sldMk cId="804503805" sldId="259"/>
            <ac:spMk id="17" creationId="{1E547BA6-BAE0-43BB-A7CA-60F69CE252F0}"/>
          </ac:spMkLst>
        </pc:spChg>
        <pc:graphicFrameChg chg="add mod">
          <ac:chgData name="Marshall Toplansky" userId="83796844ac3f635c" providerId="LiveId" clId="{003CA6E5-F989-4527-802F-7B27A76104F6}" dt="2020-07-07T18:01:40.767" v="86" actId="26606"/>
          <ac:graphicFrameMkLst>
            <pc:docMk/>
            <pc:sldMk cId="804503805" sldId="259"/>
            <ac:graphicFrameMk id="4" creationId="{FE5FC3D2-A036-4E7F-BBF4-2BB77B2D756E}"/>
          </ac:graphicFrameMkLst>
        </pc:graphicFrameChg>
      </pc:sldChg>
      <pc:sldChg chg="del">
        <pc:chgData name="Marshall Toplansky" userId="83796844ac3f635c" providerId="LiveId" clId="{003CA6E5-F989-4527-802F-7B27A76104F6}" dt="2020-07-07T17:47:31.359" v="1" actId="47"/>
        <pc:sldMkLst>
          <pc:docMk/>
          <pc:sldMk cId="2705534118" sldId="281"/>
        </pc:sldMkLst>
      </pc:sldChg>
      <pc:sldChg chg="addSp delSp modSp new mod modClrScheme chgLayout">
        <pc:chgData name="Marshall Toplansky" userId="83796844ac3f635c" providerId="LiveId" clId="{003CA6E5-F989-4527-802F-7B27A76104F6}" dt="2020-07-13T20:50:55.560" v="123" actId="20577"/>
        <pc:sldMkLst>
          <pc:docMk/>
          <pc:sldMk cId="1174039882" sldId="283"/>
        </pc:sldMkLst>
        <pc:spChg chg="del mod ord">
          <ac:chgData name="Marshall Toplansky" userId="83796844ac3f635c" providerId="LiveId" clId="{003CA6E5-F989-4527-802F-7B27A76104F6}" dt="2020-07-07T17:47:45.197" v="3" actId="700"/>
          <ac:spMkLst>
            <pc:docMk/>
            <pc:sldMk cId="1174039882" sldId="283"/>
            <ac:spMk id="2" creationId="{1B5DAD48-EAE7-46FA-9300-E3E82734E806}"/>
          </ac:spMkLst>
        </pc:spChg>
        <pc:spChg chg="del mod ord">
          <ac:chgData name="Marshall Toplansky" userId="83796844ac3f635c" providerId="LiveId" clId="{003CA6E5-F989-4527-802F-7B27A76104F6}" dt="2020-07-07T17:47:45.197" v="3" actId="700"/>
          <ac:spMkLst>
            <pc:docMk/>
            <pc:sldMk cId="1174039882" sldId="283"/>
            <ac:spMk id="3" creationId="{672C6A3C-2352-4231-B83C-3F94D7912DC3}"/>
          </ac:spMkLst>
        </pc:spChg>
        <pc:spChg chg="del">
          <ac:chgData name="Marshall Toplansky" userId="83796844ac3f635c" providerId="LiveId" clId="{003CA6E5-F989-4527-802F-7B27A76104F6}" dt="2020-07-07T17:47:45.197" v="3" actId="700"/>
          <ac:spMkLst>
            <pc:docMk/>
            <pc:sldMk cId="1174039882" sldId="283"/>
            <ac:spMk id="4" creationId="{CA191ADB-075B-49A6-945D-2AD003393A70}"/>
          </ac:spMkLst>
        </pc:spChg>
        <pc:spChg chg="add mod ord">
          <ac:chgData name="Marshall Toplansky" userId="83796844ac3f635c" providerId="LiveId" clId="{003CA6E5-F989-4527-802F-7B27A76104F6}" dt="2020-07-07T17:47:51.509" v="16" actId="20577"/>
          <ac:spMkLst>
            <pc:docMk/>
            <pc:sldMk cId="1174039882" sldId="283"/>
            <ac:spMk id="5" creationId="{DD6CFB2F-3944-4FF1-BFB2-49F0CF9CD30A}"/>
          </ac:spMkLst>
        </pc:spChg>
        <pc:spChg chg="add mod ord">
          <ac:chgData name="Marshall Toplansky" userId="83796844ac3f635c" providerId="LiveId" clId="{003CA6E5-F989-4527-802F-7B27A76104F6}" dt="2020-07-13T20:50:55.560" v="123" actId="20577"/>
          <ac:spMkLst>
            <pc:docMk/>
            <pc:sldMk cId="1174039882" sldId="283"/>
            <ac:spMk id="6" creationId="{0C9B4E19-3534-480B-8BB2-088976946E90}"/>
          </ac:spMkLst>
        </pc:spChg>
      </pc:sldChg>
      <pc:sldChg chg="del">
        <pc:chgData name="Marshall Toplansky" userId="83796844ac3f635c" providerId="LiveId" clId="{003CA6E5-F989-4527-802F-7B27A76104F6}" dt="2020-07-07T17:47:26.773" v="0" actId="47"/>
        <pc:sldMkLst>
          <pc:docMk/>
          <pc:sldMk cId="3840815174" sldId="283"/>
        </pc:sldMkLst>
      </pc:sldChg>
      <pc:sldChg chg="addSp modSp add mod setBg">
        <pc:chgData name="Marshall Toplansky" userId="83796844ac3f635c" providerId="LiveId" clId="{003CA6E5-F989-4527-802F-7B27A76104F6}" dt="2020-07-07T18:02:05.074" v="87" actId="26606"/>
        <pc:sldMkLst>
          <pc:docMk/>
          <pc:sldMk cId="2747257290" sldId="284"/>
        </pc:sldMkLst>
        <pc:spChg chg="mod">
          <ac:chgData name="Marshall Toplansky" userId="83796844ac3f635c" providerId="LiveId" clId="{003CA6E5-F989-4527-802F-7B27A76104F6}" dt="2020-07-07T18:02:05.074" v="87" actId="26606"/>
          <ac:spMkLst>
            <pc:docMk/>
            <pc:sldMk cId="2747257290" sldId="284"/>
            <ac:spMk id="2" creationId="{F50666AF-DD07-48E0-8311-78CD39DFCBC0}"/>
          </ac:spMkLst>
        </pc:spChg>
        <pc:spChg chg="mod">
          <ac:chgData name="Marshall Toplansky" userId="83796844ac3f635c" providerId="LiveId" clId="{003CA6E5-F989-4527-802F-7B27A76104F6}" dt="2020-07-07T18:02:05.074" v="87" actId="26606"/>
          <ac:spMkLst>
            <pc:docMk/>
            <pc:sldMk cId="2747257290" sldId="284"/>
            <ac:spMk id="5" creationId="{B513D244-D027-423A-A5C5-D1B18B5ED4A3}"/>
          </ac:spMkLst>
        </pc:spChg>
        <pc:spChg chg="add">
          <ac:chgData name="Marshall Toplansky" userId="83796844ac3f635c" providerId="LiveId" clId="{003CA6E5-F989-4527-802F-7B27A76104F6}" dt="2020-07-07T18:02:05.074" v="87" actId="26606"/>
          <ac:spMkLst>
            <pc:docMk/>
            <pc:sldMk cId="2747257290" sldId="284"/>
            <ac:spMk id="13" creationId="{2B566528-1B12-4246-9431-5C2D7D081168}"/>
          </ac:spMkLst>
        </pc:spChg>
        <pc:spChg chg="add">
          <ac:chgData name="Marshall Toplansky" userId="83796844ac3f635c" providerId="LiveId" clId="{003CA6E5-F989-4527-802F-7B27A76104F6}" dt="2020-07-07T18:02:05.074" v="87" actId="26606"/>
          <ac:spMkLst>
            <pc:docMk/>
            <pc:sldMk cId="2747257290" sldId="284"/>
            <ac:spMk id="15" creationId="{2E80C965-DB6D-4F81-9E9E-B027384D0BD6}"/>
          </ac:spMkLst>
        </pc:spChg>
        <pc:spChg chg="add">
          <ac:chgData name="Marshall Toplansky" userId="83796844ac3f635c" providerId="LiveId" clId="{003CA6E5-F989-4527-802F-7B27A76104F6}" dt="2020-07-07T18:02:05.074" v="87" actId="26606"/>
          <ac:spMkLst>
            <pc:docMk/>
            <pc:sldMk cId="2747257290" sldId="284"/>
            <ac:spMk id="17" creationId="{A580F890-B085-4E95-96AA-55AEBEC5CE6E}"/>
          </ac:spMkLst>
        </pc:spChg>
        <pc:spChg chg="add">
          <ac:chgData name="Marshall Toplansky" userId="83796844ac3f635c" providerId="LiveId" clId="{003CA6E5-F989-4527-802F-7B27A76104F6}" dt="2020-07-07T18:02:05.074" v="87" actId="26606"/>
          <ac:spMkLst>
            <pc:docMk/>
            <pc:sldMk cId="2747257290" sldId="284"/>
            <ac:spMk id="19" creationId="{D3F51FEB-38FB-4F6C-9F7B-2F2AFAB65463}"/>
          </ac:spMkLst>
        </pc:spChg>
        <pc:spChg chg="add">
          <ac:chgData name="Marshall Toplansky" userId="83796844ac3f635c" providerId="LiveId" clId="{003CA6E5-F989-4527-802F-7B27A76104F6}" dt="2020-07-07T18:02:05.074" v="87" actId="26606"/>
          <ac:spMkLst>
            <pc:docMk/>
            <pc:sldMk cId="2747257290" sldId="284"/>
            <ac:spMk id="21" creationId="{1E547BA6-BAE0-43BB-A7CA-60F69CE252F0}"/>
          </ac:spMkLst>
        </pc:spChg>
        <pc:graphicFrameChg chg="add mod">
          <ac:chgData name="Marshall Toplansky" userId="83796844ac3f635c" providerId="LiveId" clId="{003CA6E5-F989-4527-802F-7B27A76104F6}" dt="2020-07-07T18:02:05.074" v="87" actId="26606"/>
          <ac:graphicFrameMkLst>
            <pc:docMk/>
            <pc:sldMk cId="2747257290" sldId="284"/>
            <ac:graphicFrameMk id="8" creationId="{6F5E0ACE-C1CC-4424-A44A-698555CFB43E}"/>
          </ac:graphicFrameMkLst>
        </pc:graphicFrameChg>
      </pc:sldChg>
      <pc:sldChg chg="delSp modSp add mod">
        <pc:chgData name="Marshall Toplansky" userId="83796844ac3f635c" providerId="LiveId" clId="{003CA6E5-F989-4527-802F-7B27A76104F6}" dt="2020-07-07T17:55:38.398" v="82" actId="20577"/>
        <pc:sldMkLst>
          <pc:docMk/>
          <pc:sldMk cId="732118528" sldId="350"/>
        </pc:sldMkLst>
        <pc:spChg chg="mod">
          <ac:chgData name="Marshall Toplansky" userId="83796844ac3f635c" providerId="LiveId" clId="{003CA6E5-F989-4527-802F-7B27A76104F6}" dt="2020-07-07T17:55:38.398" v="82" actId="20577"/>
          <ac:spMkLst>
            <pc:docMk/>
            <pc:sldMk cId="732118528" sldId="350"/>
            <ac:spMk id="3" creationId="{00000000-0000-0000-0000-000000000000}"/>
          </ac:spMkLst>
        </pc:spChg>
        <pc:spChg chg="del">
          <ac:chgData name="Marshall Toplansky" userId="83796844ac3f635c" providerId="LiveId" clId="{003CA6E5-F989-4527-802F-7B27A76104F6}" dt="2020-07-07T17:55:21.346" v="72" actId="478"/>
          <ac:spMkLst>
            <pc:docMk/>
            <pc:sldMk cId="732118528" sldId="350"/>
            <ac:spMk id="9" creationId="{00000000-0000-0000-0000-000000000000}"/>
          </ac:spMkLst>
        </pc:spChg>
      </pc:sldChg>
      <pc:sldChg chg="addSp delSp modSp add mod setBg">
        <pc:chgData name="Marshall Toplansky" userId="83796844ac3f635c" providerId="LiveId" clId="{003CA6E5-F989-4527-802F-7B27A76104F6}" dt="2020-07-07T18:05:09.997" v="98" actId="26606"/>
        <pc:sldMkLst>
          <pc:docMk/>
          <pc:sldMk cId="2137144048" sldId="354"/>
        </pc:sldMkLst>
        <pc:spChg chg="mod">
          <ac:chgData name="Marshall Toplansky" userId="83796844ac3f635c" providerId="LiveId" clId="{003CA6E5-F989-4527-802F-7B27A76104F6}" dt="2020-07-07T18:05:09.997" v="98" actId="26606"/>
          <ac:spMkLst>
            <pc:docMk/>
            <pc:sldMk cId="2137144048" sldId="354"/>
            <ac:spMk id="8" creationId="{00000000-0000-0000-0000-000000000000}"/>
          </ac:spMkLst>
        </pc:spChg>
        <pc:spChg chg="mod">
          <ac:chgData name="Marshall Toplansky" userId="83796844ac3f635c" providerId="LiveId" clId="{003CA6E5-F989-4527-802F-7B27A76104F6}" dt="2020-07-07T18:05:09.997" v="98" actId="26606"/>
          <ac:spMkLst>
            <pc:docMk/>
            <pc:sldMk cId="2137144048" sldId="354"/>
            <ac:spMk id="9" creationId="{00000000-0000-0000-0000-000000000000}"/>
          </ac:spMkLst>
        </pc:spChg>
        <pc:spChg chg="add del">
          <ac:chgData name="Marshall Toplansky" userId="83796844ac3f635c" providerId="LiveId" clId="{003CA6E5-F989-4527-802F-7B27A76104F6}" dt="2020-07-07T18:05:09.997" v="98" actId="26606"/>
          <ac:spMkLst>
            <pc:docMk/>
            <pc:sldMk cId="2137144048" sldId="354"/>
            <ac:spMk id="14" creationId="{BA79A7CF-01AF-4178-9369-94E0C90EB046}"/>
          </ac:spMkLst>
        </pc:spChg>
        <pc:spChg chg="add del">
          <ac:chgData name="Marshall Toplansky" userId="83796844ac3f635c" providerId="LiveId" clId="{003CA6E5-F989-4527-802F-7B27A76104F6}" dt="2020-07-07T18:05:09.997" v="98" actId="26606"/>
          <ac:spMkLst>
            <pc:docMk/>
            <pc:sldMk cId="2137144048" sldId="354"/>
            <ac:spMk id="16" creationId="{99413ED5-9ED4-4772-BCE4-2BCAE6B12E35}"/>
          </ac:spMkLst>
        </pc:spChg>
        <pc:spChg chg="add del">
          <ac:chgData name="Marshall Toplansky" userId="83796844ac3f635c" providerId="LiveId" clId="{003CA6E5-F989-4527-802F-7B27A76104F6}" dt="2020-07-07T18:05:09.997" v="98" actId="26606"/>
          <ac:spMkLst>
            <pc:docMk/>
            <pc:sldMk cId="2137144048" sldId="354"/>
            <ac:spMk id="18" creationId="{04357C93-F0CB-4A1C-8F77-4E9063789819}"/>
          </ac:spMkLst>
        </pc:spChg>
        <pc:spChg chg="add del">
          <ac:chgData name="Marshall Toplansky" userId="83796844ac3f635c" providerId="LiveId" clId="{003CA6E5-F989-4527-802F-7B27A76104F6}" dt="2020-07-07T18:05:09.997" v="98" actId="26606"/>
          <ac:spMkLst>
            <pc:docMk/>
            <pc:sldMk cId="2137144048" sldId="354"/>
            <ac:spMk id="20" creationId="{90F533E9-6690-41A8-A372-4C6C622D028D}"/>
          </ac:spMkLst>
        </pc:spChg>
        <pc:graphicFrameChg chg="add mod ord">
          <ac:chgData name="Marshall Toplansky" userId="83796844ac3f635c" providerId="LiveId" clId="{003CA6E5-F989-4527-802F-7B27A76104F6}" dt="2020-07-07T18:05:09.997" v="98" actId="26606"/>
          <ac:graphicFrameMkLst>
            <pc:docMk/>
            <pc:sldMk cId="2137144048" sldId="354"/>
            <ac:graphicFrameMk id="2" creationId="{00000000-0000-0000-0000-000000000000}"/>
          </ac:graphicFrameMkLst>
        </pc:graphicFrameChg>
      </pc:sldChg>
      <pc:sldChg chg="addSp modSp add mod setBg">
        <pc:chgData name="Marshall Toplansky" userId="83796844ac3f635c" providerId="LiveId" clId="{003CA6E5-F989-4527-802F-7B27A76104F6}" dt="2020-07-07T18:05:29.438" v="99" actId="26606"/>
        <pc:sldMkLst>
          <pc:docMk/>
          <pc:sldMk cId="4229841091" sldId="379"/>
        </pc:sldMkLst>
        <pc:spChg chg="mod">
          <ac:chgData name="Marshall Toplansky" userId="83796844ac3f635c" providerId="LiveId" clId="{003CA6E5-F989-4527-802F-7B27A76104F6}" dt="2020-07-07T18:05:29.438" v="99" actId="26606"/>
          <ac:spMkLst>
            <pc:docMk/>
            <pc:sldMk cId="4229841091" sldId="379"/>
            <ac:spMk id="7" creationId="{00000000-0000-0000-0000-000000000000}"/>
          </ac:spMkLst>
        </pc:spChg>
        <pc:spChg chg="mod">
          <ac:chgData name="Marshall Toplansky" userId="83796844ac3f635c" providerId="LiveId" clId="{003CA6E5-F989-4527-802F-7B27A76104F6}" dt="2020-07-07T18:05:29.438" v="99" actId="26606"/>
          <ac:spMkLst>
            <pc:docMk/>
            <pc:sldMk cId="4229841091" sldId="379"/>
            <ac:spMk id="10" creationId="{00000000-0000-0000-0000-000000000000}"/>
          </ac:spMkLst>
        </pc:spChg>
        <pc:spChg chg="add">
          <ac:chgData name="Marshall Toplansky" userId="83796844ac3f635c" providerId="LiveId" clId="{003CA6E5-F989-4527-802F-7B27A76104F6}" dt="2020-07-07T18:05:29.438" v="99" actId="26606"/>
          <ac:spMkLst>
            <pc:docMk/>
            <pc:sldMk cId="4229841091" sldId="379"/>
            <ac:spMk id="15" creationId="{BA79A7CF-01AF-4178-9369-94E0C90EB046}"/>
          </ac:spMkLst>
        </pc:spChg>
        <pc:spChg chg="add">
          <ac:chgData name="Marshall Toplansky" userId="83796844ac3f635c" providerId="LiveId" clId="{003CA6E5-F989-4527-802F-7B27A76104F6}" dt="2020-07-07T18:05:29.438" v="99" actId="26606"/>
          <ac:spMkLst>
            <pc:docMk/>
            <pc:sldMk cId="4229841091" sldId="379"/>
            <ac:spMk id="17" creationId="{99413ED5-9ED4-4772-BCE4-2BCAE6B12E35}"/>
          </ac:spMkLst>
        </pc:spChg>
        <pc:spChg chg="add">
          <ac:chgData name="Marshall Toplansky" userId="83796844ac3f635c" providerId="LiveId" clId="{003CA6E5-F989-4527-802F-7B27A76104F6}" dt="2020-07-07T18:05:29.438" v="99" actId="26606"/>
          <ac:spMkLst>
            <pc:docMk/>
            <pc:sldMk cId="4229841091" sldId="379"/>
            <ac:spMk id="19" creationId="{04357C93-F0CB-4A1C-8F77-4E9063789819}"/>
          </ac:spMkLst>
        </pc:spChg>
        <pc:spChg chg="add">
          <ac:chgData name="Marshall Toplansky" userId="83796844ac3f635c" providerId="LiveId" clId="{003CA6E5-F989-4527-802F-7B27A76104F6}" dt="2020-07-07T18:05:29.438" v="99" actId="26606"/>
          <ac:spMkLst>
            <pc:docMk/>
            <pc:sldMk cId="4229841091" sldId="379"/>
            <ac:spMk id="21" creationId="{90F533E9-6690-41A8-A372-4C6C622D028D}"/>
          </ac:spMkLst>
        </pc:spChg>
        <pc:graphicFrameChg chg="add mod ord">
          <ac:chgData name="Marshall Toplansky" userId="83796844ac3f635c" providerId="LiveId" clId="{003CA6E5-F989-4527-802F-7B27A76104F6}" dt="2020-07-07T18:05:29.438" v="99" actId="26606"/>
          <ac:graphicFrameMkLst>
            <pc:docMk/>
            <pc:sldMk cId="4229841091" sldId="379"/>
            <ac:graphicFrameMk id="4" creationId="{00000000-0000-0000-0000-000000000000}"/>
          </ac:graphicFrameMkLst>
        </pc:graphicFrameChg>
      </pc:sldChg>
      <pc:sldChg chg="addSp modSp add mod setBg">
        <pc:chgData name="Marshall Toplansky" userId="83796844ac3f635c" providerId="LiveId" clId="{003CA6E5-F989-4527-802F-7B27A76104F6}" dt="2020-07-07T18:02:13.720" v="88" actId="26606"/>
        <pc:sldMkLst>
          <pc:docMk/>
          <pc:sldMk cId="1294333395" sldId="816"/>
        </pc:sldMkLst>
        <pc:spChg chg="mod">
          <ac:chgData name="Marshall Toplansky" userId="83796844ac3f635c" providerId="LiveId" clId="{003CA6E5-F989-4527-802F-7B27A76104F6}" dt="2020-07-07T18:02:13.720" v="88" actId="26606"/>
          <ac:spMkLst>
            <pc:docMk/>
            <pc:sldMk cId="1294333395" sldId="816"/>
            <ac:spMk id="2" creationId="{377AA39D-AD07-4B76-A95B-3DB1C0AD19D6}"/>
          </ac:spMkLst>
        </pc:spChg>
        <pc:spChg chg="add">
          <ac:chgData name="Marshall Toplansky" userId="83796844ac3f635c" providerId="LiveId" clId="{003CA6E5-F989-4527-802F-7B27A76104F6}" dt="2020-07-07T18:02:13.720" v="88" actId="26606"/>
          <ac:spMkLst>
            <pc:docMk/>
            <pc:sldMk cId="1294333395" sldId="816"/>
            <ac:spMk id="9" creationId="{2B566528-1B12-4246-9431-5C2D7D081168}"/>
          </ac:spMkLst>
        </pc:spChg>
        <pc:spChg chg="add">
          <ac:chgData name="Marshall Toplansky" userId="83796844ac3f635c" providerId="LiveId" clId="{003CA6E5-F989-4527-802F-7B27A76104F6}" dt="2020-07-07T18:02:13.720" v="88" actId="26606"/>
          <ac:spMkLst>
            <pc:docMk/>
            <pc:sldMk cId="1294333395" sldId="816"/>
            <ac:spMk id="11" creationId="{2E80C965-DB6D-4F81-9E9E-B027384D0BD6}"/>
          </ac:spMkLst>
        </pc:spChg>
        <pc:spChg chg="add">
          <ac:chgData name="Marshall Toplansky" userId="83796844ac3f635c" providerId="LiveId" clId="{003CA6E5-F989-4527-802F-7B27A76104F6}" dt="2020-07-07T18:02:13.720" v="88" actId="26606"/>
          <ac:spMkLst>
            <pc:docMk/>
            <pc:sldMk cId="1294333395" sldId="816"/>
            <ac:spMk id="13" creationId="{A580F890-B085-4E95-96AA-55AEBEC5CE6E}"/>
          </ac:spMkLst>
        </pc:spChg>
        <pc:spChg chg="add">
          <ac:chgData name="Marshall Toplansky" userId="83796844ac3f635c" providerId="LiveId" clId="{003CA6E5-F989-4527-802F-7B27A76104F6}" dt="2020-07-07T18:02:13.720" v="88" actId="26606"/>
          <ac:spMkLst>
            <pc:docMk/>
            <pc:sldMk cId="1294333395" sldId="816"/>
            <ac:spMk id="15" creationId="{D3F51FEB-38FB-4F6C-9F7B-2F2AFAB65463}"/>
          </ac:spMkLst>
        </pc:spChg>
        <pc:spChg chg="add">
          <ac:chgData name="Marshall Toplansky" userId="83796844ac3f635c" providerId="LiveId" clId="{003CA6E5-F989-4527-802F-7B27A76104F6}" dt="2020-07-07T18:02:13.720" v="88" actId="26606"/>
          <ac:spMkLst>
            <pc:docMk/>
            <pc:sldMk cId="1294333395" sldId="816"/>
            <ac:spMk id="17" creationId="{1E547BA6-BAE0-43BB-A7CA-60F69CE252F0}"/>
          </ac:spMkLst>
        </pc:spChg>
        <pc:graphicFrameChg chg="add mod">
          <ac:chgData name="Marshall Toplansky" userId="83796844ac3f635c" providerId="LiveId" clId="{003CA6E5-F989-4527-802F-7B27A76104F6}" dt="2020-07-07T18:02:13.720" v="88" actId="26606"/>
          <ac:graphicFrameMkLst>
            <pc:docMk/>
            <pc:sldMk cId="1294333395" sldId="816"/>
            <ac:graphicFrameMk id="4" creationId="{81D87489-924E-4E21-80E5-F2CF6730C850}"/>
          </ac:graphicFrameMkLst>
        </pc:graphicFrameChg>
      </pc:sldChg>
      <pc:sldChg chg="addSp modSp add mod setBg">
        <pc:chgData name="Marshall Toplansky" userId="83796844ac3f635c" providerId="LiveId" clId="{003CA6E5-F989-4527-802F-7B27A76104F6}" dt="2020-07-07T18:04:41.136" v="96" actId="26606"/>
        <pc:sldMkLst>
          <pc:docMk/>
          <pc:sldMk cId="3279600550" sldId="823"/>
        </pc:sldMkLst>
        <pc:spChg chg="mod">
          <ac:chgData name="Marshall Toplansky" userId="83796844ac3f635c" providerId="LiveId" clId="{003CA6E5-F989-4527-802F-7B27A76104F6}" dt="2020-07-07T18:04:41.136" v="96" actId="26606"/>
          <ac:spMkLst>
            <pc:docMk/>
            <pc:sldMk cId="3279600550" sldId="823"/>
            <ac:spMk id="2" creationId="{00429966-C7CC-46A0-B99C-BFD06A5B94F3}"/>
          </ac:spMkLst>
        </pc:spChg>
        <pc:spChg chg="add">
          <ac:chgData name="Marshall Toplansky" userId="83796844ac3f635c" providerId="LiveId" clId="{003CA6E5-F989-4527-802F-7B27A76104F6}" dt="2020-07-07T18:04:41.136" v="96" actId="26606"/>
          <ac:spMkLst>
            <pc:docMk/>
            <pc:sldMk cId="3279600550" sldId="823"/>
            <ac:spMk id="9" creationId="{BA79A7CF-01AF-4178-9369-94E0C90EB046}"/>
          </ac:spMkLst>
        </pc:spChg>
        <pc:spChg chg="add">
          <ac:chgData name="Marshall Toplansky" userId="83796844ac3f635c" providerId="LiveId" clId="{003CA6E5-F989-4527-802F-7B27A76104F6}" dt="2020-07-07T18:04:41.136" v="96" actId="26606"/>
          <ac:spMkLst>
            <pc:docMk/>
            <pc:sldMk cId="3279600550" sldId="823"/>
            <ac:spMk id="11" creationId="{99413ED5-9ED4-4772-BCE4-2BCAE6B12E35}"/>
          </ac:spMkLst>
        </pc:spChg>
        <pc:spChg chg="add">
          <ac:chgData name="Marshall Toplansky" userId="83796844ac3f635c" providerId="LiveId" clId="{003CA6E5-F989-4527-802F-7B27A76104F6}" dt="2020-07-07T18:04:41.136" v="96" actId="26606"/>
          <ac:spMkLst>
            <pc:docMk/>
            <pc:sldMk cId="3279600550" sldId="823"/>
            <ac:spMk id="13" creationId="{04357C93-F0CB-4A1C-8F77-4E9063789819}"/>
          </ac:spMkLst>
        </pc:spChg>
        <pc:spChg chg="add">
          <ac:chgData name="Marshall Toplansky" userId="83796844ac3f635c" providerId="LiveId" clId="{003CA6E5-F989-4527-802F-7B27A76104F6}" dt="2020-07-07T18:04:41.136" v="96" actId="26606"/>
          <ac:spMkLst>
            <pc:docMk/>
            <pc:sldMk cId="3279600550" sldId="823"/>
            <ac:spMk id="15" creationId="{90F533E9-6690-41A8-A372-4C6C622D028D}"/>
          </ac:spMkLst>
        </pc:spChg>
        <pc:graphicFrameChg chg="add mod">
          <ac:chgData name="Marshall Toplansky" userId="83796844ac3f635c" providerId="LiveId" clId="{003CA6E5-F989-4527-802F-7B27A76104F6}" dt="2020-07-07T18:04:41.136" v="96" actId="26606"/>
          <ac:graphicFrameMkLst>
            <pc:docMk/>
            <pc:sldMk cId="3279600550" sldId="823"/>
            <ac:graphicFrameMk id="4" creationId="{03FEC715-85FB-4ABA-AE77-4D99B4A00511}"/>
          </ac:graphicFrameMkLst>
        </pc:graphicFrameChg>
      </pc:sldChg>
      <pc:sldChg chg="addSp modSp add mod setBg">
        <pc:chgData name="Marshall Toplansky" userId="83796844ac3f635c" providerId="LiveId" clId="{003CA6E5-F989-4527-802F-7B27A76104F6}" dt="2020-07-07T18:04:05.633" v="95" actId="207"/>
        <pc:sldMkLst>
          <pc:docMk/>
          <pc:sldMk cId="1150289485" sldId="824"/>
        </pc:sldMkLst>
        <pc:spChg chg="mod">
          <ac:chgData name="Marshall Toplansky" userId="83796844ac3f635c" providerId="LiveId" clId="{003CA6E5-F989-4527-802F-7B27A76104F6}" dt="2020-07-07T18:03:42.643" v="93" actId="14100"/>
          <ac:spMkLst>
            <pc:docMk/>
            <pc:sldMk cId="1150289485" sldId="824"/>
            <ac:spMk id="3" creationId="{00000000-0000-0000-0000-000000000000}"/>
          </ac:spMkLst>
        </pc:spChg>
        <pc:spChg chg="mod">
          <ac:chgData name="Marshall Toplansky" userId="83796844ac3f635c" providerId="LiveId" clId="{003CA6E5-F989-4527-802F-7B27A76104F6}" dt="2020-07-07T18:03:28.971" v="89" actId="26606"/>
          <ac:spMkLst>
            <pc:docMk/>
            <pc:sldMk cId="1150289485" sldId="824"/>
            <ac:spMk id="6" creationId="{00000000-0000-0000-0000-000000000000}"/>
          </ac:spMkLst>
        </pc:spChg>
        <pc:spChg chg="add">
          <ac:chgData name="Marshall Toplansky" userId="83796844ac3f635c" providerId="LiveId" clId="{003CA6E5-F989-4527-802F-7B27A76104F6}" dt="2020-07-07T18:03:28.971" v="89" actId="26606"/>
          <ac:spMkLst>
            <pc:docMk/>
            <pc:sldMk cId="1150289485" sldId="824"/>
            <ac:spMk id="11" creationId="{F0AED851-54B9-4765-92D2-F0BE443BEC91}"/>
          </ac:spMkLst>
        </pc:spChg>
        <pc:spChg chg="add">
          <ac:chgData name="Marshall Toplansky" userId="83796844ac3f635c" providerId="LiveId" clId="{003CA6E5-F989-4527-802F-7B27A76104F6}" dt="2020-07-07T18:03:28.971" v="89" actId="26606"/>
          <ac:spMkLst>
            <pc:docMk/>
            <pc:sldMk cId="1150289485" sldId="824"/>
            <ac:spMk id="13" creationId="{B81933D1-5615-42C7-9C0B-4EB7105CCE2D}"/>
          </ac:spMkLst>
        </pc:spChg>
        <pc:spChg chg="add">
          <ac:chgData name="Marshall Toplansky" userId="83796844ac3f635c" providerId="LiveId" clId="{003CA6E5-F989-4527-802F-7B27A76104F6}" dt="2020-07-07T18:03:28.971" v="89" actId="26606"/>
          <ac:spMkLst>
            <pc:docMk/>
            <pc:sldMk cId="1150289485" sldId="824"/>
            <ac:spMk id="15" creationId="{19C9EAEA-39D0-4B0E-A0EB-51E7B26740B1}"/>
          </ac:spMkLst>
        </pc:spChg>
        <pc:grpChg chg="add">
          <ac:chgData name="Marshall Toplansky" userId="83796844ac3f635c" providerId="LiveId" clId="{003CA6E5-F989-4527-802F-7B27A76104F6}" dt="2020-07-07T18:03:28.971" v="89" actId="26606"/>
          <ac:grpSpMkLst>
            <pc:docMk/>
            <pc:sldMk cId="1150289485" sldId="824"/>
            <ac:grpSpMk id="17" creationId="{032D8612-31EB-44CF-A1D0-14FD4C705424}"/>
          </ac:grpSpMkLst>
        </pc:grpChg>
        <pc:graphicFrameChg chg="add mod ord">
          <ac:chgData name="Marshall Toplansky" userId="83796844ac3f635c" providerId="LiveId" clId="{003CA6E5-F989-4527-802F-7B27A76104F6}" dt="2020-07-07T18:04:05.633" v="95" actId="207"/>
          <ac:graphicFrameMkLst>
            <pc:docMk/>
            <pc:sldMk cId="1150289485" sldId="824"/>
            <ac:graphicFrameMk id="2" creationId="{00000000-0000-0000-0000-000000000000}"/>
          </ac:graphicFrameMkLst>
        </pc:graphicFrameChg>
      </pc:sldChg>
      <pc:sldChg chg="addSp delSp modSp add mod setBg">
        <pc:chgData name="Marshall Toplansky" userId="83796844ac3f635c" providerId="LiveId" clId="{003CA6E5-F989-4527-802F-7B27A76104F6}" dt="2020-07-07T18:06:38.174" v="121" actId="26606"/>
        <pc:sldMkLst>
          <pc:docMk/>
          <pc:sldMk cId="3191583531" sldId="829"/>
        </pc:sldMkLst>
        <pc:spChg chg="mod">
          <ac:chgData name="Marshall Toplansky" userId="83796844ac3f635c" providerId="LiveId" clId="{003CA6E5-F989-4527-802F-7B27A76104F6}" dt="2020-07-07T18:06:38.174" v="121" actId="26606"/>
          <ac:spMkLst>
            <pc:docMk/>
            <pc:sldMk cId="3191583531" sldId="829"/>
            <ac:spMk id="3" creationId="{504B16C0-0EF1-4A4D-AE96-3A6C4CE0CB53}"/>
          </ac:spMkLst>
        </pc:spChg>
        <pc:spChg chg="mod ord">
          <ac:chgData name="Marshall Toplansky" userId="83796844ac3f635c" providerId="LiveId" clId="{003CA6E5-F989-4527-802F-7B27A76104F6}" dt="2020-07-07T18:06:38.174" v="121" actId="26606"/>
          <ac:spMkLst>
            <pc:docMk/>
            <pc:sldMk cId="3191583531" sldId="829"/>
            <ac:spMk id="4" creationId="{820DCFDA-5D98-4711-B0C8-46D442540CC9}"/>
          </ac:spMkLst>
        </pc:spChg>
        <pc:spChg chg="add del">
          <ac:chgData name="Marshall Toplansky" userId="83796844ac3f635c" providerId="LiveId" clId="{003CA6E5-F989-4527-802F-7B27A76104F6}" dt="2020-07-07T18:06:38.174" v="121" actId="26606"/>
          <ac:spMkLst>
            <pc:docMk/>
            <pc:sldMk cId="3191583531" sldId="829"/>
            <ac:spMk id="9" creationId="{62542EEC-4F7C-4AE2-933E-EAC8EB3FA378}"/>
          </ac:spMkLst>
        </pc:spChg>
        <pc:spChg chg="add del">
          <ac:chgData name="Marshall Toplansky" userId="83796844ac3f635c" providerId="LiveId" clId="{003CA6E5-F989-4527-802F-7B27A76104F6}" dt="2020-07-07T18:06:38.174" v="121" actId="26606"/>
          <ac:spMkLst>
            <pc:docMk/>
            <pc:sldMk cId="3191583531" sldId="829"/>
            <ac:spMk id="11" creationId="{B81933D1-5615-42C7-9C0B-4EB7105CCE2D}"/>
          </ac:spMkLst>
        </pc:spChg>
        <pc:spChg chg="add del">
          <ac:chgData name="Marshall Toplansky" userId="83796844ac3f635c" providerId="LiveId" clId="{003CA6E5-F989-4527-802F-7B27A76104F6}" dt="2020-07-07T18:06:38.174" v="121" actId="26606"/>
          <ac:spMkLst>
            <pc:docMk/>
            <pc:sldMk cId="3191583531" sldId="829"/>
            <ac:spMk id="13" creationId="{19C9EAEA-39D0-4B0E-A0EB-51E7B26740B1}"/>
          </ac:spMkLst>
        </pc:spChg>
        <pc:grpChg chg="add del">
          <ac:chgData name="Marshall Toplansky" userId="83796844ac3f635c" providerId="LiveId" clId="{003CA6E5-F989-4527-802F-7B27A76104F6}" dt="2020-07-07T18:06:38.174" v="121" actId="26606"/>
          <ac:grpSpMkLst>
            <pc:docMk/>
            <pc:sldMk cId="3191583531" sldId="829"/>
            <ac:grpSpMk id="15" creationId="{032D8612-31EB-44CF-A1D0-14FD4C705424}"/>
          </ac:grpSpMkLst>
        </pc:grpChg>
        <pc:picChg chg="mod">
          <ac:chgData name="Marshall Toplansky" userId="83796844ac3f635c" providerId="LiveId" clId="{003CA6E5-F989-4527-802F-7B27A76104F6}" dt="2020-07-07T18:06:38.174" v="121" actId="26606"/>
          <ac:picMkLst>
            <pc:docMk/>
            <pc:sldMk cId="3191583531" sldId="829"/>
            <ac:picMk id="2" creationId="{7150769C-3A52-4EFC-849B-9CE40AE43923}"/>
          </ac:picMkLst>
        </pc:picChg>
      </pc:sldChg>
      <pc:sldChg chg="add">
        <pc:chgData name="Marshall Toplansky" userId="83796844ac3f635c" providerId="LiveId" clId="{003CA6E5-F989-4527-802F-7B27A76104F6}" dt="2020-07-07T17:58:11.566" v="85"/>
        <pc:sldMkLst>
          <pc:docMk/>
          <pc:sldMk cId="3147069595" sldId="830"/>
        </pc:sldMkLst>
      </pc:sldChg>
      <pc:sldChg chg="add">
        <pc:chgData name="Marshall Toplansky" userId="83796844ac3f635c" providerId="LiveId" clId="{003CA6E5-F989-4527-802F-7B27A76104F6}" dt="2020-07-07T17:58:11.566" v="85"/>
        <pc:sldMkLst>
          <pc:docMk/>
          <pc:sldMk cId="2086383321" sldId="8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3796844ac3f635c/Documents/Gentrification%20and%20Feudalism/2018%20All%20NAICS%20-%20California%20Wage%20by%20NA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3796844ac3f635c/Documents/Gentrification%20and%20Feudalism/2018%20All%20NAICS%20-%20California%20Wage%20by%20NA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Marshall\OneDrive\Documents\Gentrification%20and%20Feudalism\Complete%20Andre%20State%20Analysis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</a:t>
            </a:r>
            <a:r>
              <a:rPr lang="en-US" baseline="0"/>
              <a:t> Jobs Added in California By Pay Range, 2008-2018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01538666362356"/>
          <c:y val="1.8949343856992953E-2"/>
          <c:w val="0.86492678443605897"/>
          <c:h val="0.83861397156813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267,908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71-4A9C-85C3-A61D4CED1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'[2018 All NAICS - California Wage by NAICS.xlsx]Charts'!$A$41:$A$44</c:f>
              <c:strCache>
                <c:ptCount val="4"/>
                <c:pt idx="0">
                  <c:v>Number of Added Jobs Paying More than 100K</c:v>
                </c:pt>
                <c:pt idx="1">
                  <c:v>Number of Added Jobs Paying Between $78K and $100K</c:v>
                </c:pt>
                <c:pt idx="2">
                  <c:v>Number of Added Jobs Paying Between $40K and $78 K</c:v>
                </c:pt>
                <c:pt idx="3">
                  <c:v>Number of Jobs Paying Under $40K</c:v>
                </c:pt>
              </c:strCache>
            </c:strRef>
          </c:cat>
          <c:val>
            <c:numRef>
              <c:f>'[2018 All NAICS - California Wage by NAICS.xlsx]Charts'!$B$41:$B$44</c:f>
              <c:numCache>
                <c:formatCode>_(* #,##0_);_(* \(#,##0\);_(* "-"??_);_(@_)</c:formatCode>
                <c:ptCount val="4"/>
                <c:pt idx="0" formatCode="0">
                  <c:v>267908</c:v>
                </c:pt>
                <c:pt idx="1">
                  <c:v>-4298</c:v>
                </c:pt>
                <c:pt idx="2">
                  <c:v>690077</c:v>
                </c:pt>
                <c:pt idx="3">
                  <c:v>881677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1-4A9C-85C3-A61D4CED1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317832"/>
        <c:axId val="483318160"/>
      </c:barChart>
      <c:catAx>
        <c:axId val="48331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18160"/>
        <c:crosses val="autoZero"/>
        <c:auto val="1"/>
        <c:lblAlgn val="ctr"/>
        <c:lblOffset val="100"/>
        <c:noMultiLvlLbl val="0"/>
      </c:catAx>
      <c:valAx>
        <c:axId val="48331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1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California Jobs</a:t>
            </a:r>
            <a:r>
              <a:rPr lang="en-US" sz="1600" b="1" baseline="0"/>
              <a:t> Created 2008-2018 Above and Below Average Annual Pay Level</a:t>
            </a:r>
          </a:p>
          <a:p>
            <a:pPr>
              <a:defRPr/>
            </a:pPr>
            <a:r>
              <a:rPr lang="en-US" sz="1600" b="1" baseline="0"/>
              <a:t>Source: U.S. Census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'[2018 All NAICS - California Wage by NAICS.xlsx]Pay and Emp Growth'!$B$103:$B$104</c:f>
              <c:strCache>
                <c:ptCount val="2"/>
                <c:pt idx="0">
                  <c:v> Jobs Gained in Industries Paying Below 2018 Average Pay Level </c:v>
                </c:pt>
                <c:pt idx="1">
                  <c:v> Jobs Gained in Industries Paying Above 2018 Average Pay Level </c:v>
                </c:pt>
              </c:strCache>
            </c:strRef>
          </c:cat>
          <c:val>
            <c:numRef>
              <c:f>'[2018 All NAICS - California Wage by NAICS.xlsx]Pay and Emp Growth'!$C$103:$C$104</c:f>
              <c:numCache>
                <c:formatCode>_(* #,##0_);_(* \(#,##0\);_(* "-"??_);_(@_)</c:formatCode>
                <c:ptCount val="2"/>
                <c:pt idx="0">
                  <c:v>1578825</c:v>
                </c:pt>
                <c:pt idx="1">
                  <c:v>263610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1-474C-8415-E0053DE01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785880"/>
        <c:axId val="497786208"/>
      </c:barChart>
      <c:catAx>
        <c:axId val="49778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786208"/>
        <c:crosses val="autoZero"/>
        <c:auto val="1"/>
        <c:lblAlgn val="ctr"/>
        <c:lblOffset val="100"/>
        <c:noMultiLvlLbl val="0"/>
      </c:catAx>
      <c:valAx>
        <c:axId val="49778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78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Growth of High Pay Jobs (over $100K) 2008-2018, Selected Markets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Source: Bureau of Labor Statistics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94329662575843"/>
          <c:y val="0.15130089374379349"/>
          <c:w val="0.87288507412477234"/>
          <c:h val="0.820072644374893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'[Good Bad And Total Job Change By Selected MSA 2008-18.xlsx]Sorted by Good Jobs'!$C$1</c:f>
              <c:strCache>
                <c:ptCount val="1"/>
                <c:pt idx="0">
                  <c:v>Good_Jobs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88-4562-AACD-2CCC7D249DF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F88-4562-AACD-2CCC7D249DFE}"/>
              </c:ext>
            </c:extLst>
          </c:dPt>
          <c:dPt>
            <c:idx val="7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88-4562-AACD-2CCC7D249DFE}"/>
              </c:ext>
            </c:extLst>
          </c:dPt>
          <c:dPt>
            <c:idx val="8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88-4562-AACD-2CCC7D249DFE}"/>
              </c:ext>
            </c:extLst>
          </c:dPt>
          <c:dPt>
            <c:idx val="11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88-4562-AACD-2CCC7D249D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'[Good Bad And Total Job Change By Selected MSA 2008-18.xlsx]Sorted by Good Jobs'!$A$2:$A$17</c:f>
              <c:strCache>
                <c:ptCount val="15"/>
                <c:pt idx="0">
                  <c:v>Salt Lake City</c:v>
                </c:pt>
                <c:pt idx="1">
                  <c:v>Austin</c:v>
                </c:pt>
                <c:pt idx="2">
                  <c:v>Seattle</c:v>
                </c:pt>
                <c:pt idx="3">
                  <c:v>Cleveland</c:v>
                </c:pt>
                <c:pt idx="4">
                  <c:v>Baltimore</c:v>
                </c:pt>
                <c:pt idx="5">
                  <c:v>Silicon Valley</c:v>
                </c:pt>
                <c:pt idx="6">
                  <c:v>U.S. Total</c:v>
                </c:pt>
                <c:pt idx="7">
                  <c:v>Orange County</c:v>
                </c:pt>
                <c:pt idx="8">
                  <c:v>LA</c:v>
                </c:pt>
                <c:pt idx="9">
                  <c:v>Chicago</c:v>
                </c:pt>
                <c:pt idx="10">
                  <c:v>Boston</c:v>
                </c:pt>
                <c:pt idx="11">
                  <c:v>San Francisco</c:v>
                </c:pt>
                <c:pt idx="12">
                  <c:v>Charlotte</c:v>
                </c:pt>
                <c:pt idx="13">
                  <c:v>New York</c:v>
                </c:pt>
                <c:pt idx="14">
                  <c:v>Detroit</c:v>
                </c:pt>
              </c:strCache>
              <c:extLst/>
            </c:strRef>
          </c:cat>
          <c:val>
            <c:numRef>
              <c:f>'[Good Bad And Total Job Change By Selected MSA 2008-18.xlsx]Sorted by Good Jobs'!$C$2:$C$17</c:f>
              <c:numCache>
                <c:formatCode>0.0%</c:formatCode>
                <c:ptCount val="15"/>
                <c:pt idx="0">
                  <c:v>7.0194211728865197</c:v>
                </c:pt>
                <c:pt idx="1">
                  <c:v>5.089612173729261</c:v>
                </c:pt>
                <c:pt idx="2">
                  <c:v>1.0270021884731597</c:v>
                </c:pt>
                <c:pt idx="3">
                  <c:v>0.92774745720664853</c:v>
                </c:pt>
                <c:pt idx="4">
                  <c:v>0.56265476533256553</c:v>
                </c:pt>
                <c:pt idx="5">
                  <c:v>0.36080582000917727</c:v>
                </c:pt>
                <c:pt idx="6">
                  <c:v>0.35644915775806618</c:v>
                </c:pt>
                <c:pt idx="7">
                  <c:v>0.34936641402179064</c:v>
                </c:pt>
                <c:pt idx="8">
                  <c:v>0.32670199153834056</c:v>
                </c:pt>
                <c:pt idx="9">
                  <c:v>0.24407253336072379</c:v>
                </c:pt>
                <c:pt idx="10">
                  <c:v>0.20534252402067321</c:v>
                </c:pt>
                <c:pt idx="11">
                  <c:v>0.11692095111981116</c:v>
                </c:pt>
                <c:pt idx="12">
                  <c:v>1.6565636112833623E-2</c:v>
                </c:pt>
                <c:pt idx="13">
                  <c:v>4.3159478949574889E-3</c:v>
                </c:pt>
                <c:pt idx="14">
                  <c:v>-0.6379084967320261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AE1-4C88-88F1-436892AAA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563376"/>
        <c:axId val="346565672"/>
      </c:barChart>
      <c:catAx>
        <c:axId val="34656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65672"/>
        <c:crosses val="autoZero"/>
        <c:auto val="1"/>
        <c:lblAlgn val="ctr"/>
        <c:lblOffset val="100"/>
        <c:noMultiLvlLbl val="0"/>
      </c:catAx>
      <c:valAx>
        <c:axId val="34656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6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2624896247157"/>
          <c:y val="6.5029115546603192E-2"/>
          <c:w val="0.89627375103753049"/>
          <c:h val="0.73022486724043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1969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 United States </c:v>
                </c:pt>
                <c:pt idx="1">
                  <c:v> California </c:v>
                </c:pt>
                <c:pt idx="2">
                  <c:v> Los Angeles </c:v>
                </c:pt>
                <c:pt idx="3">
                  <c:v> Riverside San Bernardino </c:v>
                </c:pt>
                <c:pt idx="4">
                  <c:v> Sacramento </c:v>
                </c:pt>
                <c:pt idx="5">
                  <c:v> San Diego </c:v>
                </c:pt>
                <c:pt idx="6">
                  <c:v> San Francisco </c:v>
                </c:pt>
                <c:pt idx="7">
                  <c:v> San Jose </c:v>
                </c:pt>
              </c:strCache>
            </c:strRef>
          </c:cat>
          <c:val>
            <c:numRef>
              <c:f>Sheet1!$B$2:$B$9</c:f>
              <c:numCache>
                <c:formatCode>_(* #,##0.00_);_(* \(#,##0.00\);_(* "-"??_);_(@_)</c:formatCode>
                <c:ptCount val="8"/>
                <c:pt idx="0">
                  <c:v>2.0276988636363642</c:v>
                </c:pt>
                <c:pt idx="1">
                  <c:v>2.4910521776627785</c:v>
                </c:pt>
                <c:pt idx="2">
                  <c:v>2.6239870340356592</c:v>
                </c:pt>
                <c:pt idx="3">
                  <c:v>2.2017262638717652</c:v>
                </c:pt>
                <c:pt idx="4">
                  <c:v>1.9884994523548738</c:v>
                </c:pt>
                <c:pt idx="5">
                  <c:v>2.5221758266561336</c:v>
                </c:pt>
                <c:pt idx="6">
                  <c:v>2.6841004184100452</c:v>
                </c:pt>
                <c:pt idx="7">
                  <c:v>2.3671753077856792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0-424A-84AD-B03DAF1315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 United States </c:v>
                </c:pt>
                <c:pt idx="1">
                  <c:v> California </c:v>
                </c:pt>
                <c:pt idx="2">
                  <c:v> Los Angeles </c:v>
                </c:pt>
                <c:pt idx="3">
                  <c:v> Riverside San Bernardino </c:v>
                </c:pt>
                <c:pt idx="4">
                  <c:v> Sacramento </c:v>
                </c:pt>
                <c:pt idx="5">
                  <c:v> San Diego </c:v>
                </c:pt>
                <c:pt idx="6">
                  <c:v> San Francisco </c:v>
                </c:pt>
                <c:pt idx="7">
                  <c:v> San Jose </c:v>
                </c:pt>
              </c:strCache>
            </c:strRef>
          </c:cat>
          <c:val>
            <c:numRef>
              <c:f>Sheet1!$C$2:$C$9</c:f>
              <c:numCache>
                <c:formatCode>_(* #,##0.0_);_(* \(#,##0.0\);_(* "-"??_);_(@_)</c:formatCode>
                <c:ptCount val="8"/>
                <c:pt idx="0">
                  <c:v>3.7</c:v>
                </c:pt>
                <c:pt idx="1">
                  <c:v>7.3</c:v>
                </c:pt>
                <c:pt idx="2">
                  <c:v>9</c:v>
                </c:pt>
                <c:pt idx="3">
                  <c:v>5.5215020808465338</c:v>
                </c:pt>
                <c:pt idx="4">
                  <c:v>5.7435716179199385</c:v>
                </c:pt>
                <c:pt idx="5">
                  <c:v>7.7</c:v>
                </c:pt>
                <c:pt idx="6">
                  <c:v>8.4</c:v>
                </c:pt>
                <c:pt idx="7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0-424A-84AD-B03DAF131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454720"/>
        <c:axId val="95122176"/>
      </c:barChart>
      <c:catAx>
        <c:axId val="18145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9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lang="en-US"/>
          </a:p>
        </c:txPr>
        <c:crossAx val="95122176"/>
        <c:crosses val="autoZero"/>
        <c:auto val="1"/>
        <c:lblAlgn val="ctr"/>
        <c:lblOffset val="0"/>
        <c:tickLblSkip val="1"/>
        <c:noMultiLvlLbl val="0"/>
      </c:catAx>
      <c:valAx>
        <c:axId val="9512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547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62393162393162394"/>
          <c:y val="1.4522798022340229E-2"/>
          <c:w val="0.14855766426632591"/>
          <c:h val="0.12909393883904074"/>
        </c:manualLayout>
      </c:layout>
      <c:overlay val="1"/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2624896247179"/>
          <c:y val="3.2470976011719735E-2"/>
          <c:w val="0.89627375103753049"/>
          <c:h val="0.88138765793810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A5-43A3-A4C3-60E1C75215D2}"/>
              </c:ext>
            </c:extLst>
          </c:dPt>
          <c:dLbls>
            <c:dLbl>
              <c:idx val="1"/>
              <c:layout>
                <c:manualLayout>
                  <c:x val="-1.4245014245014304E-3"/>
                  <c:y val="-1.162790697674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C-44B6-82B4-A0F7553813F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 Los Angeles-
Inland Empire </c:v>
                </c:pt>
                <c:pt idx="1">
                  <c:v> San Francisco Bay Area </c:v>
                </c:pt>
                <c:pt idx="2">
                  <c:v> San Diego MSA </c:v>
                </c:pt>
                <c:pt idx="3">
                  <c:v> Sacramento MSA </c:v>
                </c:pt>
                <c:pt idx="4">
                  <c:v> San Joaquin Valley </c:v>
                </c:pt>
                <c:pt idx="5">
                  <c:v> Central Coast </c:v>
                </c:pt>
                <c:pt idx="6">
                  <c:v> Sacramento Valley </c:v>
                </c:pt>
                <c:pt idx="7">
                  <c:v> California: Weighted Average (Displayed Areas) </c:v>
                </c:pt>
                <c:pt idx="8">
                  <c:v> Balance US </c:v>
                </c:pt>
              </c:strCache>
            </c:strRef>
          </c:cat>
          <c:val>
            <c:numRef>
              <c:f>Sheet1!$B$2:$B$10</c:f>
              <c:numCache>
                <c:formatCode>0.000%</c:formatCode>
                <c:ptCount val="9"/>
                <c:pt idx="0">
                  <c:v>-0.58788565905988144</c:v>
                </c:pt>
                <c:pt idx="1">
                  <c:v>-9.9929833593596307E-2</c:v>
                </c:pt>
                <c:pt idx="2">
                  <c:v>-0.33222591362126241</c:v>
                </c:pt>
                <c:pt idx="3">
                  <c:v>-0.2186915887850468</c:v>
                </c:pt>
                <c:pt idx="4">
                  <c:v>-0.26502762533493296</c:v>
                </c:pt>
                <c:pt idx="5">
                  <c:v>-0.23830872903575262</c:v>
                </c:pt>
                <c:pt idx="6">
                  <c:v>1.4680796355690529E-3</c:v>
                </c:pt>
                <c:pt idx="7">
                  <c:v>-0.38939846544522383</c:v>
                </c:pt>
                <c:pt idx="8">
                  <c:v>3.7499968532232364E-2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C-44B6-82B4-A0F7553813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56244992"/>
        <c:axId val="156271360"/>
      </c:barChart>
      <c:catAx>
        <c:axId val="1562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lang="en-US"/>
          </a:p>
        </c:txPr>
        <c:crossAx val="156271360"/>
        <c:crosses val="autoZero"/>
        <c:auto val="1"/>
        <c:lblAlgn val="ctr"/>
        <c:lblOffset val="0"/>
        <c:tickLblSkip val="1"/>
        <c:noMultiLvlLbl val="0"/>
      </c:catAx>
      <c:valAx>
        <c:axId val="15627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44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3553850640465"/>
          <c:y val="3.0145394616370644E-2"/>
          <c:w val="0.8862362877717177"/>
          <c:h val="0.80696905328694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F80-4753-9D11-2A3E1851007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New York </c:v>
                </c:pt>
                <c:pt idx="1">
                  <c:v> California </c:v>
                </c:pt>
                <c:pt idx="2">
                  <c:v> Nevada </c:v>
                </c:pt>
                <c:pt idx="3">
                  <c:v> Hawaii </c:v>
                </c:pt>
                <c:pt idx="4">
                  <c:v> Texas </c:v>
                </c:pt>
                <c:pt idx="5">
                  <c:v> Massachusetts </c:v>
                </c:pt>
                <c:pt idx="6">
                  <c:v> Rhode Island </c:v>
                </c:pt>
                <c:pt idx="7">
                  <c:v> North Dakota </c:v>
                </c:pt>
                <c:pt idx="8">
                  <c:v> Oregon </c:v>
                </c:pt>
                <c:pt idx="9">
                  <c:v> Washington 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0.53668751862185704</c:v>
                </c:pt>
                <c:pt idx="1">
                  <c:v>0.54816379467694665</c:v>
                </c:pt>
                <c:pt idx="2">
                  <c:v>0.5678397252635401</c:v>
                </c:pt>
                <c:pt idx="3">
                  <c:v>0.5828217759807075</c:v>
                </c:pt>
                <c:pt idx="4">
                  <c:v>0.61722900675045433</c:v>
                </c:pt>
                <c:pt idx="5">
                  <c:v>0.61758019490194282</c:v>
                </c:pt>
                <c:pt idx="6">
                  <c:v>0.61822600123471061</c:v>
                </c:pt>
                <c:pt idx="7">
                  <c:v>0.624593320912464</c:v>
                </c:pt>
                <c:pt idx="8">
                  <c:v>0.6249217973499519</c:v>
                </c:pt>
                <c:pt idx="9">
                  <c:v>0.62819578149417676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0-4109-B394-E51BC5FE4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69682304"/>
        <c:axId val="69683840"/>
      </c:barChart>
      <c:catAx>
        <c:axId val="696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9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9683840"/>
        <c:crosses val="autoZero"/>
        <c:auto val="1"/>
        <c:lblAlgn val="ctr"/>
        <c:lblOffset val="0"/>
        <c:tickLblSkip val="1"/>
        <c:noMultiLvlLbl val="0"/>
      </c:catAx>
      <c:valAx>
        <c:axId val="696838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96823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8340106680325"/>
          <c:y val="2.5505511811023812E-2"/>
          <c:w val="0.78541349166031649"/>
          <c:h val="0.837639020122487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SF Bay Area CSA</c:v>
                </c:pt>
              </c:strCache>
            </c:strRef>
          </c:tx>
          <c:spPr>
            <a:ln w="889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Sheet1!$B$2:$B$9</c:f>
              <c:numCache>
                <c:formatCode>0.00%</c:formatCode>
                <c:ptCount val="8"/>
                <c:pt idx="0">
                  <c:v>-53949</c:v>
                </c:pt>
                <c:pt idx="1">
                  <c:v>-40787</c:v>
                </c:pt>
                <c:pt idx="2">
                  <c:v>-52973</c:v>
                </c:pt>
                <c:pt idx="3">
                  <c:v>-45720</c:v>
                </c:pt>
                <c:pt idx="4">
                  <c:v>-80259</c:v>
                </c:pt>
                <c:pt idx="5">
                  <c:v>-122586</c:v>
                </c:pt>
                <c:pt idx="6">
                  <c:v>-137608</c:v>
                </c:pt>
                <c:pt idx="7">
                  <c:v>-156068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AA-4A4A-95BE-55D8F6777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66688"/>
        <c:axId val="161268480"/>
      </c:lineChart>
      <c:catAx>
        <c:axId val="16126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000" baseline="0">
                <a:latin typeface="Arial Narrow" pitchFamily="34" charset="0"/>
              </a:defRPr>
            </a:pPr>
            <a:endParaRPr lang="en-US"/>
          </a:p>
        </c:txPr>
        <c:crossAx val="161268480"/>
        <c:crosses val="autoZero"/>
        <c:auto val="1"/>
        <c:lblAlgn val="ctr"/>
        <c:lblOffset val="100"/>
        <c:tickLblSkip val="1"/>
        <c:noMultiLvlLbl val="0"/>
      </c:catAx>
      <c:valAx>
        <c:axId val="1612684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 b="0" i="0" baseline="0">
                <a:latin typeface="Arial Narrow" pitchFamily="34" charset="0"/>
              </a:defRPr>
            </a:pPr>
            <a:endParaRPr lang="en-US"/>
          </a:p>
        </c:txPr>
        <c:crossAx val="16126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'[Complete Andre State Analysis.xlsx]WIP'!$A$2:$A$53</cx:f>
        <cx:nf>'[Complete Andre State Analysis.xlsx]WIP'!$A$1</cx:nf>
        <cx:lvl ptCount="52" name="State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Florida</cx:pt>
          <cx:pt idx="9">Georgia</cx:pt>
          <cx:pt idx="10">Hawaii</cx:pt>
          <cx:pt idx="11">Idaho</cx:pt>
          <cx:pt idx="12">Illinois</cx:pt>
          <cx:pt idx="13">Indiana</cx:pt>
          <cx:pt idx="14">Iowa</cx:pt>
          <cx:pt idx="15">Kansas</cx:pt>
          <cx:pt idx="16">Kentucky</cx:pt>
          <cx:pt idx="17">Louisiana</cx:pt>
          <cx:pt idx="18">Maine</cx:pt>
          <cx:pt idx="19">Maryland</cx:pt>
          <cx:pt idx="20">Massachusetts</cx:pt>
          <cx:pt idx="21">Michigan</cx:pt>
          <cx:pt idx="22">Minnesota</cx:pt>
          <cx:pt idx="23">Mississippi</cx:pt>
          <cx:pt idx="24">Missouri</cx:pt>
          <cx:pt idx="25">Montana</cx:pt>
          <cx:pt idx="26">Nebraska</cx:pt>
          <cx:pt idx="27">Nevada</cx:pt>
          <cx:pt idx="28">New Hampshire</cx:pt>
          <cx:pt idx="29">New Jersey</cx:pt>
          <cx:pt idx="30">New Mexico</cx:pt>
          <cx:pt idx="31">New York</cx:pt>
          <cx:pt idx="32">North Carolina</cx:pt>
          <cx:pt idx="33">North Dakota</cx:pt>
          <cx:pt idx="34">Ohio</cx:pt>
          <cx:pt idx="35">Oklahoma</cx:pt>
          <cx:pt idx="36">Oregon</cx:pt>
          <cx:pt idx="37">Pennsylvania</cx:pt>
          <cx:pt idx="38">Puerto Rico</cx:pt>
          <cx:pt idx="39">Rhode Island</cx:pt>
          <cx:pt idx="40">South Carolina</cx:pt>
          <cx:pt idx="41">South Dakota</cx:pt>
          <cx:pt idx="42">Tennessee</cx:pt>
          <cx:pt idx="43">Texas</cx:pt>
          <cx:pt idx="44">Utah</cx:pt>
          <cx:pt idx="45">Vermont</cx:pt>
          <cx:pt idx="46">Virgin Islands</cx:pt>
          <cx:pt idx="47">Virginia</cx:pt>
          <cx:pt idx="48">Washington</cx:pt>
          <cx:pt idx="49">West Virginia</cx:pt>
          <cx:pt idx="50">Wisconsin</cx:pt>
          <cx:pt idx="51">Wyoming</cx:pt>
        </cx:lvl>
      </cx:strDim>
      <cx:numDim type="colorVal">
        <cx:f>'[Complete Andre State Analysis.xlsx]WIP'!$B$2:$B$53</cx:f>
        <cx:nf>'[Complete Andre State Analysis.xlsx]WIP'!$B$1</cx:nf>
        <cx:lvl ptCount="52" formatCode="0%" name="Pct Change in Above Average Paid Jobs">
          <cx:pt idx="0">-0.12918997214484684</cx:pt>
          <cx:pt idx="1">0.18272895848356852</cx:pt>
          <cx:pt idx="2">0.056879835330829076</cx:pt>
          <cx:pt idx="3">-0.071552860660346274</cx:pt>
          <cx:pt idx="4">-0.5142152729548255</cx:pt>
          <cx:pt idx="5">-0.15735041925743565</cx:pt>
          <cx:pt idx="6">0.23026054836630472</cx:pt>
          <cx:pt idx="7">-0.20495378608145509</cx:pt>
          <cx:pt idx="8">0.065580918142579048</cx:pt>
          <cx:pt idx="9">-0.12349904265716227</cx:pt>
          <cx:pt idx="10">0.079891228946419091</cx:pt>
          <cx:pt idx="11">-0.30820578465018023</cx:pt>
          <cx:pt idx="12">-0.2089044125731615</cx:pt>
          <cx:pt idx="13">0.020334897054990808</cx:pt>
          <cx:pt idx="14">-0.013902893130149585</cx:pt>
          <cx:pt idx="15">-0.075780310049646693</cx:pt>
          <cx:pt idx="16">0.011796647684603867</cx:pt>
          <cx:pt idx="17">-0.14433086191244882</cx:pt>
          <cx:pt idx="18">-0.02878159346533804</cx:pt>
          <cx:pt idx="19">-0.15721461297551376</cx:pt>
          <cx:pt idx="20">-0.40722028324622184</cx:pt>
          <cx:pt idx="21">0.031337635061982061</cx:pt>
          <cx:pt idx="22">-0.0039652112504016124</cx:pt>
          <cx:pt idx="23">-0.067392303979390444</cx:pt>
          <cx:pt idx="24">0.0030476442616107491</cx:pt>
          <cx:pt idx="25">0.034833177125229708</cx:pt>
          <cx:pt idx="26">0.18075408523087533</cx:pt>
          <cx:pt idx="27">-0.10019978911149341</cx:pt>
          <cx:pt idx="28">-0.056612148734933587</cx:pt>
          <cx:pt idx="29">-0.64919981363068091</cx:pt>
          <cx:pt idx="30">-0.32315190470182797</cx:pt>
          <cx:pt idx="31">0.44090761465673767</cx:pt>
          <cx:pt idx="32">0.015192085368047614</cx:pt>
          <cx:pt idx="33">0.10321288480463497</cx:pt>
          <cx:pt idx="34">-0.019821444097613328</cx:pt>
          <cx:pt idx="35">-0.0033763974242061456</cx:pt>
          <cx:pt idx="36">-0.06404039655207272</cx:pt>
          <cx:pt idx="37">0.052880402195470744</cx:pt>
          <cx:pt idx="38">-0.023577360914986301</cx:pt>
          <cx:pt idx="39">-0.11288123844731979</cx:pt>
          <cx:pt idx="40">0.055538824084624627</cx:pt>
          <cx:pt idx="41">0.23202909357298895</cx:pt>
          <cx:pt idx="42">0.049210850564285646</cx:pt>
          <cx:pt idx="43">-0.017003906973081961</cx:pt>
          <cx:pt idx="44">0.039163226346426994</cx:pt>
          <cx:pt idx="45">-0.016384659594572248</cx:pt>
          <cx:pt idx="46">-0.17374610031197502</cx:pt>
          <cx:pt idx="47">0.1793428245090245</cx:pt>
          <cx:pt idx="48">-0.50870635206585679</cx:pt>
          <cx:pt idx="49">-0.053821269563741891</cx:pt>
          <cx:pt idx="50">-0.14236345885409518</cx:pt>
          <cx:pt idx="51">-0.28282846951411089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Percent Change in Above Average Wage, Mid-Skilled Private Sector Jobs By State</a:t>
            </a:r>
          </a:p>
          <a:p>
            <a:pPr algn="ctr" rtl="0">
              <a:defRPr/>
            </a:pPr>
            <a:r>
              <a:rPr lang="en-US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2008-2018</a:t>
            </a:r>
          </a:p>
        </cx:rich>
      </cx:tx>
    </cx:title>
    <cx:plotArea>
      <cx:plotAreaRegion>
        <cx:series layoutId="regionMap" uniqueId="{D3D1285B-E173-4529-A2EC-E5357F3DFAC2}">
          <cx:tx>
            <cx:txData>
              <cx:f>'[Complete Andre State Analysis.xlsx]WIP'!$B$1</cx:f>
              <cx:v>Pct Change in Above Average Paid Jobs</cx:v>
            </cx:txData>
          </cx:tx>
          <cx:dataLabels/>
          <cx:dataId val="0"/>
          <cx:layoutPr>
            <cx:geography cultureLanguage="en-US" cultureRegion="US" attribution="Powered by Bing">
              <cx:geoCache provider="{E9337A44-BEBE-4D9F-B70C-5C5E7DAFC167}">
                <cx:binary>1H1pb+O4lvZfKdTnV26KiygOpge48hbHS1JJpZZ8EdxJWqL2ffv1c0Qnsa1yV3JxM3hhoMASD8+R
KT0ieTYy//3Q/NdD8LTNPjVhEOX/9dD8+dktiuS//vgjf3Cfwm0+CuVDFufx38XoIQ7/iP/+Wz48
/fGYbWsZOX9gpNM/HtxtVjw1n//nv+FuzlO8ih+2hYyjL+VT1t485WVQ5L9pO9n0afsYymgi8yKT
D4X+5+d/Bdu/tuH286enqJBF+7VNnv78fMT0+dMfw1v98rOfAuhZUT6CLMEjbhgMYWIiwnUk6OdP
QRw5z82aaYxMiggSOiXIMCgyXn57sw1B/h0dUt3ZPj5mT3kOD6T+PxA86j3QV58/PcRlVPQvzYH3
9+fnu0gWT4+fbott8ZR//iTzeLxjGMf9I9zdqmf+4/i1/89/DwjwFgaUA2SGr+ytpl+A2Tz9lW1z
/wORofqIYY65jjniTBeMHCMjxMjUdR0REyMTIW7qx8i8p0enodlLDrDZTM8SG/hGPxQZg4x0TnWs
m8wwTEGHyOiMjDii2KSGwYVhcnaMzNv9OY3Li9wAlX8tzxOVTHZx9IEDhtARFgRxQbiBMeJoMGBg
sIxgBjME40RwaiAxgOXtDv0DLi+CQ2DuzxKYWRBn8vEDgcHmiArMTER1YuomYfDij9YYPKIcY6wT
Tpmuc30AzDs6dBqYV8EBMLPzWGN+vwweagBHnP+uBiAAHQbrO2UCY5PpsMIfoiPMkTCFMLGBqAAM
jQE6g9X5n7t1GqOB+NGTnMnSH2eF+2my9ePiAwcN5SNKDSwMQ+hqjYHl/RAWHaERYEGxQLqh6wSb
x7PZ5p29Oo3KsfRg+GwmZzmv/Svzt1G+BQ3y8Bs9erZ/d+jQEYwMgXWqc0wMhcEhRgImNmKaBqgJ
uoF3yvXut5+V53f06DQ++2c56j+ozzdnic14G8i/4yySHziCCB9hxmCcYDBvKAWQBiNIFyND5wwT
XRBYlMhgBL2vT6fxOZQdIDT+11kitHmqP/2MM//jRg/FI1DVwHYhJiHPBszh6OEM4EEwxZkmw4yI
oen5nh6dRmcvOcBm8/MssRnHoLJtH+OPw4bAoi9MRjEHGwc0AzIcO4iNGAWbk1CdgZlKwG1wOLO9
p0ensdlLDrAZX50lNpOnYFtvs6eX9/MBLhsxQsjUYUggBtOXMvwH44YaYN+Axga69C/W53s6dBqa
veQAmsl5+gWu/GDrxh/qTYNRAa9dmCYYoKAWmANvmuAjhkxQBbAOfIjoYKIeDpv39Og0NnvJATZX
5+kd2Cmg420WB/JDnQSAEBGEYaobveZmwqJ/NHjECNw6hAuETXICoff36zROQ/kBWpvxWU5yS/iI
ywe/ffmaP2CSg5EC3k9CdEw4F1jwY5xMNsIm+HkQo5T22ttgAXpPj04jtJccYLM8V+Ugip4eCvlQ
Fh8HT++c5oQhmMbAPoWowMDXxiGsAGrd3uMzgGccv6tTpxE6Eh6ANP56lgNo/hRnzocaP3hk0F6v
NkyTcrBABwCZBNwLlDFQEIQA22ioXL+jQ6fBeRUcADM/T7PnApQ3KT9u4IDNyUCxBi8of1YBjuc1
0KZH0MoY6G/DuMHbfTkNyYvcAJGLxVkOlcUjKG0fBwilI2IKRMDU0TGFOCjMVIcKga7TkQHLCzjZ
hMlhRoOF6FBle7M7pzF5FhtAspicJSTfJExe0adFHmyjx/zl/fyTEvB/GIX99pSFcVS81YPjSPHv
wuPwdUDwFXR5+ABOeWFhnTMMDEFAiMEKk5LhkH1Hh05/H6+Cgy/k23mub7dxCT7y/wN1noxg7IKj
AhxJfeRoqM6bCDy0EA80iQ6a4q9T6vv7dRqmofwArdvzVOcXARhdsXxzJP8b4wiNIEYBSOyUeVBK
jmdZE8wuBvo85wj1qQ5Dw/g9PTqN0F5ygM3iPIKAR72GDKDvMn+Io1xGHzrJGRDBOExXOFwBARtO
wKEEAwzD+qewO1wB39Wj0+AciB49JzzmmSon0aPcfqi/QowEKB6IgPpBek1+EJ2F/Cxs6lwIovfJ
WXiQarJ4uz+nkXkVHOCy2JyxhvKhBhY4KCA1yzQgvAdKo1r5D0cNN0fgB0QCEhsEQr9GL3Y60+97
dBqaveQAm2/naWKtZZ73/5LkA+2sPq8RvHto5yDvh8UhODClgUmMKfiWkNErBuJlNt0FZt/ZpdP4
HAkPIFrfnuXwWcT19uUN/ZNa/28oAxiUanjnApYUZenC2z9ER4BvAsLqfeQPIPo1gvFWb07DspMa
4LE43yETl9lHjhdzBGu8gFEBmT79Sx8oaH0qA+cQ1wBl+1Qwtv/o3+rRaVz2kgNs1ucZ8Ft+dJIJ
ZM/Bwo+ZYCqi1KcpHI0WQK6f58BbLiDNTiF3qJ693Z/TuLzIDVBZnucMtt7m+fbBLfOnovhIuwaD
3WLALKaDL5yCx3XgPeLgJ4fkH4HBSdCbNUP97N3dOo3RQHwA1fo8J7dVXMr8g7VoNIJEOsgF4jBM
EINk+cEY0kcAoUAQlMX8RKrJu7p0GqID0QE8q/OEZy0hdJN/bK6jMSIUgrL8IMX0aIqjI7CBwGNu
mlwldusvysiLuvaOLp2G5+BpBvCsz9PSWW9l9IHJJpSNiM4wGDLPG4Dg1R9CY4gRRMlBU9tl1P/i
AH2zO/8Ay+4phpCcZ57Jepu1vWf85aP9zzXoPj0L1DDImQedTKUpHKPCDdiAAkkmEPjTQa37RSd4
T4/+CZiXZxliMzlLy+Z7G8MOO+fjoOmzGgVsMQFN2jQQ+SWdHtagEWSlgi5HAKFeKXj57d1c9o4O
nUbmVXAAzPefZwnMWj640tl+rJsTUq8gJw60ZONE3hyklEBKA2xCETCfndLV3tGj09Dsn2WAzXpx
nthAjO1DvZyw2QERQk2dCci8gvVksMpA6jykM0DqHAJt+oSbc/12h/4BmRfBITDnGWbbPFXbj9y5
RcSIQP6vDjOZACvmRAq9AY40RmFSMwwDsoEGu4Pf7s9pWF7kBqhsvp3lcOnTzS+2YZK78iPzgCkZ
GeA+Ax80vPh+mccDJaDP0eJ9tgnXOYcUbbBNDx0D7+7WP2F09FRDqC7OEqrrpyjK26DafuhOFNpH
oUEV6+1P00TmcAMk5yOTQLoPBq/oLi/4GKn39uo0UMfSA5yuz9MI7b/dy6csf2pf3tR/rlQDSrA/
FRB6CekMnAQcEoE4ZDsiuovnDH057+vTaYwOZQcIbS7PciT1T7R+auTDB+ZqwQ5vcE0T8HFCEFr8
6m2D3UIjHcF5FQYcVfG8MX84473dp39G6EV2iND6LBG6hoNJivjTzTsg+j9M2bpy5Qd+ITCGYZM5
7IuBqB7Guz3+h+4KE8KCkMagCw7TreiNtJf5Y2d9vdWb09/GTmrwVVyd5wr4/SkvPu1DzLvh859P
ruCxMChsuqAIjmhQQdljZQUStQzQYWBThsrm/8WP9O5unUZoID6A6vt56pVfQVmBM3WePtDdRxgc
9wObMQ/3xB6Nn95TC0lA4A9kcMDGL/GMd3XpNEQHogN4vp6nJ/Yqe3Lij/RfQK4j7CbXMexqBhXy
l4wTHSPwLJmwIwOu+qyGQaby2/05DcyL3ACVq/PcaX7jwqFRz6nKL3P/fz69wX4Y2KYMGeSQZ8pB
RRweogFxQApJqmCnnU7tf2+vTiN0LD3A6eY8fUy7zNoPP1UDNEhYZfoDT7je5zuI42WoP1UDkhwZ
bJuBNo77dLtDDfK9vTqN07H0AKfb83Sgf31qPvRIDRgoBsRgIeeeYAonnx3jA4eeEdjUBKc8IYDo
121/b/bmNDDPYgNEvv44S73++xYcTZFTfOjaA6fRgN4Mh5nBrrE+QWjga9qtPeBdN57TiAdrz/v6
dBqcQ9kBQt/P03txV2zdl3nlP197eictJDJCEpAw+1OcfjmroT/3jEPmFixM7EQm6lu9OY3KTmqA
x93/J7f5P9unr5t7JttiO1WHZh6c7fj7VvXgcJLnQPR5QdgB93B4VOULpovHPz/DiTMHpwn1tzha
SAbHXu3WmFe5p21e/PlZM4yRAC0bYiIqsavfXFSDefbnZ8j2ghRJCusXOA1hc3S/jEX9gU9/fgZN
g4Dqp04jUup53m+9AREIGRMMSS4CspbB/sX89aTS6zhoQVN9fRnP9U9RGV7HMipyOCZUh6dJdnx9
L/tdADDmIShAMPjE4AxKcJYlD9sbmHiAXf9/ge5lkV777Ckl8ZpFiNw1aYAniduJuV4Z+K6mKZ6E
XSbmqhWZmr5rxVlEdq1B4D+3npJVt1LMp2R1sZVO7E6cKkmXqjCDIE2sfV00bbrkfTGgeU6XvDBq
+cqIiubCoV222hdBIg6rkobaMvYvRCrIdycJwhUxhDPW+mraRmha1y6fYyOl3zEvHv2oqK+cprN0
153GPPNmfle39yxJx1Ghi++V08yY8IrCthDv6CSwO3vZtqm9VFdGIuxlZDtGZu3rvq2Ty6ryLL9F
zpRyu7WKjHjOxKw7fdkEOk9ncCCFvlR11yivtNhGfyW+9C5aj0Yrr3PjVdAXrt3wcYASOh40qKoq
DJnFKz/xtdxSl8mFcGp/pdqCptGmjtt4U8dpq1lDOnPj5Vk1cxLb3Lj9Vdc0jZUJFk8SfR7nJP8m
UKpdF0Hsz33Nja0mqeJN1Re25kPB09ZiSVRbRVE7ZWLR0AgnSeqIOSmKje4U3cZJNHqrw66lKa5s
Z5Y1Gbt1naReO0l+l4ahPUEuYtWN73v5ZeOOwfmT35QoKG7gOaqLSEq5o6mGfqxYQnrOQlWNDjs3
vxNSNwpYdUGyOF7UDYlTi8myXdamf1goWoJ5c9CgaBVN7p4xN8mm9aoLqtfBVUake2vbGpvn1NDH
GTXc2yZvdauq82bi4bqYp35BlrA4l5cJr6sLU0/lhjWeMY3MLr7BjUnGTPPd737AI6tuRLVMohRN
YtwEY6/OvW/qKni9ymtN7mj7K04wvvAC15jqQSbHOo/YXLh26Y5VvY4qNndC4VxUeltOqs5NLS2v
3Vve+NFFl1XphdMg8ybJq8yqtNB7dJt6WqRueF/YrT5xqSbXrMD2yiE+ndhFa8/ikjIrTGxHt8Ah
wSz46ONZEuB447ZuvEE8izdtX6S8ZlYjsmSmGjKzdXUYN9CiuQWzzDR54GWzTu3gHnth7Y4TkWqX
fTWKqsodx7zTLkkZ38PwhAd6rWYRzb7k3UInXbjsWEFSi/pUX3pR4DuTAo77m5K6y3bEXbuX638Z
Sehe8JDJaexqxrisNM+cM+1BK8Jm7XObbMJGjE2PB923KqgDC6XSMSPLdIrA0lnSWg7z22vRsWZX
RHQCEvKQ4jSmFadZN7cpsDZBM24obucBd+SX2I6xhdssfJC1c9F4ZfOd5dmGR+nc7+cRVcCsZy9Z
P4+oaqgmk30dALyyu0haPNO9VVHp4drNKJ/ActP9cGy0MnJsPLqyu6Udk99DU9RTxGxvFXdZuJZC
PLNWUbfyaBh/P1gKT6wusDVwsLoIJDAYaQZV5x9i1K8+B6sL10NZuoZrPvmGDBZS+F5gYSGTSy0x
4svCx1BXl8P6kPWg/svlUDZvO3+sFQ2dUtKhuzJ1blLWNlehlN5dXI/tMA/Hdtza06CHWRW60VGY
w0J/FQXFjh7i2CWWajV7iUbL7Kni24u9SuzpDHcOsZTE27+RRtk6jerotjUz38qruP4icZatbMP1
Jswokq3jV5dOQ5xvodDkgpp2OHMyM9lWy0I6/jYP43wGx5ebF0bg5980LVyEnm/VXXHbOF10rRkF
uwndcu20vPzRMuZedJCaMdV5Uf6IqjS0wix3r0KWOxeZw/WxnumhJbLWva/svB2HCDWrKjLb29BP
r3lPz83GnaKwsxepZNH3rkRjRS+Fx2dt4eG5HfruvV5c1W3Df9htpF1UZUaniuxUdFF4ibxzhFks
C9r5E7t25D3B3uSNr88EY+ZItxEQLYcZD85uJKDhwKd4/PV1HjFzCDHJR0/3iS/HsHR5yO/uKeqM
cd1i0BkSm9yUnQlLedzeo0AYY80p8lWXt+TGdbTvLQzYmV7H3qQNbH+VEeSvwiR7vlI0zQyv/ahz
LgZ0xduURpNbim/f7BnpdUYyeOMnbqdoKPfmiVt+4YzG06Ys6xUqQrbyM9ObhnHn/CgM74r3g5vZ
7DqFXJvvihW79Jm16vABa8wD/hhr5NpLQv27YbfxVE90d5K5hUNdS6Nal0TXZlkvYEjOao96jtVf
oYD6juWU7vPVceuQT2vkrPFjkDjmi81cv8RZScdmJNBKa7vDQiT6wiNGthjQ97y+naCVqhosXhVN
aF9Iv21La8+yl1U0FkdXuA6aCyWqGhV9KBYKdKP5uJ40sT+zu6D9CounN9ZNPfthtIW0ZGHWfzlJ
se58x3Uszy8sKbVSWqFMrIKJ7EaXYTbWWHSne413hV2E715rnXDInZTpHa5C70rva32bqmFYqfac
75Lr+l94vcv+9xz4BVV7bdv/Xt+2r732jEUBX/iJLC1Pl+7aTBw6bhiOJyGnzlrR1NW+8FWDE9Cx
oTfPfKeY3ca2IaT2+tcNTqwjHLwOhwMZbKc+qwzsk97l1xs9xwO5caWG3Yxoj9JDt0WXmV9M7nnr
3LersRrRoBI8lBExv4DqI9fpK90Eev5KrzpZj+MUt70K8dBwKQ74FZ04/CGwtzITN6IIutKCwa2v
7NevdnfV01CXp1NPGtQSbo6Asf+oVbMq1NemrhQjnA5MLYNQuKMi7m5u6nY0TjsXTbQYlOI08BMr
qkS0THulOIwJmruIyImqosgMvhS6t6vFPQexncSSTRgvJbvvimBs2i1bBmmRX9W4TsaF9MOHlLlj
zzaa+xDU5Omew2CPNrvMK9NYcEJ8q9ANULL29YS8oQ30Mdkhir2xC3EPOIcDtgEMUEzKNuYwB5mP
mhPoTLOYnuKpMgxjfR6UWPuqKr5/UbNE+5pII76V7bYK+dLOPWdtGBloha/VxEbQYa+2d61C8uyL
cNoJgvWGdSleERo4F3mC8Ir1V6SnqStF27fGia3N93zqqpb1jR51clVzATYIxc2sSLP8yu+c50I1
xKVowCh8oSmWDhbZsWpIWNAwK+vl4Lyg59sobsUo/FZYvx8pxq8jhYNxCK49SH3tN8H0GBwoXA6r
pIYalzyyqHDGuZT6qnwtjFzCl6rqRUFBO0ycKSlkfrknpREAE8iKTDvJ6EaTPt34eWB5xM3XtC3p
BveFokuPBlPR6nQ8aFCtjQjAssVyWpRCKxZxJ3mwQXHlTSQOf6SN1BcsZvlV3pT5FemvenpMjfZi
x+t71L+ipb+saIXvOhyLa87lMqsTckf81rzu21JkHrTlfY3S+mscB+00xlq6yOvEW6orr26fr4LX
q33r/sqpubf0cZ7Nf48NhMF/GQAmZCX1uWEITjuBbbPH4LjctQOvRdmjX0RdTqc8EbPMbbV1YKbX
idZUC1Xbkbhud1YWle3EgYOPxsGu3nOrds+X7WXNs0UbmdqahC6r5q2ID26jGhSvhC3UkyKuC8tO
Mm/sxZ32k+HoJk4y3bHAQdIWHP53yHWDo/S+thNnHBQRukVu10yjWLPXaYK8BZZRujANl6x9WDSn
eu1ltySMvHGbu859f0fX56i/I7Ud/8YkbjanWkKsok7DB0jHmqdN3f6QVWhPO43Xl3pg2NeKI8iM
ehN4nmcV6nPtP8+GlmjF1Tdbp21iMeIEs/K1Zc8Y4zKYEKeKxlFN8i+iia0gbdxbmgr3Ftclnkhh
5jNFe+UomtSf6I19k/b2I+vcaIZtW07yvqpoMuDhLBWg+3FlcTqv9QgstS+KUdE04XmTTvfyL6ph
f69QGa4Rppaea8UlTd1pWpjRpnQasIf7K47DeJOwiC311JkO6IpDNfaSinUvxHrJrJd8va3iUHTF
hmWzu60iDcSPb5uL+I012/zlY2cYMrsgkN3v0IetxoPZvjAk8lo/suG4yWgCZ/4YsVV2KVjoCMx0
2IoZLlU1ZbZusczrJnEHNqGlmgeMnulyPt6xK6amv4fi3LOrW6qquqWZsKsAk3AmvaLdSEoSbBV2
UG6SpaJ0NWk3viLzxLNnTo0aK4BFHVv7dvDalhbngT/vdNluds3Pd9HBi2RlWcimsTNNMrMswGNS
Zivdi9Nwoi5VkWuBvQydqaqgmmarA+Y9W9u3uHA61VILpnDGAtxOkXaXdilhAeLEntl5EK/zKGpn
CejsFgff21rRVMHAs9BY6tKs+SpBbbYw3MJ9pu0ZXVE830HRRMIE5C/+TmmDfWXD6Y4JRMH8Avsf
ZiiIaxxPd47oPCaSQvvLz/1pAb4LYmmZmU70uGwmao3YryVmJZqNea8IMkqAVa0pbUjSid91z/yK
piQ72TWb6gFmkv6u/Sq1u9fx/Xc/Kj3+N4ePwG/C/EvYFxW/cRFNr3c6Q684gAm+pzhm6F8n3oqW
eNwALl/8ImC3QqucSU5jOndswW6jzvCWRopTS7U2esNuewFqwzygSOBxBYG6s4I8j+ZKt9GEX05g
zMQXquqEaTnBgR5foN6Z7tovrcrzvm9VnnfVinrmgazuo+guDutw0SXN33aLw2sXudGu0JzqsUt8
faFIqrE0g2rh4ezvUM+j6wDhbtIITOBJ4FC2cuYRZ1L1mqNX5f64xS27SltULnnOkinLbec+59o4
s13yo+vsieOk8dxuSncCi4t7W6XEvdX9ZiqcQrtSpEY2MSiyiTupmQdrXFnjqSjKaOZqshozPRZX
KfzJkiveXyXMcSzwpgSLfUPjC7pOtW6s2PZ0dZOyiKqDBvAVdhZBGigb0qbdsspS8G74oM15SXyN
NOOhaHnzo63iaAZHO7ZzI0naH3YZXxmlWd/4rvvGRMghhnOk9oJXDFGK4E/i9H/+ixgDH1hZ22aG
0q75q8nA04+sqNEiy6ANW4Oe9iVmoZ2MeUH/JpUrlp2Hqltw2+YXPg/rsaqqokq+GlGX3qgKlvDd
wDkP9kxVXT1ia8djX1SttKPqtpL2336QlktcackGfKt05+dqW20a17W2VD6sna8qMIU7c6vAH+/5
iPJiidKepoJNtOBSKWGhAE3ZTwI0UXpXfFwVrQgnBU9mEPZiaxLEt8q5r4rED6+dKks2qmYDBNMA
znub7qIBXmbs+WO9JeMKFNRL6jVkoq5CozG/pm22qns/jaLT1qeXorDNr4WZDOmkRqAOeTIb1zpy
7Lc0OdZHxUBlhOiaippB7ml/MjucytofFkjBv3k8tZkpzos2N+K/8rY2J5FtZ4siLDde0/qt1URu
s3birFmrq9iP8oWR5Ruw53J2qZj7aljbXmsJchOggK9FLMOLRAj3stDqcM29zpjyKGxuYWURViZl
uOVhs/TLJAcFKzAtXvn4kbetZ0WIbTD4BNfgxI/Aw2W2EFcCjSTtkGlaRtBG1xH3LcG7eRna2HIr
7MsnDH+tbxK1bjju+qVnXxiuzFdmX+xpVZRYSG8cCw6v0KcC1LviJq6MRWRnFyFuyHfiufGkTShb
sEAj3wvDXNlYJDdl0NY3XmEvYQr0vyX8ivPOX0FX/JW6UoXZZW1ueVWxjPNAv1C0TFQQIcIOmu/M
Zgg8fQ2S3J7vDW1lm++ryrBWdvcrryIpDkNLpjarikWeOO1yX3RV0i7DILwIwwJfEOIkqbVv3dW5
CwErw+4WzKvpVWfUkzIK0zXpa4pUwKqzREWzVjWYY57pVYzkrPVQPd7TFAvEcO71ss3nNfh4s788
gqJpXTTGgkQGmF9J6/wMSUTG4Ltsl3EbRt/1zNvRY9uOF63reVPwzLk/SZyDLwr2fF3RMDK+6LS4
M3o6HNIH0UrR2PNI4xEEkVq3qy07bfR2WTW1cRuRWN4V8Uw5nmiuq4ryH1HXdPsWVQl6Nqc6YHPk
LPWEC1u8f6ctQG7WL0MK5kbI1IIMBzjaAfL+j4dUQ+ooEVFH/gpdGC9wjJ25UoVmdt4sbYPC2tOo
W7SVhcERvuOJggCtYOSxVynFO6gqfobayApCeCSeFreu1rWXXiXAMdoXLUNjSkET2ZMMmSOrTXF0
keKY7thcYvgzA+XmWNFI7esTlop0BpkdzThp8nChN6n4mhoamhokgYhuX006ml34hemC2QFVr40g
HhgnhaWqJZxscVUhulY13+3irw7bCSpKaFQXtufxa0fIBw+F0TI0wOlc0sa2VAis7Q2QAQ31NP+Y
b0/TGESud7G2gVxJzHbJauxbneb8LP3Q/5ZXlTbVsQtLSuvYa6ND1SRgPvqJOmeB9NJ4PGb1Oaw+
tGdlaVVNZNPUczNzOUReKndj9kWKwJ2LkDt2ZeBuDJaGyFKtql6bzQaMPbrQMhwgS9FExdxNpvnF
mLhtND2QSzXM54EJeQCp6wZXpCvuO9ij+s0zQE2jITjHVDVLajrnvhtNVTXHgZwSs7bnO+bAdsc4
qLKlqjpa+oMzt7wynEz/5vr5GFLZnkq7hGAiI+y2ZalcJ4b+Q61iigSxuSXYt/KKx4KvHJ/e0DaG
OKcyyPSwQ1aigy9pb6ntzTLVilNwKA3sNc1G8aLRpXkpOhtmn6JsvctU0oXboNDysAkh9zZfkr5w
YPsiBAzhqov9GGY7MdmT1JViUxyqqgpU8Hxp23o+h6i7tDynNOfY5mQax1L+MOK4tWTXdmu/duxv
or1yeSV/IJvZy86OorGqYhHSCZwMEi5UNS6iZRXp9o2XeT/t3Nj6essnjmE3lwL+mMdd4QbLLKja
e0WXPR2OdT5J5+BTv5Qa6SwVDm0M4U9VVcVEVTRUNezDpnta2RUXSYcWWo7I2kZuPIPFD0HQG6r7
QrxWbcRCi6VUzlWrA76Pdsedpdhbd3JhJylZe8JLp05DoynpiLluwAy3nLpOf4LjoBtL17CXFXgm
75LShsEu05/U1+jcw0ExyzuU/EwxXUtY2W9N6oqdeNezDcTDUpsoOqhKdMqkt5KpqR2kP5A48Swv
5ORSpT+AJqBf5Z0OOEDSRBvxYsw60BLN0vGveHknG5ubFljlYBxAsHHSSC2bVh4EsBQNTkiCCAa/
E2V8xBaxH34Nlo/lJpr4QtubDpx78VgXkTbxMZEzRkr3FonU7hvTPvfBrgw4Fux3KwQcrTBYIWDP
f5/NC/uTYTMzHKM18G3yUIvSKqqS+8Sm1TgE/WuJKhllFpE6lLtrw2ZsWfEEjbFr0DFTTTsG1bQr
MpbMvVoGFgQ/03kVRsHOEQ17f9O5Cd/mVJlcdmwk81jLg6kyyIwqfm71qjD+ImCoqvwFlc+grsq8
vMt4KRd7+j4Von5pVPwqJ2LPJlB953X5TYwjq4t8eed7zZRXYfcD6wGMKRlq4OLK2h+i7hpLgI93
44t6x6Z1vFqHjYbHSuEB7QLNbKbLXXxM0faa0CCisWceqFOD6v7OsE7JXRRjf1PcVKuCeOaVaIqN
ikuGsv6ia379nWYsnVIvKFZC88VKc1p3qmle+CMn2QYOkGq3pXIQQyasc2PDWmrpSZFeUQa6b43R
Jaza7Q+Ss/AibzOIF/RVxYYhlWmV6FVkxXabglu7Ca/337LThndV0qDL3cdMjKS5ICHYuIpFFUX/
4btGfFfWMbrc0/e86p67QaOxeHc/L27lOO/cbAxGqn8Dnmh90uRMTBPBvBtV4FDedyFtl6pm17p5
bfs/VEXJuNzGC1KIHJJlQObUfZrIR2+oWHSoYWEDjsnkcIoM6f+SBBw0e6xhEYjEO7pIgnspfcuo
0vJaJ1p+4xfYv0xyP7UgzlTcKFrCc33sp0E5V1XV0BE+lGo0/aKNRaHdMqOyom5sNiL0LVruL8Ab
Hn4hyMFT0B/AictJkS9VYYcsncUMbTtNy5eRw5vEgsPx8iXqC8WiqjQqQE5d7oUPZNR9mjb7+fv5
Bs7h+WW+IXDmK/xJVdgO0nsxB0ae3/h5aLtxcl+4OLwEN6a7Dqhw1k3ehmMfbLUJy1mUTxTxVLNq
KBL2M89pslR2eSGuSsP5X8q+rDlSHun6FxHBvtxC7YurXN77hmj3AkhICJAQ8Ovfg9zT7ulnvpn4
bgillrJdBinz5DnJcDMG7bp+5eZxuTWmNSrnbOfj7QMToNT+0TZRcRq6ONhNTlBl+TgGekUSVay8
VjQr3U3hriXqpUKkuG6qEnyneU4uga+dCHCr9xJznxxMX7igK2SykLrM262x5slXCzURVDA9CBwY
TdP7Kc8T/z4u57X5pZgLoMamYbk24ELeqPIeef8sbAr9YGZ0fo18F6+bvTFbVHE/6AUXM6bj1X7a
0kpva3/mJ+GPKwnn8i4U03Q3txKwrFPael0oS2ZlrHi4MkO9ZX9JROzvpqSYs6Ioyl0z8WFVjKNz
K6N+WM3Awm4FnYbVuLTI0tfksXu2TJQTUSeBS1GBeVCX16B0kWVaLv2SjjP9iJGvxpore420f3KM
QxpdZ2t4Mztt3xTzZhAW2zqdLo5KknBf8vxe1mN/Ngw/6XK6L5MuR24XJ6C5WCy/pzTqz8b6nGEY
gmbV788wM6pinFIPG2T6eYyYs8F1+vIs8+9/dRszGtzyDGTPGJ8njDlOzFiuvn+eLabV+uehj7vw
bjnbRUzoCUTz8oAwG9whEuiz7TTgFsX1CHi0rPClBuRZlf6QMtk2X1smr0nt5z9D+T7wKQRpxBHr
BoTL7710vvAw4W8FDYuMIz90EC7wB9fyovPkkuhMIhmdq6Bv9tyh9zHl3rwqlz4zwOOHsITLPNjW
gleMBcn44BbbTyRz5PWmSYYz7oL7uCj9b78bdUE+esi/GsuQdKKLVQ70GNp1fLbKXs2p7oDEqsDq
ELmhM3FAeF21MhcbrqPqviJBcBD2WKWlknad9X5QrCybJhvjS2Gz7u7JdKmteNuC83f6PC4ifBsb
uMcs+zgphv4my9haRw5Yqbqi9SPmvzq5r95VFbJ0cJAbC/ykP0S28NZth5RbxPrUzGiUU61k19Ez
Uyq6C3NfYB+O3L0VN/BR4iQ4CgT6x265GPPz0rX2Vnt1uf/sUiHVW2/Ci8+fna5XW+QH1sAqyzsX
ydvriMT/NbZIiAh0jrZD5Ft52sRk2JRtaGdm2F8mVmNJEKgVyPu2ZBtXdZJ6g5dsSd3NB4dxfqqp
dDbK6XDzQHmS9UEevbRR8G2cA/5DUC+NErAe07mYdlbbje/UAvXEVX2+mpBDSOOh6R4aq0zxauvw
vu7j9qEhqlrbitKNGfQqGV1yK9mYQdNVONxKJfDbvTEtu9bHoAiAh2gqBWCt+qkmXn2eW8FXIgB9
edP2NltXDNmjskYuClXykXIyTdNpLnQZ/mjhlbRNKjhyVZ9zjIntNtzG/mgdaF66UTr6XXUoK/I6
NmNyyVuWXIal1bqVldlUTGszoGkz7vKusFIEe1FG8wrbSjxOr66LROMYvYjBzY/FKPqMAxFrmU/m
55nbNm5cl9zMpbCeVN7mVwsY/U0GfDw6U/flc9zr/HitxeiuTJ9r91/jZiTwqyLw8bb1VCGxVIiv
MmDhKgnd5lRpO7pznElnuFPYt/8wQxS2s9HCf/UQzd4KwMUeYrInY5Gg+MNaxuCYIUO/zGwca/1p
LWNTGNIfDJj3sW4UuSpQDD+et7ZGjmQEcPwR3RieNu+HY+6D35gLdjdJx3oO4j7runl4zK1+uNkO
x2sjGuvZ58F4ar3aSfUyiwgdbUlbirUZrUnZr8pegIwtwLgwH+02dX11pPojlhr00Gy7nPz6DUjh
sa0sKEl7GnuncXZvikVzjf9MVa+HEJlxR8f9zVyQXr4bRROsZd5fAsPz6XokFMtKItex0Ic+Ousp
aLaDi8xzXhAcYaGFUNal/Cq8gYM5bOkLKfem57P7c2rpBOxqBmrmjMtUO7KS7SAgJdlVje2ukVLo
U5Bx6x89uHhOk/+IWFwhoSLlU1AnUDg4aj6NwnGOkZWOKoNPba0+uE91dUjCeXiyi6g7DEX8R78/
euTczM07K5h3w+GT2bWXPBpgqonzLKm0uBmL5NGrM+T5B4zlAjPOBtU2BzM4FDJZIW9Zb41ZeaHc
kipyV+bTwqmbDpFrRWkQ5/1mcBoCBDhBaj3vgpPtIxHVQQ2a6lyW73j27geHFk++hwNMuMzb2FXT
nqclIQjwYdt3VvU9qj2WYgtWD/lcWFtVTtMOpK3hVs+xSs0UQgFOgTTzpdYW/iNDCa6fy4b/lTIw
5I7mj5SBG2FjXUqeoPwWmGx/e999Z/elZp5+cwfONqxwSOotB6SzXExLlDXOqcqWt66KyN70Vcsp
qdsAA8gD9NvI8khqOhWt4jODWuxEhwghUFMgGA2dy1+twa3dj77xd+v/f552u40Minlr8pQBCMFp
6QNYM2GxMQuf0KNJTBqT+iP5wzSjn5M/18pmiNO/Jn+aRd/hB9VWntmjE53ipmku8UR3bGF3mAvw
ei9jeC/4FgBs+VDPCb+EkZf5rt2+d3SyUnCU5T10Gu5OUASRZexTOLqel5JxCL/TPO0RO3wPqbJS
Vo/kIBzsMaHoRRqPNX8tJuxhVjk6W2PyMXq0mojfcxfJOLDz7vC2HPZa1U2/Ky0FqYExyTynoc6n
sybD9OzxH4TN/FXXnB89P17iJHw0lAbVqont/mBGJ9/KkpJ3IIzaI/xj/Abmw2xWFRvzG3yYfvLY
xAO/Vwlvb/0Q3LGiDNZBQKq9ArFu1Y1RgJSGyK8VWTiytK3eEWq9VXHjPXg28fZh5ZSbPiDdlzh6
t2RUvv+1MFfOy3+Pptxwyfb/ef8DoloEwXi1CV7DhVca/hV9zh62ASsJ2XM44nB9RrE6f9OXJJw2
Rb1Sg8qPVujlx3Jo78ui8LfGMv3IrEVd+mlDTQPkHTSwndY+208hQdBS+g3LIlc5aZTP/d4bgvHW
tqG4NqHKiq6ebqaLN+OwGSwuV8Y0A76bPISdAmFwWRRBnHPqy/nJWOYy5o6AuAuoygDK75q40C1F
cx9tG5XP65GAKgmvqcw6W9anAGSEl7ECKyFm0xOYdMW+JRHJymEI5EKHmjMXb+RemYf445E3j3Il
m63vd8dC2W4aYJ/dkmTuLz6SXh8XQX039eug/mOgXKaYFdGywkzmInx3vDyEfkZAHzcUCsmphLZH
+bvVmRFjI9EbxxlqInwbRQLC9zLRGu07aYfXvwJbY372VVM6g8V2Mj0N9tfzZwws3aJFli330zLm
5QEKEOu5IPkXH0jCxVhKXmq/iZ+Ym7N7OyovSDtZz64qx6Nt+1XWBcp6hkip2oaAWnsNduoNAhx+
Q+RP7nv8Q0pqBw8WwaUtdZMmgrRH08dEsm0km7Y5EcPRyi11tJppOCa1G4v00zatzznxMtuYiGPu
SoDM7uCMu4+opEQ0fihz8WRoFIY4YVp+qdp0bBIwzSeB6KUAlPw5L2igAOstMuO8c/yLUwVBFnZw
CbzFNBdbFsGF++J+YfQepi6oolQOND93Q57+NY20cko/1HH2nPtH2nflxVz42NG7eLoaA2ggYGcg
y8+Ncuc9nzXzUzMSVUvyyXcA2y5LE9xMx1iSM3Ycchv7KK0bXV+NJULKkL+olt2I3MyF1UhxzdBX
4bz8V58vSjinIs4YHcoz76bvfT54TzQUsbFERbwnYs1/WMi5fVg9c90nSvM/xgaIolaAXtmqEOF8
CEpiH0xL6nH+aJk+6DC91NY1CPqqbg9REIuD1zg50m2R4nX60XZ86BQZqXkaIee9j9tp2o9M1Sc3
zqHHs6b8Tmk2ry2kOm8NE9XK56V84kEbpblG3mIcqh8EAdK3gDu4nUcJBUBFUn+o4EX3XZdGtGAF
5B3qxForfg/L/mceyviVJ02S+sJhTw1UYqs8hhjpv2+o/1Du4qWwsY1oCJsqNlMM/0WvomFect32
0VMpczs1R68Wqs1qTeqDga9HC0pVYdv1wRy9ZpRV/a9R26l/jX6uNaNuMO6V24j7/7TefJxZULpg
GAdd505H3o7gtciSp38pAkIFyj2iu8FNP1CZmCT65LtVnyEA1E+iy7usSEL95CMKVSC7WpZ78f1K
vMxxNR/GqFkysjABfdnruPAmbJIwwyIClb6V7XmWTvMSBE3WTm29VYFM1oUswx20P+02GNzwSc3B
zUQ2k5zLNAbh+YHoINj1hd1uC0miJ2vwbhWkUrsiKP2dN7YHu2/4W2CBmg+ltHP2Pe4ey8QN1kkT
Ds+sD58Nyv17Kuv5r6nRkDsfU+NkfGm0sFZQTEZnP4YseeXU0E6RRh1lUsKnU1MRn12kYM+e1PG7
y+ZbiIfy3fbaH1E5hm+eYCpNWD6/QLUGSWQYDk9jBBEGS1z1UBM+rVqFqNu25LCO29K/cG4NGxCD
y7u8E/Z2VL48hdqPdq41Jge8G5UdPKsZ95HW9jFu22Y3hRADJlVTbdUoojtBAmsdxtN8dUELRgpQ
qxsnTb0iVSwf+85FcOpy/YyNy0sVG53XKrJqsCa09SWa51f8Jd03OADnaG6jH4FmG1815aFA0mbX
avw5g8/ry9RM7T0X7ftIPOfNKXx71RdOe6A9hJBOrVPTz0YZbTtw2zZjEdlvZRHsyjouH7W6jHi4
93MykZ2AVBpKqb7KkNSi3/xWpWVL1Y+pjYtUhUo8VXldbNzA8o6y5cU5LgK2ru22eKE6fNbJrH5Y
lGyUCvxN2BB3NwEhzxqPqhtrcm/jKXs4RmCzYkMsxEZ1pXjoGcF2WXrsPWjnjSM6eaRNVWcRFfER
if/o42JMvNKihw8SlCszgPdf6i41TZsRNM2kj2ayLPfkzI+0+uNjzOS4kjqL7Kbeu1bSr0Ztd3e5
XbkHFXJ3U4C1+AjCI8eB4/MfXvmm53L+xnEwZ2PH7Xu3nfnOIn68863CvVpljEevjdr3vugys4bH
8U/l2s2TYD7dKNx6x8CDMttyeAQKbzkCX+1sHIuEHbAbPlTG+1gu3uKlmP5OzQ9gfv7q+uxHVvLB
WDp3IYqoq/7jM/6ffeZDzE8Yh/qVeaAJhFUcrCAWKh7V0PZ3ksVX1yLlo+kKA3nokUy+2EtXnHQM
AsrK3ppBEsQMdDKg28ZM3AkAU7j1I5v0WT8Oa8jr7rx6lpdQWvJBltWxqClwGWeod60TeOthgWkg
nSbp4Cb9pfU89eCq4o9pagLTkiUvHo2mnQDuxBINFq/bxt1pDMBdMxdjMjrh/xcEfAU8xLvmTlNc
SXWANBcAnOmydPDFsxP5q28O8aCDBtCuzSi8DHH87+cJAud/d9BjCEZQXMRFahUPJ2rc/kXAaT3O
5oZw9wn5T2QXNthrxUHP8TYEkHTfLgf5nCRbyDZ/WcvYp7WMmZlyOdbHf5v5z3VmZr985u+f8Htd
Ra1uqzs+p/mQIz+QK418QXKy+wGcyTic7kyPuUwgS20tUqMUwb8P9GGNKMAgn3HM7FXS8UNJAygZ
lpQbHvDmLujynbHMxe+rYIuNosucoNQUDMRYZUMST9uSO9kM3hI0gCq5RFOVHyqP3FecJBfTZVpW
hfyDKmYLJ8a/BgDXdBvOiumOJP3aZ7N7LRavdWKtWIXUakE74cFD6RD7CP+BphNz3zsAl4+VE/+Y
pVs+dc6gNxPPnYOT0+DO970SjOGi34tGJ2vAK1BvyeAWCSYeqOBbysLmJeSanAIFsMuYI/iK2LUC
uelGLl6m2a0yyzmEjVB3Vs3ZCiCLC/59E+Ix10FzV3Tr2elBGe0taw9XQq4HBhHsdprnr4Hb6HSi
g1wDao2flHBvHpKt39iAnMDYQBICalC4qz1k0v/DDMB1zUrmjruFkMfZzEICpXcZOyMGFmsmbPaM
s+w7hCL5D9d9U1L11xrKYn+XR12B0EkEyAXWwVXXjXMgQErWEF0Er7awNuUYsG+OVf+agd/ePiyi
szVeWNufe+H3WckoXPCF8guMWGV1h1jZFSC5gHNaWbE+flDk8lIVp2oaT6NdtAUggiqVVg89aE8C
VO7Q7s/C8e+Am9L3DrrgdAAV9iUWLc/glNLHaaicVY4/5lpXidxwUMfPQcmm3ShBZZmqoTzmY9Ds
mriJz8DP6g3Bm7nv8R9DUQYPCeWpYGG/gQ8+n712gjbCbbx9YVvTKx1xBogxAQicd+cR+oPU9Pt5
P6+8csS0ZeMa2/GPaTZtg1QuO5g1cXyaDH5NoxQSb5r8xNFOX3x8hSii0L0VKHewrsO4PEnSdne1
Q/OsgEDv3UHlkcIOv1W23WSzpAmYUYl76GVX4Zd12xfasDsW0vAbq+sf3NLdY9S24n+5vsu7Nf7E
ErBVJY7nuygAizcJ+JC7YfwPlZscqRPVqpmewNZJbp3/HHsKGy/KZRyCIYFioKbtG6uISENLqsug
W+9+dB2U1kA/nel6mPSqhA4j88RI9yYQMWbVB3+aZjRs5LGtxH0yx/Updyq9KbtR3OqOdtkItOPN
Y/N9ZXi5SbwXQdT+7EPx1Zvq+MWCxDNj2mF7ZDN+4pVm9tGye2QjlJi+lBG/9agY9NAt/SXI+KvC
96Yvw6kleXPRNrBkE9E3dLY3em6KzMT7BhdAxmY8V64I9mEd+XIbNDZP28Aj26ge4FlCOI7kW8y7
X+hwpJ0V2NLDKSK8gINkj/pk7Lxo9KkYAwWYfSR/D5gpoQixxEyUSTeuWTw+ST+8Giah4R5C5V6f
li4LooH7UkQ1SkzEegXxpX2OI9mu8Z4bBEO2LVACpBq/ywrKVbcIfkZxeyN5bL2ioECQUdI51xli
dez/DrC438urHJwxsxzf3MfyMCj8n1013GZvKi7Kz/UuqkZ+6SErSJsi5K9dV8kN3lbNtlbX89cy
Ct9U7utr1c7VQwLZrOmeEh7vUDwBJX6WRXxC9Oe7XX7yS1u+VM3O93L2mjQiPCLt2WXGHK3pAfqb
C1kKAvEuv4tI0D4WWtZH7XjDyvQXvLiAVNc+enJa8WR2UrsWG19KuODw5E8gj/95+eyzI6nXftN5
qZnyOWBMMEX1GpqlaMV1P61Gl9X3ScuTNdwNGwdlNWwrwtpT0U7NnsItPDCk4o8eHtCdR5RCjRDm
bOxiiEFfntl6YmS81XWSZyLm/ROVTZ6OjqNe7bKnKSOT99XNl6SmaH50ot9MNM/LdA62cQAuaupN
eapoURWp3SCrkEfymyqqB2+YOfk5gB2wNymgsQfLJFf03l7SQ01cHXLsb/dmDCmKjzFvEcX/HjNJ
pn+uS2hXrgbN3Q/1QOJXIUilSbkzDExoY71DI0qIsxaNtCwia+PrWoDqijtSPSR2sYcbX/yEUnFf
5k31BizEwUYx0rs6qb2DjdI2G0bc6CHukJatUJrlBwkzPP3R985p7XR2uXWLnbnZSjgDh7FAuaSi
hb/ZuvX01rTFsUpqee5t6m0jIHkpgM/iJyinjPveT0vItwbZ0pdIUbFqYzVfvEhMu9lzxd7Llb+h
Vl0eUSml2tRl7xy9zqnOtmzrNUhf9MXT9TPqAKgfoG1sFPXLrxNF3Q4RTuUVwgjsNC0vd0U3ePdR
SUuExW7wHukvcJkhN6i5p8+VkSmEo9DHJeGmF72CGQDF5VfLd6YR9Q2aObWnILwOWr51Ihlfh3ia
NhH3gTUuRCzp+CtbWcnjVOv2BF1TldnSr15VQ0BXw+2xM2Yyd2fVF/rW5VLe64Y+uMuspPHqHZMT
itIsJsA7IJ9W+Y0HWt0hn4CvQkCM9EmSmqspQuq0Apb/m2w1qWFloeTUxXRFPKp2XV1ukSvwjjUd
IbgoomTrix47g11bq95R6pGGY5ja3aC/yELcE9wdRSqsNaW0KVNOxHHyhuJdzg6E/UXlP9nz3Ydj
YNFv2Kifc+l7L0I6804xXq6NmSSDyiwLT9rHKP4szYsQRZH/Gw0y/MfZF3oeAGIXDH686fAfCm9H
z5BIh631qBPugKzjednUzsPF1oweet3lG8glm8e8gVviuyz6LsALLCQe4s+5E3SN+4newS3A9Erw
R9GWdSoaL/yczmxUpDIfXUPgeviYu3x0sKhJ+ly62YdQm88KlPq6PkogvqhV7xxG1dAvsh/8rJKE
X33aubsGcceuaBxyLaAazUKrKb4wKLILOOVm0aAjChQUxIMZRAB32QlEwKrHqCCpu6SbSxS8eqQa
2cxlBzFjv62Jzn+PLetA24j+R1kZcMD+9j6gOPFQw8AO8co2lFb5ixcG+Cb3QSeMHj3kKldUTVS8
1EGegjNFt2A+9cfY1tBmmmanQG6Ty+VjhPtTkplOXffgtc1TnBUsAJM0nM+GuGH4Hab1F8njL1Pr
YEL1CBn6O4ilUBtIDQMc8CF+QH1jOJ3xoI6O1UYnScNh3aO0xhNKlRTpEgX9YOKEYgzBd7OIWRUW
RURtbA8xv1nU0wKPZRl7T1Et4OrXF9cV5Xel9Tp2ezwlbdFk4QR2B9R9XyMZzq+JI/sMWpbgZk8U
slhahWdJfGsH/aG9pzYtzwHy3xt/1tYhKf3nMgegVoM1cgJElxzBDyUbi836kUMTh7NSTz9y0Jul
jxsEBDMQGAbypGkSrKuk+7UIQHj1sQhha/t70WRS3x1KdXW1W30sIstPWsKmj5+Uu5Z+tPMQKRIw
WraDn7A1B7Gzep5l8dUJYuekPUoOsyAJnF2gjH0OX7Yfx2LnLxhk69lNGrRT8oFBorxUusSbT6IO
VtoGf9OynPBVDD/7heculRw3HfCUXRyQaOluPdJcC5++sojlKI8GrW7fuy8oY5jfmS5zMWbC6g2A
d3L6q9/vXTdTTHdrPt2o8qZjuRRARAYEYuKl9XkxfbQYxI7yE3aoeEDcZj9wuhCO6zw4OYsENQrB
p3VjHp7cIXSfzOik7ODUJQ9FN/Z7l1Hvhc7JBkm68MEeo/K+K/VDvYjAGr9Pdg6j4cqaXW9tKdQD
akTHdxr4+8o8tU488V0yxerDNKMsFPvcmbaBkD+DJTQbQdTfAMYJ0QXTIs65BaHxljffvSmyTn0y
RWfj4JbOpors9vzh87pxKGeg8+6wAjgNd4aiupu2Caqn9SXY1XDVEGUWK5QrKE+ClOwhmMmf/TOi
vpEH7GGZHyiWvPnuqZ7A8GcSGluqyrVvfqOKiT1c/3ilvcHehXOAfwAr55RJGZ8lLZsnSxZrE2dO
XIk9Az6caeqqh2ksxVbEHtmYRGFOmZcy6icniq/shZOrsJ3pGXSqxw9WB8hL3mr2LHsD3zg6sFxZ
53iQCC+JbF8DSa/FgnUORBxCxoM3TUcConhSXdq8yveJ1ffbqkj8W81rN41Bvvgu3Y1P+58cWoc3
3twABjcQEf6rYVl/9/w5xMFeIOmfc3grozcb4j6TcgCZY8kRRYBbl9uJ90gZuZVTbMzoAJlk20zv
cZTyCbF6jn9nBimBvKuriJ5U0FSovdZHb4p1676WzjfWKDtNHDrf13CSwGwL401d6eSJyeHRzOhY
hYC1qp+kqNutinm1d2rV3tQCvpkZqEG9FcEwnQX2tJVc6o10y0XbENPYJXNWsVNOiOtDgs4o9LJa
ReSJjdWd59bt1Rw+DSwsEFdzGy9jn5b0ij+s3+vyHDfifz/9Ezv65/m/kLeR+XGQqPtnLSQvsHqr
sMfpcU4OneVota8YSDZJ4g+roSHh0QgjTKtQOQIgHxqnFelzC+SoId8ojrI/EKdAhw9s4tj6Y4zs
uf1II5qsQ2xV28mXZBPmHKjwwpU1rFmy1LiRDeoTtRCsVShqdAyxsz7jJY3PPKbuxVh2MaYeJ4+0
AmrjhDw/YN/uVgWPgjcorr9HYH7di6S37ug8jCmDwuxuSqwWGMR4X8qhh/hPfcdLOZO3DsgauAvD
9EI8VWVVV1/pVOi7hkCFXsVxc9clUb4jju73HaJThhhyPal2eBhdez7VlfrizO7wMLXczYgcik2Y
IKsgcNZ9T8I+9fDd7ahDrF2by/epQx045jOB76PwVtpJuq8OnnbuiujFn/x8Czkw34atUPdlKM41
uKlvNfNWJq9kS9QlmnRTXiPS3murJPtxrMJjzqFFMRccn6DcNS3KrS06oUVXNfzULs5bZGiqNnkt
mxyFNj27O8bRJC9IieEoVdW09oKx3XQ09y8ddqdM5228iTUYBSlU26japGh0i3P74oHX9dUBYSZt
RMPTPBICAc+0aez4pQz48B7HVZO2uuvXZFZkG3a2k2EH0C9JGFZp55fDtwJy+K5odZkq73HgfvIz
GKx7BMU7iez8aoqgWJiom0npyFSzMt5SXybHZuzHXRhbh3xu+NqZoGKv+yG1QRd+mbkaNwOIXpsm
V4jAuby4AoS0Hiy6d0X1NUay9QdSTsBsoiQr8jLeoFyQPNSgxRi1Hyb8SxbIp3kAD78+jUVJ7s2l
bW3naFFw0pYualldVrE4WIugcc46mkCo1+J1jMW1Dbl4BM300emS+oIiSvZTYznPTeFEdy4R/XkK
uiuY7eCoM0IQwv0gtuInuypuCXTd+yJilQ8hduOfLADQyXouQ/amQ6DGQtndxpjWFF5igfAwdAd9
p0I5poXF+ZtvkWrV2ao8uok6g3cYg9CLKmJGQVMmaLWo2URFWWzZpH/1m0EKEBNwzTLF2Kg29sWK
Gr4a8ukJmRF+aWvyBO+kv5tGgidp1s5B6354tmPs1OA6sy1Aku84d/U9iwfvPI7RLqj9sspQUAuA
ng9O9TJoT7m+H8YoOoiZviPHiBkaFRL2SYW6ZB92hYq46QTVZJqPfFgLIMvPcGPUGlxyHGuLGXph
kuE11GrPUZ95UyViyrTsLZR/CT1+/GhGvkKYBI8rzvTSSwscULFrZaW+E7pMDni737WdSHCJmdwi
+lzjvePfG+3AwyPyXfvBcJ0lE5nbxN2mq97mDsxVgkhnUqT/qf0HHUf6qadlcmrzGdrhtoZOgCqo
Igi2dJTwy3e2rlgq8DhfmaXElS+tyHeuDJv+0XSZwaHp2VZrr8iMCXITu7Oc7p0iJdz0UfDYUXvY
6z7sMmNG/0fblTU5ijPbX0QE+/Jq8G6X7arqqu5+IXobEDsIEOLX30NSU9T4m547X9y4LwqkTAmX
y8ZS5jknWTQi8pZ+S5TCfoa2sHjMu9LPpl5VgrHJor5bD+qgnMapAZrs7SpLjX7bx/a3ZWhxW3w9
MIqR2sDd32c6Nj8ClvpHHVbuYah5sne70AMldMh3zNSis2CMb+PGSB+QSpQbozLqy+g2ztrLIe0h
RHT18Mu8K/MyP0KPuD3E+PrvOla6JwNKqRtdquNlqNtyHQL88diNKaSnTaE+V9mtaSygDtwxv0HX
Otn1ZtPsk8hrL5J1DHGvrPmih8VZrfFNTzNgC7SCf02azvCB1MuvBtKuOwCp1F1fdalflzrodoii
7jUbqwlLmX4yRO27jqF9s3Gw0NXG/uVW+ZOGPYTPERW8CkNZQ1yk+sMEqSzGs/BL1OMVijgtr1bB
ul0j2wcXX6VtqrtiO1jAyqiOi9iCHeuvqsW/63ae/FHYZ6A0IbCAL/PVRu75ixMblV/3Gn+E3Eu3
qbO2PLlDc/QS5ATDSOFXUGY6v+DIBNTl4Mdlk/1SYxyzvAJ7EtRhKDagF5bHcTSssw4cSRB7Qvts
CnlGDMRFotLT8MjecNWuv7HYGtfCVesDwpTOY8HFL5AF8KBE1h4nYm7fct4lR4NFUPLLe/mQe9Px
xbK+J1oVgWfQyp0Wt93WjrBFgmTRrQPn64cHmNxKK3L5KHNTADLdqJum6LtXhCeQIIEHmzbObl3m
N13wEjgAvlOdKNs7o2fvtTEpT/hfpluptvbFM2svYGKSqxoSbyd1Jk9FBXz5wLzw2TJNfnWa4ZCC
mSoMsTJqpHujoc3ODAJ8W2SQ2zWBuyK8l4EtWL0n6FcHYXMgRdwWolaAfvHOXXXQNH1W1b54VMMS
IdPWOlpNn/mG2Yt912nRenS14guYBb+QdRmutQeuQmnEP9n0zLVSb1X1SuUzHXFY6an2vme93A59
WjxGuvAQr+z4D9trIObZab8UpCxqlTmfatUc15qWfnFlUwVlYXjXfGpAsBcrPcEHNbQVXVkhEKQF
Y+NU6zhsvCs5ep5tbt3E9FbLGJTdQNiw8GCZViG3zBrsqzuvPS+W2do2AqqhF+OrVKJ47ZZVcVYi
BADBD8T+uTeyk5d4X53U8M7MwPk65k+jYTBfH3UI1npguTfhwUFxiXMFxoU/Ql8b0BOI4nsZ1/dF
n8lLNTVsV8i82OBwzHYVTgqBaXf6K+ROvxnNMPyB/NwIpDI2KjhtN0qWr3jrlWuB2Dcel1k0HpQM
D2pTsW4DniM7VSpJkNW29slOImcXpkoBkcYC31ct+wzMTBaMLseGS63kaQyBHskNy9kktjFADygt
N64qnVNZd10PJaXuySqdfEdjS6Nx908X7uqIqzmAf2E3AkVCzl9dLviqcEz20kPUPehzy7imXowj
KrAQYAduE2ME5h0Ie+B7IAQp9FqsRtaeRWPgCIgI1VOOPNMKpOxhT2NabtirfmxBKlbca2Iw5xdy
UaiC4Ldh5D5GBnbJTFe/qYoiD0CejgdTAXViFUI7mckpNFErAhvB9LPCWfZFqDHoj4ADTcBlFwHw
+ACOYw8BNMP208Ft1jYYmVbMkJCMcnZSq6HYs7HA96FSlaB2Rh2pPS98lI54jOzoDG50FEMcSEGA
Je22odaUN8TTQElW6gLErBa0cRu7JlBqm092KZPzgLgGQiFt8ymtSvfBS81nfH7s51GCngI6+J8M
cWdSi1m4TTVOcUHdIwFMBHEyJDUPH9rqB3XsOFbXpSPSwHGa8ZpCGmtlaO0AqL0xXucxqH1s9cwF
9mJyIQNOC9BIUaABg5FKJKmvWgU2wJOA2uA59anrsrerzKjSNWQjLch8Cd4iDwuf+RJPInyuMrXf
QDIfuogWJCcVFdTuXPPCMzX4GHj7DtQhA9oiZ6ux8QOQJ7e2VlJ8/fFYxA7WuWnjAHEUvDN7q7Gc
G421bnnQUz7uysTVITAFqlKX2cjCD1CDUwtoqtTyAVkn46pKaflGGEe3GK96Kx2Z7RQcLWs9GkGv
klMI4QIEa9BbqomfaSA3vUoHuSQxv/RgqZ3j/qc0SiRaO1ltPBeB24qlzoGHHHux6UpLIZ8zD1Kf
mtZ5QJZXbvqOtWuETZGiqEDtE0r2JUzj9CuKCUyKKEr7gue95rdJGD0Bi8LWZtKEF1vFh4Kl33C4
QgK+awDe7yz8tExdaoSnA1VreYgOgKgFkz449qEQgSIy/WrwR2ZyMPVUG9IrId5gSCJAOVn1mmwf
2roAG1hTmF+NiAeYqZUFbFSMGzV1DI4bdlvdRovUt7Gm7TokbPR6P2SNOfsJTXtAQs8+paXlbapk
wok7mnloGSItHjSsn7XY5o+Ci5UKEdxn0+nXXqoqt2mjHnZcezWAWD0hQBDOXavKcz+RItnkepU0
0NpFBYwK8v9bSDBlyMWWP9wwKVE5QIgDvmsMJ2ZzuFlQ0vCll41bywvdY9ooL3FSpo8ClD+za/hz
JGXzXAKNVBmt9lBFSvPsGcLye2hU4wmLLqqwhFutR2gmbMMHqwSoClyk8KFI7J/aOCavUZ40e6bG
yAh5Ufpqg3u9NgVnO7KCEQHtztisgF6BFWUmoHKbKk9TDd1H/H4AxoLhwelBxItLe2XjoHl0lBGA
wd4ydpbBswAqIjYoQCmHYBPQYyA2259yhBJQv8JVA8T1YZWqtq1K/LwrqWMhxBJDvxMw0TXN1b0+
2lZa1a3nuR1AZ/i1R5xvcsYOj2/KEch4sqY9Yn+mHOu5C5gWfrDkoG7IuRAZ8puDCTnD6b5qlBbr
pkNgbJ47DGHgIKG9JWejb/Wgid1wtmY276Bvkde7eS4TSLz1SAnRn5COseIjw5puUYxnZzlef+kh
fb/J2Vid3PQI9Al7Vrjfa6p4VjSnf86b4QW0IO9cmsWwq3uwERVjEJeuhQQd6z0w0RVmz2Ot9q0e
oac2D/UQK3gwkWwO1Qo6twlOzACaxwdXuOJCaxQNy6B5UrCtWwx+7hQCWzzmBIBPZ8coApMZNK4f
BYJT36oq1ldAeViXPLSSHRvcQ9uO+bWz0k+dmkavINjqB9S1gOK1N0SvTdq2G8Ta5YasAA9wHzlC
70DW0myecl7214i5xkv3jdd5tNPjUg0qYTVQDLGbgIOIueUJkpyoaQEZJK9CdZB1Yjl/XmbTpanl
te5/cPhwaeZatUklwgeR9RiCVfhi48978kzAeAcvejHwabuFWXmgnmIJ85JE8pF6yVhAArUQP6jX
4I8GH5nVSLfW8cvYQDvIHZCjo1WTdjQ2IZApQWIrxkWG6ltjKntHEdFlGcaGvzpkYfSJnJbxzOy0
dSyRKb4zlFGiruoQbIHFmVwQj8BZBzpm4v12YY8Do9Vo2icQvDdMtPKLO9phMLYANUutUM+qjnAX
sNOBC60XELqb2GdTFRRqUFfp7SozLBdf7wK/4Q7qn5BVe7/KytxbDz0IJXcGciar6JTogxVkH5Rf
sQVHVAKx13lVzt1VxkcA9zqwZBFgkWNxgFzYW5Ngq3DIpoauFsPitxju/P6Fy7L8CEB8uqL1l3nU
XXyWO/0Ll7ullrm/fZW/vdvyChaXu+V5NAHz7sx3d1qWWV7M3TKLy3/3fvx2mX++E02jV6n1st50
MXtc/gQaX7q/vcVvXRbD3Rvx3y+1/Bl3Sy1v2H91t7tX8F/N/ef35bdL/fMrhV5Bg92hUfpQvMDW
jk1fQ2r+of/BhFQUZhWZ+zZr7ndmWs6rzP15wodpf3sHGqSlPs76/Sta7rr4qMg7j+vF8nGl/+v9
cZjB0VuYCXbnyx3nVef7LPf9OPp/ve98x49/Cd29BQfCqkW/We66vKq7saV7/0J/O4UMH176sgRZ
sulffjdGhn8x9i9c/vulgKnvAokKPyszkfyhG2Jn3QAR71M37icOvFlwIHdgBUbL8tXaDQPF5aW+
zTiK+vHGw45yMpPjICNg4gBeOYF13Rz0EjWbAjJH/do0M+8MzC8YdDTUj152rD3sAiu90re6NJzA
RFLJB+/PR5oB0MupXNtczI3qulFJN3D2IOlJl9Ywpoq/FHrTnbeJy9BSCi4MjQQqxzz7FjKu7E1I
PvtFnqdb5KQQj1Lz8hGozJ1ZF+0D1IOKRwXRl5PltVeykVeNb+7Gs5shAC28eCQ3PUUpsRjBlgO5
6KGKLVKBrSlWJYesKoHhMhOABaebkOFf3l13+6tj6SGCqH9zZ09CSkgPv0eFgQhc4YrzCCSWXNkQ
szhTH8UmY3/IvDfzYjDfXWxTgUs5wKUUb9NoLjXk572vYtVpvClNkHe1CowWo0mQBaBLahAlhEjp
0v/glLruGehLuf0wB8jTP90/jEJcMXP9wVAFZPqg4Y/Sb/ZDrzHnga4y1K7o+6I7341jQ8QC7E/x
GbqbMLTxqU8jyA/8uQZ5UFPheAtZI7vfLmN0FWdOvwMN8tfdOC1ScffYVKN9ICMNOZnY5KoU+xp4
e2AmkSdEIScLb5HjF3bjzeNkpHG6WhrA6+wjdUcSwKNLF8mUsEne5tI0brIwYEbTouZZPmwAAeh9
loy6t4K+Hr+uag1BEhQ1UvCpBYQaYTt72CRe2V5FpLbXRqucg9O7zzS0jENP6tnKWxdnDbhSkwOO
vLHNqPflNJPG5nvQSssg3cd1IjnfhwxqNX7Oy4ZviaZLVxA2ur3xde+ouxDh86rVbJuvibNL7F3I
wgLt0AYedDlj5HAPamsYGXTN65wflFqxcR0qavOX61YzGtUn97Bt+uHYarq9inifBzwx3rjTqdJ5
LqIbYEcvjVFxiHUimk9DH1zumddkjxIXdOwProYSCppORGzIF6wYdP5ROA0xa9MAUZpnrn2MJ1AE
KkSqX/MScjdTJY3FI7Y1DaLBIvf1/R3oJ80BPt/QoDNVCwX/1UIAJCjfsUEQ6TkWdoTM0RQBxDfl
kSGLCuFKyOJRA0H2HHXl2n4WzatIT3rya5ENm/0AtRBryHhwaKFV/DYpFGxY2yRBDKn32AdSsAAc
JE8CEXrNrRKyudGYNo11IHWj5BBitBvqk/lunUFNLrwLo31vc3HqVas/eQIZ4hX1E6jQH139oezK
oQhmA4JPwAMMTvc9RnEbJO71HvrLURUsK3RF8rbW3Vg8rRfqD3fDtsqUraIPt+69SuiH35W3KqJN
OPqIIWgffmHmnx2kAI+zD/U/zJx/ZETIVD8C6MkHww/6uAoypnnGXgV4YdtiKjZHTfZ+Jamo3NIn
cy/SecbdOHVxgu63QP5/5qJzxxUCn2BNeSAx5yZTzktThPyta0btqgNM5ERGGp/n9mDj+NHYjOtl
GqLqYdBXtebParcmCIegQQmo25kGYwABa/VacfgXQ3Z5dGgLR5yKpMDBlPF6n4xZvU+NzFUfhYXY
gTq4hU8+zeSYElVBekBGd8i6IQ75QENurJc+NqMC8iBcU3Pf023oFQ/OuMPPnHYBmVW/0FWOOqD6
yLrzMq6jdNsp1y2I8cDVUwGqXWlDZW0dvGxQ/DC4NAjr4S8B6jtgCkSsZzMzPUhVvt+NvPl0y6FU
kJLB3ZYXEDcFP/XcnO/2YbzIaqBjUBdPjPp+zFi9RZxaffK6HEKVSmj/1FHOI+5y8d1tC+E3IPVf
w3dfZjjjna9wPje4TVZDTznSkALoONS+Mo8jnFREOwMCRGI21zZDRBJIh7exEsSqcqhRYWeaMU+m
dUQ8BfXq2F3xydJAmEsLaEV7iHfkcj9lWhvUWgbVd8wga2nVQaY7zmBfgFkv1i6H0DD+dfZPOwZP
REvrb7GdQNfD4tmlblLU/kUxw40Fnssz+ZJcy1991X60kKYB9EHRG2XlaPhJIs4AR9UDkGFSdCcY
sWpAKIysxDYgq+MC6EBWmlt2yEOqnmF6jR9iHd9EnnzVTPWkEK9HBL4GfmrpkrWeKlGRNS9RVaYx
AWjiGlR+vW5lhhm/QKgEDJ7pajEsY/FkBYJD29oJ2ArkR42AGvNsAHfj54gM3ygEkqjLBLrF3Up0
Cwm1EyhCY2FyXu6dTS8K6Ct+rgFrMhyzWtsScDxmD8kX8KBQDkb9EuENQLKQQWpYdNqX2tIAsqrk
kywF+HlKmiETHmlfnEJ1kPxUw3OUjSoKIOIDO02nVYu2aPYD4r3/btVw0KGNoSio74PN494SrrXV
wh7MbOCzVhDE6k9MZ9FrXI37qEa0v3WT8bmsS3+YlL7Anysf9A5lo6LJC6RF7J1t1Jghq5fqNf4U
LElWWhKsPHEiKzPVD0sWskCiGGu4bfkTKYUMGQavBILe6R5VCI7vOze2Nyh2Zb8oI3ug3+HFIwPw
c18xx9rE3ILosgmtU7FqRqve0j55TJhxNJ3Cv9srg1SJHfioqsbRSt6sb2NkYbz5YJEDfn5W81Yd
CZ+dUfKndCrfaGQZVHRMfmhVoYiH9y6SotGZmrFw9iBHV2dbQT07LFTuuOayR2o8ADyqFFg86kHb
Qj/XZns0ehMFYHKZD9u8Ez0espgw4vv/6ORZ60/1t7YltNVQJKZVD1XbOWdykXooHmx33C4TdHtM
d3iCglVPE0BltvwW8umzz3zfMb1UZRnPixjQK7zEEolPehUOYPgo2x5aK/KlBqjpLAC2SWzMaflR
cSt/QFWEJyUL1AR1VMqOiycZNbrPBArf0tgAxO0JqKif3iRgSkN1aUIqKFfPzjQkgE7fpI2NXeTU
rXDoezSsz2QjdzMBj9TLQdlp1dA8yDz8Au0QcfSiSBxlOACFTpfU4PGuKKhr8e5w71W/W8iHumHZ
RvWK+hDOZWvdGvt5zcUnLxMZ+stsWtdq5NvrmJegfpU7z6poou2di81V/KJG3qfYalBJpfPMg9sr
DNjBUcUlNUuf7ORJZgdSWW+e1LcXz9lErkhISF+LoDNCTrQGXS23RG0CxfD/9m7kiTNqDBk9IBNV
nQ8XB4p5QTJo6Zq6vRdjrDeGS++OzkpAg2JzZwhF9jNGvmV/P14Oh7jKtWNTNJmNcipYZHCfdFmJ
h0iPWoCTcmfj4WR5g6h9swqbUeypS03auY+q2Scn6tVJot06awgKFBC6lFPPM6PoBmLmMqWGCse5
66xdKPnIfK9roTLg5d800L+ZD42XEV8RHep1NH268WDGYsNZDpxS3fiA94hb46jxE4gAwFWGT9QY
id0CQWSFh2waczmAquOooLjL1EW2vrsUkX6oTe9tgt4DwmChkCANgYqWr52xhw7q5A/sbXHqS+eP
xR/UQMC7bFS3mxzqvpZ+1MdyR92xrTqA0WzmU1dxM+OxqF7yNHu7G1SRaoQvbWdvZG0K1E1pIGjj
TnXLII6Z4C9LogAS6+WZxlhpAUS89M29AaIctPrhEE6TyIu61BjMToCjKaPgzrB0UbvF3MSWDYzg
i6G5qJMjjQilUlwkmwbo2FsAPgat4OMGWXhI17ssvqnMXSWyyv/DSnNNlOQh38xwoyeaD3L//Xzy
iKG2Onssd3i/PxmXNQAKhjgtQOgepP43VgwNr7RBCb2VDfLO2VXaNZgZEYQELPGjaZPokEwY6xV5
dzZzfBkbw5WaFjKg5yrkkLVv5bWwQfLIkzDf0muCZjJKMljNae65SKNxxRpWKb0d71Z6dfnfWDOE
xD7M7aa5YnrrCjW1dshVR2A4ZaDepFVzAFwQ2lIAwD4OsZ+xKeE/jZRq4h3sofiDTLNTE3brrHbZ
epkTiTJbyT56W4cMUOf9f1xnuffwv7+erh9V37CgUFZnlnEqub7tE93at6GB/VbW98ZJ1lgGW6/M
OGW2kRwGUIBRFtI40ZAg6+xD7jVIOWut9cAlmaaQJ61NXWVA9YigjiD41Ka1XNMgmec7kvsAEtIa
5KtmxVyWvj2lKwmcz6oyDblDTYw1qt8x00dQwzywOrcA3cYzv43wk4cSE+h79HwnO2I50l1Xddvu
3vY14cD2iPIpD/iCRBe3y9zNULYGxHv/HFMnA+rfgZnT6PN4AeUdFEueXFDB/HOvW9We5tMQTdDw
8QnwSYEsyjSfDKLP3ZOtS2WT5AP4HKI6AStRn0bNqk5/1yUDuUjINNvNCGrt/+5LK2Us+ubYUERr
7KdKMRSfrkyAVuarYhqrMgXF/96t/+yHerAKUMEIZrrZ+k4bi7o6YLxKwQCYnfZxNERNE/fRhzLc
GaAFWWhAti2PzpoTgXyG/LJp5sA4D6YBAHPyZEzDYd6lB4mztE9dqwb1HhpJCgDMY/mqawjCIwoE
wdHJGTv6eY0Re5pr4sRPEchKr2hSfG1N7GNQ4cLOUe9tW1bOIw9tVJNcuiCH7PsIgiZbhXuzNYJY
2S2xTesEzevhOkImxZJGd4QImryGJhrOFMg610wPnL7Cw2tI7PQ0um8TaBY1rpHNU6lH8wcrTdYO
oDRB5dYZYp2d3JYaM24ViFbrrkKczLQslNSbxkLFbP2qtPnsQgaJBVZQZisOlS5/dZGlHRAaNm4Q
NT2oSayeta51mV++SnDFbu1kkl2rnDV72LWG4zEU0s7lIVX0P2ZPE2QtoNPN0qd7Li8miyBenQAW
UwHDfqTxrPVav0aJj+281PJiyEwvMHGy+YUsy5Wvmpc6+yLRIwgm4GBnTOdJlyn9DlB/8LYUHOlX
y6AmR+Bu6bxI7sB8wxMq7LPPssRiWMaWZVDtJ1mN+J6i1v3wghDaKwiVynNbSmtbdma1a/Mme4aS
33cdwMcff3UYGApeNBHCMiQFJFXwZAwIeZEYoBrbRmDX+ceuOXXJmazkvHTJeje3tAFPb4Gx9kVn
Gec8BR5oCN3PwLdq4SHSoP8NEg9UvppKkQjTJOYZsV3jTN58aIO0McSxbP/ISss8xJB4OoJJin9V
raBOJZihZQMRMYyijvlwREiIrHJyoStqGg6S1Gy579usNQ52/wMlzWzwoic/Wo76CCJ1oELXh0RG
0B+P0j4HDRqNMWqxshtqBOxH/I74vVUX7h9ZZuZHoIErhD5Znh85EFF+6oSaT5O4m3lr1nUMe6vC
UcwzajWDtS4kGIBThfSpC9UoefHisEMRcu/Naql9cxuhdX8GAe8Vp87yc5cn40orWfjadYAjaX0p
X8OaWSuv5cVr6KDsYFlGHsoCcGWlWODsdgYYTUgbeAcN1WlnnraZJOHc1UjqAWo1H7qLlXh1/3Zu
lkXMdwSO5O3E/jQ6wGOMhmnYK3jO2Z7UTpA+A4pdImd4FFG9prEBkMsxmM3TlLwvtXUzrWCC0LX2
NL1Zu41S7SCf4q5T0Ha/6GnywkExuKl9rV9EXmcrGi/y3gxyFTBybwL1gv6MrZn2ORzr9oA3gKP0
Rp5+AbuNr3jkhQ/AAo6PldLeaDzS83qThaaFwBhuwni76UzAiVrobL6yr0acDD/FGEF/H4+1W1+1
4w7lPOqdaubRI46DwNDbhf2TfdVb6J+QJ+TN5M1OIAvztrOG3iSYT6jpGEDCIgMH6r38PA2CapCt
pXSyM9B4zqWoFcVXIgu/Zu9XUYFQKY2x96vFOl8lQ3nuCohjsci+xdi97vFZNB6oAYndfLCSEFUb
UTlwdWegrkzCW1Xl7p58Fw8IlyMSZgFz2mfRI8T9iietyZJ1qAL2X3IQxxKlqnyrd7If7ZD4oymH
rxGqi63HJv3owacUyT96kE5UljA/ZzGqiUYKCB8FpDa3ULfJ8S1S1PgSUp3l2HMCS4Um2FxEOabD
ibPUXI7Ab1CYdfSgGdoF3mQgq5e5+NJkzVkqVQNSyHSm+TBtWhs54OHIm3M7ldrVewR8jdqrHiWA
iXvhKvpmGCvlBRGs2cMA6WeVSwgP2QkoUQXyw9pUvQdVwL8h9awdoazbPkJHUT6gks7OKPCyfbWU
5caSugjIlxpDzb5Bwk47Uq/u2AhOZb9DdSB+xeHS78cGackQxdyoUG7LEYcrDURHRt7KT45eBESB
hjwqjsOoDxIQy9nVHW3l2rZ6BkHRz2KtV55YKOUaMvKlDaYMZHGpiW1VPSjW1ABrnuMpgktga00d
lILue45nIzIFk4XcJ0777y6LCEUgG9BhwXut5XBj0/MaYl8WcjiZhWM9iAvFrzFsi81S0nME7hbV
/WrUCpTOjsbvq36SS5EYwzGTsbkaocIRkCMZlqXoKkr5Nnlf6s4tdS+Kp+WcbSG5oidBm1tB29rF
1aoyHDTNNNk2epsFXGc4aaoZiPOdijqjZvNdVLm30Xt1hLY+6lNT7Woaa71+9Adl4Dcy/HZMneaC
4Qdq6uJDU7KGC7+TgxZQ4nERiJ7Tlh/ymDHK8WxCIT5R1nI2z9rR/3k9pzdNAyXpZs3pruzsTV92
n1wWQPxyZelDdhay7+N1qoDq6RT/0U0nlnEhEKHL+nZLvXfXduIiN1PzPk4rUo/GyePdn8bNqeLP
uz/dkly9r3YNAaZqUq2mpqxCe837ZlwtY3Q16Wee9dKDjC35WC50CcHXf5vXugKkIPIUaY3aUCJ1
1mWdfvRZVmwhvLZFNuonqm/Zh7q2Hub3g7pQvQItGm/A8hchyza70ZBbOMgCvE+du2S5G0PE91sY
NfVK04W65i2ebKQuUHHjJwD1/SUCtBgYVm1FGgQ8qvOTaUInlLxokhP1UF+YpMz/c1LL0/NbqkRj
Gip9mwXoblUqURQJ5ZlXaWUPZ+pHqPey6SVSiTSmTD4fHcG6XuNp5cyzyYyYsIbMIuJvwF4bEB5K
fpnIvO2VQhpXasa2dwJH8Gi9jDWg1yGFqEarvFBNHItRql1MlbCoQbQaeqsNYt7FEELBcaqEFdup
gWLUX8nhw3DXaxvI2eY+jS1rICYH3BN3nHkNMtiF5p31CFvN6Vbd+/2AAso242iKewP2HD+Qeu33
y+K1h69BZXb48Hn6DgpKkISZirZC1LC5GXoJnrVjXniBKvQoDtncJgcaIgdqEufjELlOEwFWtuaJ
f11rWf6va8my/eyxRDu4erxybIs/UpNoJSrea2H3VqilLSGKpI+eue/UrH3s+9y79nk8xahQHEVE
qK8aqvCe+whcIRdfaG/eDug41xJHmXvv5X40Q53WpzFpDt51wPrU6yrtleXx65Ay5zYIbPfq1Ij3
1CXqjjc6R7DQ+Jk4PHniRbdEO1KHnGIo04PLaD6zifdD4/AOt2kP1FRjgQzmd6gFF2gc3xyaQT5g
IL/dallqupWDIC7KbuPFaG0Z38IGPL9pDRXMq5PAbXJvymypYbGJ1BggC+D0r3HePzRjJo80RE0F
VactimLrEHOEGyKP0JJP4KdaAA+kilMf6sFMHFQSRtntHR0lUvqJo0tqoOEYBq2maSs6ptAYHUvo
ahlbZtyN0QImsn4r1S27dQwCKCBD0Av7IBoGsqizb9TsOMuJge76JhhWymZtWTokMntUy9so4E9u
milBOqZVvgHNIN3UUzZ1scpI/zFoQNAgpcd88JSc9R1MnrpkrZBynK0LTJ7g9MjSxvPcO8O81GRN
R3ySUawP0S2wiFCk52WsoNQValD0d3vNegk7/SsqDBUXMnatvoJInv5c5433KPV4S8NxjspyhgAP
d9CZ/TKUKt8XapUGZLUirqwjL0EebbpBiNrH8w3mJQfn7gZIJn64AXO5u4GUKVCvoLm0JytOfXQR
dqFubgHQJzXdz9L+AAFP99SFkgXcYux7DSLHqEP/FJXNzI3QSxuiFmX6aVCaGzkAQOlA7CIyLstM
1LuLv9caDsFeaH7OxtzaoLgLPlYWVOuzIYc+zIRZ6Sewy9LQWIHCK5C3LbbLuMcasakBlEScC9Wu
7qZSVyEw5TQXPF0UQHpfWD4mDB8mq4uaatVN9SmoscsOgSq6bBJAsNqpWcw0JscoDkaBQBAZ7peY
16kaJIoRhQ4MvbFPSyO6nh/6CtCl9/EIaKSTMUBoL/jzEpTDfuQffMqWDdu09b730VA+QCtZPzfK
hjqQhkaZZxvb8Xm8zrc0TiN01U5zRMr1M/Y2y3CEConQtEOS9S+LflhvGf/LohEqPPUFZ67j62BO
TWcKOoBYoWtvhyH9SkNLc3f+AFH4M6pYAU87zQS+TN+wZEC0eOouvs60Wh2zr/MJiKzzeaavRQBA
k3tMjLxGSKdonngGAp+qjCCj5LUDHeHaeZY2mOkQrPkDNdncTxqen4jhaeFpTJrmqBsAQqJ+kfGE
91ysYqVVfyrthQpXTXOsWn+bE2pKeOIRQ2nutJRrTUhf5iVOxYhof23xfF71EHG5NLyHnIca4fQV
5+NX7kD7AXqR0s84tBwdIcsAGZXkAujxsLddqWx1h5c3V/NqnHzAwzI8yC1P4mGSievQc/3z3SSt
bRSorZrlrW2ge+BK3dmbwpM5qk5gAwl+UONsUqswXtJmeMikm/1IjRRMSuzeHqGv2YBjCo9YUY2X
RvQPFD/7O4/3NX7rARKb6xdgAQdul36CLkV+JaBDt1aR3XqxJG9AAIufCVBRxqp9GKCxNcMc8soA
1BPVMDbGAPWqDnq728ooer8sTVTbnpAQScHmRWl+G9CiEmhJWpQwFCB2OvOinSa7dYKiJYAWY5ui
OuIaqXVxQm0DnEBQbWvuUpF60o3VMITYCRRWpu0OjU9DTaIWJ1rifR0aQoVK30kUDW8z5PttgB5B
vILIR3QabT298KkyXBfHxY8uBmKq9byvclTDIMNBa/awWrVfxQDpeEDabWyegED1Hk+FHAC/lFWm
wYC6aJLip8ugBR1s1G1UcHSh2Uja1Csdmg/TD3JkB+UwIrwm8/ySV9ASpbrm3f+w9mXNdfJK17+I
KhDz7Z5nD9uOE99QSZ4EMQ8ChPj131LjeDt5cs6pr+q9oVB3S9tOtkHqXr1Wk44AVP3b0XoGzhLa
ESOjNs/IhhDfYu2I09o5MRs8xOcRqaqiEqa4vuV3pO0XmxEFahJwW0WDMr922QukL4vvyPSZyyRU
08UCvumEBnZQhL0FlEOybnMDeD4jDbaq6zeu2flHT0Wuv0K6JNuUIFIEygga8+RODOYfE/w+oB+C
AGOO1rt9ztDETr8ZYNZrG+j/l34E08fNDm6ctZNn/OUv8Z62sySsgGwU4CKrQO+RZy3+SnVOksZm
ELcLlI1dKLQhdxHW1rhwvKKDBmpjvwhUXtoOSUgkBy687esFsWyCZwWUVgb4DmnoeM5/n9RYDsB5
pTojSVWB/lZfDPBUAl4I/Yxu+mXTjhQyZVCEkYA9md5agd24toLmlAqlHri+lKO7FnUFdnc9ogsA
/04isOnUlrDozbsetWIagdIRfBxA9kHjNz7eTOnYFkc5mF/IRBevD6t9YLJunimSlu/L1v0BiZ7+
CO5PyBj1YzZA7bLqlyBCd1FjkjXy7dpIHoqkuzmcxk5c/Chz0wReJhtPODJZ62Ya5IKwlpZE9w32
5fDQmGLoji5gSQNvQXa6mUHfCwBn3fdvE1oBie1mMu8y5kPKyOhCH89kg+Ffrm+jtWriYJVmtnoS
A0ce1Q0fmAksFx9rsId6lnEk5yRNEw2VEFonbwD6px1UmKMleQO8as6e8r+is1g9ueCCvkIOoGrb
tl9WrXHXSHCLUWTloju7UaW5p3VYiz8d4Uq1Ji8TvTxY6HcFGyZ+IuA40vuU1QdaliKAhARhn9E8
0igpQUSJI2dzotWQs+pBYt8o0Gh5ENB0oIfnWgOOYRNnzxGaWVHwSEATBWnNncQXeW+DRveMrmw8
mtu4fmpAjrEwJZTZKvyjRUj4xJALEiszTsddH5cAXOicKo7T1jJJeANWPAwLVnF7ATRDdsZLCXwt
tYNmG8PxV2mXWss8Kn4L5D5EAKKm2JhlA1lbXYIzdAku0qW5HDmgcBi7C5nI6QkQ2JihIzcUQQ6v
B5ETzSfbbRHL7YHRLfoL2U1hSEjSQDML/frWqe2bclfz6CGaDAfUX0RpFRcMRFYWOFKnKP1e4F0O
chXt4SLELbRgso0HMdwFGcHdjHC6nUNBXVmu+x5lKegtr8LwhVedurulAJThoC0gSowdJQ7IkQhn
hLKzaFd4wNr35MiZQM27sl5AkJEf/Koq8eAL2dYp+vBSd9A1KNwEggrRNC3N1k9fOhlUC38qoq9N
0FykREJ+MU6vNQ58+FetOnSQDM2PzCk+uTIrX3sD/7XoX1bPOA8UK17m4qEfKiQEHNc6B3ycdir2
+0NjhhIys+xfn1yNzsdPdvUnG7y+1KpCnqXKX1G0//jJQ599SuvCXKalM9xNSbkBiRnYuCfH2DqV
Mr7aEt/zsM8YyLDbYA2K//CEnv/hgDq6tbVlat5nIDRb+qKpP7uif9Ggbcz/CWojVDqn7KthGeZL
PPjZiuGP/j7OI2OL/u30kGSpOI9dOq3dcKqefB6BMJo71jcIabz9GBZ+DCOK42+9jSTgHz+GmsJ/
/RiJE1S//RgtNjZnG/vkZT/i77mRkK9AEaJ4AhVs9WB3eKzokROauADLV/qqvJAJuy2xCoXdb2lI
0/kErBINO3ucp6Ov2xdLPRWNAegxBymyPznJarC5e40qq3jAUQvAhM69Qk/AvQ6xTsJABOlItjaO
NepXc12B5PgKhFHx4EVv0yEJhnpi4iKb4PTmqe+ct4vQdxng754xAF2qR14yTMit5DYSp9oDch6o
9ljm3gRL5Yp0HRwL2QWUQKYT2GChqWd+JzPURSEVo6NIp4aiykmpU92YD9i3RMukrsGHqaTTngbN
oEIX1g0D9scgg05A/7i/OSCNgGjzPVqN7brqoh3kOvuljfzZnop3eQbuKzBMBCBDBc6avOC8DvdU
+CvYBH3ZAPSyXhStZ+DAJDlfRJEMtlVitfaKBMwtbYSmQrAlpXJSP6c78jKwuC067W06YGd62UFG
HCRhdxO3nxix1OqR8swnorAlnx7dfDrSfI/8fR4Uc+fI2m5tNJIBFhZJV62zDhxKtAWcd4NkHJMa
OiF6s0ilcrrM0U5no8sXpfnbJVSGWqsau1/JvV3qGDZACol6BbBrVedh9qKStkarH+zETZslIZgs
mny2B0ozjAWRetX2W7zFnB/Yvkk8w5B7GTVjO126jKFbRPYJ0m2w3byxjiv8bgLYgU6LZV7wS2zh
xdV1Ep0Wyh8/h2EUr0a7YAeq7vjV/TQp8fJHlPRTXVs85DjBPxj4T+ttD4WLIPGdVVByFDi1MKu0
xfjQKPyXUlljYDizUXlttA3/IXdM+wqWnbWB9w00U9z+ZOQ4r5FSDcstbOcYRxOR1rGB7EsJaDoX
R/J2uXtQoK14hMa7Q2uQeYC06IkXWIOWtJEHAx4pKxYFrzIoWPX8WqumAf0OgEqNnfBrBeJ+kLUE
y2kE++yysQdoGkaRv2kc782b4VhNU8n0t/k6gpw+GuzWLjRp0DvQ+l2tfxUxE5j7ldOc8KtA3V2X
wk2XtyfyTnpIXlTHEczBb37z0l8TDbnPPs79WzCtjKdadpLHMvHHZemFxpMRq3/dqZG92eT73R9x
Rgpx8lG041aUmX3kYwDSHf2lBQ7iUdWjurpDZx/rXuVQNcSXswXdt43Tywc7fZmjX/EyBRfoNFTS
M9e15yNBBBKT4yQ4OyrWeStonNsLst0cfxsil8CaBc27ue1y8lYdh+TzHw5Lr5/jjbvqAhsSX4bF
7+hSVPkT+ld9IB5/megOvG7hEpzy+boivUwy1qkAbYoXgALt9+iEA+yee99uZlvFye0TCr96+wTf
BXZLs8aFSxbzfE0zbsGeUVxjWewNAyyb6F5KF00xppsOKp/QkgvYvpvM5mLqSq/Bi/Bo9oAY6Eov
3rTiUSDnBJmFBrqtOoIchXD2FnrI5kloL+5XAuJmypqiC+RIu4WRh/WXrkY50mUFPxbRUL9Aj2y2
twoqRRAkctZN1jZfauxVLauqHu0yAltRoYA01vZBT0cHVHyb3kBy9Rp7/SeIXFQraO9lV2ki3UJ3
ZJPaprSN7v5v4owK6YXSBNf0OHJrGdoT6Pb1E83dToPqPjuMq6MygVkma5YX1nKUeKLU3IZ+xbqf
QIIdQoTHAEHephWptSWhi8m3L65VmY9ZMWb3iWD/kJmigiQwt6XjqM86ygz9rV0AD1MZzhV7zfJo
uXgIoB7vXslWcb4a0eT4YLu2e00h1LzygbreUgRNcBTSnVoA9ko2PWHwwN465wECFicA8WVrsHbz
F8Cl2300tGzNderLh93t3I/2CseiVx3/N7uccqjPNtGCj7y/ZKUMNhkbqnVV8uIZNIb2DrqU4ZJH
XfEseYumZT/2F0aIYTpFSErUoMekYMsGn89QyAs5szqdHjOQkMXYOknobK2KuGJPrJfJg/Q7uRsy
LzCRhvO6Q42XZb6QVhztHXtruUIM/5DDqEB3dSzY2B3mcMj2QW8GIlRATzVgYZnq8eIkVf/SrbzR
kS+mIToITo35goZx3WuGSQMysNoLVdIa4gpoZaFhMULBLHblFZXp8CHovTOZ8a8LhqIYIPc6a7Fk
ABW0AkIwO/L6lnqNHNVtshznu9vrFtmRXC0SZEigBfDhNUxv29vLNxrXuqn3QwD5OCmwwDlB5mV+
V9NEhhx0AjKkkwN2d5whLbkZdJWt6MfuMZmiTdfz+I5MvRlA75i3/5CPTLdJN9vvk7pxao5WL/+h
+P/fSUkPtBjYHvCj9SJAntQf78I0BtSjFtJuvqk2PhopdpvXMuqqpzKLflp619X4bbIIsJk8g07Q
nofe70Py3oKRsRLn21Bm6Diz8rhZhcY+cnRn8WgH0z1GMfUZD38d2X5ZLmTuNY+AhLClW3D2EDBL
bSAr3Z5ABDccpIBYTugH4g75ZXtlADDxPDUQ0lBV034LGr4XFvC2iwpwbvATQCi0sL9BeYd/9pjP
lhnKbfOSg6FpH/3ybUk5AbDUS/dtSbSUn2J8d5NOyM9GxQZQM+JOoQdvAZ0D+bkU+Ey6k9r217jK
nkATG4KwdDl2Bd+QNliEtMrZ80Fx0YA4eU3Dtm8hFA5FTlIKI82wumD++d1O0mIeEhh4GWcp9oLn
oIRs8AI3ToT3zwJSHfPNR9d/iTEB+DkMU2Jv4t7uV3zyo30ShuqzDznrXlb1J2FV6TkHQ/RihK7H
ZwpLkszYgyMYOpuOv6jZEO7SjEVbjmbFFRqTnXUia/xf1/nUr+wqh+4HjVXn9KAVcZz1CFEh6IJ6
09o2/S2wTP9Eror3xFsP0FV3R3fv9puJ7JNrzfFEcU8mVwNGRtjxVo33ZCcTOf+n/Y/18R3/8PP8
vj79nCEhOt7XlszdhOhq21iG5+AL+esygMhWsf6uLzPwvjcyQOmiTL+1th9la2Dbkf9pe5CM6Alz
jD2lEHpJfajCpHhK/3upm+V9uXl6CkpfbyygEK7VEJzK1d8iUS9DK8g3ZCPthB7MpxeZmwt7YODF
xqvUdmJrj9KoOePGZJA7C1cE/dkHy/xz0thvL+C0fgubYWQ6LOyq/gzWEO85+xU2deO/Vvs9jKZX
UYz/Yg/ffnvCwRgKTHdd7UKT3m78h0QkzgPQnhL9w/iiV+Yp78BsQZHCsbud59kBuBIZDiU6vp0S
UB3yFly3FKMM11u0Amg6hhrLHKM/AezL7odPMFdzeC6j6QTaiHuKpmXHEM8tey4OmWI8jD5QK05k
FLscOpifzBoliciP4jMNQfW3bYsuuRpQpLsWyl4p3eOa5TZD15OoFjScJsvegYzZnL35yAGEGcty
R15akkNw40xDvaTKwclHS5ag18n7uDu7cQRaFCNEsoIvGeVN9EW0BWDikIM7US6lj+sJmnhJvKGh
lXF5ZCY0i4aGl08x6kZXJ59TKRTQNqB8vk0XojGXod+vrc6GSmGchg9jg1Y1ptVCazmAdsLvADTu
B7A//DtCBt2xHfGq/yMCyCmkxXXJ4y9r+Di/r8bEhj489iwFWwOJg5SKZzu4Tpp2f0iNDRHpz7bZ
D1J9kOw3LVhg3dKwtm7joCrBwGqKOlhz8mmIksk8JIQNYWq4dGfTDVPzPonQOhT1bqIRhb5PZGhH
OPEYrdQpq+76PDtCftC/AhrsX33GPqGNqz2DJNaHZHkTrJHfHtfk7HwjPCukrDrtJFNZ5pfKzxlY
aTE7S9x0jZb6dkPTA1NYOIm23+bZehKkNLaA9yf3ZDKDAZsqED9v6ScYh6A/cugBL8hLazDU4EqT
DQ9kkrWBDiLpZzv6EaCu3Rxc5pkAgPz6iUD6A9Uv45EsnVlA9Wn6FqXJsKcEnABB7nZq+npO4MnE
7i540T6Qk75kqMZC9D3lD/QF41mHto/fp4uirlfcY6BvLrNgn+A9AOxusO/CpnhyWVo+Fdgn2WM2
3sWNje+4y5yly7jYkRMI6WlngyhhSRPep+N5VYDEVfnrwKvSi21fCTTB8BJaAdI7gX0HfPdZg6Jy
K8fkG2hwv3o99H1ANBLuCw41Rj/PrVdMJD9NVLURrNwUoJlyZZgp27sagm8ZjdqhLG5p6IV4QF3Y
XUR1m28CsBZIyCB97rPEBttpjgpGrpWktJSLtgNZyz7Yf49HzfDMwpb3e7Quj4CwZkAq6MzfHznA
2k/qpZ2goHFzfEgWtpQJ9CVYNcsEz/BhqMClIaMHqHhFD56FKgu2x+F2gIztAzgCkPP30Polg/BE
ESxKrfux/zop102Xecg9TR/+I/Klly5dzQ7c6iUpltagJd2mhWaf/oRmYEje9lDvjgY0vemTHZ5L
HmT84m5Pw5aZKw5W2OcEJw9sW/4dRq+KwYWCdlh0fw1r9GoEZH4P0+eYeTWy04cavSNuH0qr9QMY
lYdMAjgBYbJtN2XZEbpg+bGwDGergEK447ICjL2ygmsfIXXdMLf6whL+JeGy/tGk0LvL/JEv7BEQ
6JZXP/qw+aIMXn4pmjKFNE7mXxXDH3Nt8PwOAhVvn9JY48dP8ZwkXaMO1oL++LWxzTfWGChNyyMw
W8QR88EMbciZVuZvNpqkKTiC2ILERhisc+TerhCJqQ4uSjYQ5nGdK9li8bmTzvAoLbwOQheyw+0E
LqxbPKSvAGkUJnaprdU+zJeXoZsgWlo5964avYOtN6sesBsbK1MpytiTuEOxfQTa9XfjLB5PRltH
pmvnMIog+KfKzJMJlpPbje9ZsyX8dfNbTJWG6lPSNa+0R6bdMm2U1QCxeRGZe7LLMLjjdgDsQz59
6WPIDtzSu5QG1naHQezc8eINdR4o+amOoVQBqQhrlaDOCMm5dLrYkTCXFOCGn7KucZa8RLN6K+J8
KSYz3kyJ61wMIG7nixUyfgqFsx6KCOktclCIhNzSssQf2YZsA/r/VqabxBCm68XdIEEX0rnZuKlK
gX+/pjKQgBTqgE2j+gz2XB8Sla5x6PWQsU0Tjv5LDfKaoxtAvY9r7WirmPxlL0DhP/lGCSas+ket
bONV3wRZ/XZjgR83ExAEcS1UF0srtz41QdeteC+cO2lBWyBrk+KAggEYHaIpXNcMqgipFZXLvAb5
Tqzl6Up91wdAewPIg7FpoeiXjqa1/s8xFEiXNAXbCdfRt8Xojhdfy7ILcdyyT3TkHCo+3TNjOpEM
WZYyda99dMIkX8vwbdGH03fff5sHPhSw3I/OawtZhgWIj/iV21GwUQEwNhI0hmeWhsm6b4T1qTL6
r0U1Qs08AQ8ednXfQfdsL0Y9yWC/JgF8O57R0JOCWdMwP03jOE+CrOo8qa2Q0ALcxIiG7Jg0rrHM
J5kukXPKjnE0gqSdPF2Uqrdbck2ZiQSKW0wHe0QBrdRtlZWBRvDEgvA6tMCSUxiBQcMoRPtoOGm9
rGrBX1Uh73wXvV6LQX4dRND9QMvUTx64wSc/t8HDHIzOXeabGXSfBD/gX7Y+Z8pma+EE/pWl4iWJ
4u2k60d0kZUKga3h6BuncW6jXJy548GiCtSHmHc3D7g60KgzoTjfqXDaEiSoGqFTPrTI6M0IIQ0f
AiXL323CAwMFiVJTMMWN73MJdUTrUdx/XM9tsUcPsu4E/g20p5i+sbplWAbHfAJLOjA3OklTOgAF
Vq4HqjKNjtYXmhRB22l9s01peLGM1wbH7kMShDVOyaYx4t8wXs3DURbenZJFis7dJES6AMRJib6Q
A0x20cJ2S779EI3d8qpV+XC+Bbu+JvbO6uuHMAi5J+vRLVpwgb+AICY8i6p27UWHfMA+tKOXmrHo
ogTOLSvA7zeeDQayOQQ9V9MiTSIDTxdVrIAngqjB7fk0srwGmfWaHkwd2R3VO5cy74qV1MHkiXJU
4BamAEAwFXPwHw8/Wr1gtgWyRbSla7ZDT9MjxqxEXybdmkR8eHORUVqpA1QfsBl6CmngfYjjg1Xx
FQW6iYX2ILv27T1z5GybV7BVvWsh0+bwRVEXkJuwLOc+yaZm5yZdvi9tV91NEIKERlzafBkh9+gb
sfEjkM3Oq5j/2vnFuKRJhZc2O5lbYB4Je3VnY8l5UmF6Z3oiOGW3Q47ImydFwLXdh6laMyj0LQrd
qeDpTgW61GOzRNIqPNuOtICr0Ud7cG1w0F+h9QCEjG9xODWBuUTUDfDmSPks3iebVSK30EeDvDHK
OXfADI93RSabM/OgUC9Y4UF8BxQoZtKqQxWaDzTytInuwFuS73pPtyfoqbQIOUojzjZmDfidH7Xl
2yphnncr1iOTmlhBlKxLBwfNMWMgJLx9FGpL+GmAoNnRaqNKd1GaiosAqcI6CGSypr+oSv9ZmUl5
hZIbO9GojcLuXDY9eP/go0vYmHLtAXGxTqvwzYbO1YeoMoL5bxFdteW5nuw7iqc/RZDHi3XMZbO+
LSQjcW9DtvhM6yA5DPoN5adIMoFSpdb8V1aW/BQy9e/dAeLdIgJrPdmF5/pLq7XYsY3L8ZmlfNup
wPqSSwtK1mWrthSWoYSeWzjYt9PADv9p2YkZ9cKToOGiZYtIlgebYIGt0ds7dA1G68Kdug2xkNEw
RW79w5DrIVGWmW0TrW/eSCIpYZY/Y7wWngdoCh1Eht+Shg5HtrzyAjQiaG/qao5IXgOXqIdmCuyh
0DT9NETJIDlndZfNw1hJ8xzXxo95JVQ8LmlcfqVRLFz3MnTmJ3+apueuFN2dAR0x8nHL5vdtHl7I
NwK5eN8qG5wB+EQwajQP2GDtIhCsPCfGZABTpDbkKwZmPXogDKR5vdu3V9UlS/LVU5w8ecXPGt+8
rUyBde+jcrjKosxAy5UPR0+TOwE2bO9S5tTQ0gFf1ByCbprGdt0HGqVlzoABTKwNDQcLGO4yCy80
okklNugLJAiGIw1pST/oH/wsfVKa9iQf2uzR0FnbsubOFhuMAXI3vN6P6N2/UAiKMvwCDYr9bUJX
CHOLRgAgKPQidOmLRMyLxEUz7G1AlxdgmAhRyq69RdqEQDPXjmMsmOFyiGyJcOX0U3Rf51V0j27J
fJdA3mhhUkzD0GZX1v2FvHShYHUow9i7n4OyFg+XFt+Bed0sBFOS6Wbx7jbp9lml/hgrBYVtmJXu
Cg1XwJCEscmOLv5x3vcChUyA1qbxh7f/mKh83ftIgteduU37fNh56Ba6xtz9h6dT8b00Q1QO/Oq5
AF3a3wKy1n8OVVXPAXjxDrta4dClV8hxWHr0wSOzSDxo2pdWXJ/93LBfmNhMUZG81M3YXMYkBk5b
m/tS8m0G4PgGxSj75TbpbYjdeopM1jRVx/nNOLIQfyMJr9DeB3mkD5c+AuCNDwoqv3C0+t1Kd5B5
9y848CT2GK7IEjKGfU5WVdsoL6GG5zohZF1zsXYFS59Fga1g0sXdPxVyVQZznJ8CZazaV+kXt0NS
Iwc+GyftHsdDbL8PVt2i2U5PjyB2M0+fArN9RsljWKc5dvutxkJ4Gh8hWgevS7+/0Mg3waYwdZlY
WsoCvkN7+0C+eeMY7fKNWwExpae+zw+DsdyYIRhME1BYIxeARvhB96jkNmhV8AdyRd0+AFcUzgKD
z8zXXj6RPwK324rZ4XSkibme2FFzyzQ+NXmiDr5uq2i6oLy4+o6GsRfh7zQaTtYErW2wcICfsank
icIoYjLiatv1IIvdA3zULwO3aFDxVMbcGxDlabVILFPeW0NQX4B9MYBmRenUk3WF72etxUl/zbDj
LHwAISA4zHPnuy8CcaSXU98m4QUyaNuO402/bFk8bMCk165uWz09wZN5dySTBE3fxgxsgKSRHhWp
N75Geb0H8Y7xw3KtE4RLpy8CzAJLH/3+d+DNMnZubw47tJcCtakn+S76FlOz2U8jr+6myCkXmSr5
OdddqVkCeLSEJNA8ere7wi3FqpDFobTBpXgjmQEsFLo+Ru+DXdUsD+TI8fVaV7mDGj+LoOTam+rc
gCHtpf9ZS6t/idkYgyMXrGhhE9ovAvxfm9SS44aCwNr6Nod5jfNifXfifCebMnnoG5tfWWEDGJ+b
oK9q0+Sai6o94YnzhZwT5/UZFNXncvTyk62yfAVlXAgs6mHY4w24oFu6REaKR5j2qDGDx4dwpxbq
8dZkHNxvgMTlD47ym0sO/OiiG0LzM29HY1U1rNzTMEPFAuqY8jmz9BEMONsFBzPM5yhtRmArzGDv
8yA9ouvUW2I7tOgzIT5NRczPpqFCEOgCBgAh2W5lVEF8qPRQhwkdZsYNPyNfCU20uEUxDCisFahs
+IGG72GWXg1gMXCjEahgar+hswMMW3X1NfSQU9cZ89RsJZBWfXAZw7I6oSPOW71HoCSBFoBUyqWn
I6IOlPIUAU2i6mvcvK1BEQYU58BFBI5kPJDMxw7FtPXUoAdkrBrrEa301mMuwk2LLOUdRRRJagNx
EI4LZKfAs+un3rTA00btKdix0ZMtVAvMFabSjFaviXRku3YqORXL2jM24+B+YdDU2megY1p0mhnG
naL6SEOI1NjPbi/ehvGokk2CVuXV2AhvV5cQDKOzuoffeicqmazoIE9eGtJp/RbsdDI6IqmTLqiq
1TkdqILTctgkbWAApFz0B+HYwdEEamuujmURKLlGVFhpAtmpdNaqMdkqYIDmlW4T/lwTmSKoEq4y
jm0PywF048WQ3YcZ3mjj5D80UQkTMATHkQWvN9OQepBEcAq5jLu8T5c+L8QqNbpsM4/reNKc5Ym9
n8dWhJdvU5UXWqIqvOxejT3Oh3oy8Hbz+jlabEFSNx7y5FjEMjtht/N2mYIUYJ8/x7yqh2PRHslO
M7ootEGjahLVjH3xNdh8GiIIBvvopbQjgy3I5moH/vurZQlQ1PpGA0J3SKOjjAqkHU+K6+Qq92kU
gMmo5K4XhvtEFtuY9qCP6O+FNg222SzSuvePFFGiIrFqBZTQWqP1sKNCq6RowCFFUzmkZA9oxgoX
NERLrHX5H5/k201/nwDi0qIKH/a5i07pqSmOnb4ko41xr3gBzNBUHOmO3JXTjyAntkfwNr7PiSmc
/BRZTzX4fP68Jb/RDs0aUlrJ1snjbEW64ftCd4fV+J6sWGvKcw8A/tnN82yVm8w+jl71Q0RZf7Jk
/3aJU6c/kc0LwK/nOvmRnJOO6MHWgDzaewh5RnTQgdIZvGqF8XArU02Dz4+mar6I985yB2UGMlGZ
ii5GB4pKHUUjCqWJE+/miXNF69dat+V/X4vs7594W4v9+kRamZWlfUQvNh6feBg1GTpvCcEbvA9x
3GHPaYfHys2L7cTHIXlREOc5a8+Oa8jzyES0x6vt0LEUiB2yzbcBACr71LIOZKNL6dXoZ9YXtBmA
pPSFdzhBgLdL+OrZAPw+SI2Xumuqb6UdvAT4InwDFfR8AzzpfPOby4xG/xOkMg7aXeqZ/2OJ//MY
SIChywv83Wu3d91TM3rOgogeCp7zTQud2pkdwvah7FLXpnvp8Ct/YsFTMjH75W+TooC1MzvEvyeN
aW2/xLaTnGSJ5su+MMZ7unSJn0Mrc3mzTEjE3XuJ3pBnXIu+mprNsqytrZXgjOpJS32YmvdLI2qq
aF5ysMDVYY46KaE/Qef07puIW9ssAhEs2RxUKBdt55egBi3r9YCe+n3ki/yTMqZt2TCAWrXdtLPw
Zpdx9Wb3wdi2b4Cv++RWOEO+22/xv9urBv1rVL2aC1+6egXKS2gyq7lY1oC29tSH7dOtfpYPrNkO
bjAub/UziRImsrBJsLkVxXon/pLHzngk02znyypCRxnV3CYjyk7crp9uH93jgbNtGq6Wt2XaaPi4
NDmUlc9L00ImqJzve48tJwsdgsKbkBjMAUm55LXnLY1WFOgDGKPL7METSu3R1/JcaBvFtSyCgiIQ
JFtaYZ5LC7yvIsHug4Ymvej7BdvTeaWb6bZmk2RbvG/8IzmBA3tM3bw/DWjjX42Fjx233sjMOw+8
+GrloDSrTQF4pndVrkDVpYe0XXHLGLU2GWVHsnkBCA4ACr8j5xym1/VQCt/cbCX7eVvWUMHHZWlS
aCCZlUqR4RyFbRAtO4DRmpx06d6XjQSOCqrGrmrsDHdfd9jZ0X4miIGDoCHtZ2joBYNEIxJKE7ch
edHLhr+X7BTEOPUM6CDeRuP0NexwJIp9cziBUBx7PBr72kh3dEmiEhKxWbulqRFY1vHa0FNofFsh
qkDwbw/t4x/2eeUPH6LyMFn4QSk3SHEM+9GPr8wZzFcfQqxh5Cbfiz4dlu2YBhcI/nYn0HignVBV
4VerOVOAC1XiZeWDU74Z6/pcQkdkRQ5va0Nj6huUnZuV18jkHPK4uPAJ2AOUtpLvHnsaamv6aqMp
fQUd21Jvm6MtSsTIPQgId+Kdq14L0xGLJLPj+7L0nAs5cARAb4V2GGixmx21Af7liKGPYmwOvsVB
rehqCNQo5CPZZOcCZacG9dggM7ixY0PeRTlnd1ZrPgi9qU1RSqKR7Ay+McCYD0VgiDzGvs8OyKrs
qanl1uhCQ6g7uweQn89Oiic7XRRKSwc38XZ/2vWyYIc2DpXV7T7Eazt9QDYZ/IiGnNn5x3R076J+
bMr5x7v121AYIJHlcarz7W1ZBkz9OQ3ksjHEePY8FHRGYPLvhgivazSaJY8iCwH7raDYMLZhubQc
q37xRYs2Ptnmr0EAFICU5fcwA3lS6fU/e6dcZVnhQz/0EcWgFKeUXCzr0I5+onQGGHeefRuTf9Cj
1zw7fa/WHI/GU2OW1dFCdXUzBQ42lSAfWMRF0H23Wbw0prz4CQ7uT72rnJfQGJHcR+b94hmmua8c
tO77OJM9pGUwLGVnWq/KGfbSs/Kfpj8dehU2rwBtQqAL7Id+LxZcDtPVZGW6jZwmOzS+yO6cgMcr
KxzkK5D0W1Vn+Q9T8c99nqpPgxwVTp9WeQqt3jnhL7ta+4Nfvfg90oE61O6mfeIH/Ni0ibus47QH
BbYrjklgTddOWFfwdLiv0GiGmlPkdCfoh9WPoGn7Rnb8MsjKDI08l6Cte2gFB5A6CVZGiOY6EGDG
F6Mok3NjcRz2bXv41rprL03K7wDXQCZLBzDhqS16KPk6ZVl5j+aX/0fZly3JjStL/sq18zy0AUks
5LW585D7XpW1SCq90EqqFved4Pb14wxWd5bUOn1sZDIaEQggszKTJBAR7p7d5x4AXgg4FIjXi/Te
hPaasyhSvOMxuSMTMFwGMtOdaweL3sh3vtFEm24q+sBXbVwtJwkXCBt3B3t67s0dHtACo5ffUyuQ
Xn5OreB8G5TkeOoPQQgSz78mypAwXuFiijYGlYhgQf0+MfmowKwXqVN9J7K3ceLjLGI9HJt0kYmJ
8m0mfpuP5EOHD+2i98djjVpXbToHSNgshASLR57Yl7lmYYQ0BoID0YZqHPzMqs8AaHyiTjLJwDxb
dvvuX6PCHWkyXxyNyhFLoqPgefUlD7n5YCFodvqNvS2zj/bIar6IpH73L1EAtCT2CvxuvrheZD30
PtBUcyQr89r6nd8VSZCTkuAGpZoEgqql4F9oqgbcEx6/xweTP7eQZNo1gHBvmsE2v4y48fpaBd/w
CAN9Sh0bp0GL8Q4q1Q6IMgBInkYip5s/99PIOkdgyJfFPJIchAcQGI20UVFxpyOIjqs/R9JrMoUS
RRopAod9qVF8RA5Y6QF74a9Tv+IPqBCPNvgy3FMXh+Abhnj1zq7tAnmBwIZauGbQo7ZBr2pb8XdI
F22GQo0+MInBGhxd5veIA1mIitnokxhZt3KtzrrLO9/YtmPbHGTZDCfk2SE+rvLyocRtHvC8NnvB
MuLJi1HcuwgeRl2BMaxQxaQqwl9qg2XL3723Udt/e29+wT68t9AwILI7Yb8IuhX0dbqs7aA5zOCs
qYmq+eZAsK/aMh6AI6n3RRfH3QKRVVDIUbjOqVS5tkMwBsxGibTt2ukDY4E0doZda6M2PcTMlkHv
4VMnY52HeEb74jROKl79dMg0U5vah9i5Kvqt3avsYKAk5NxJ3Z/pjA46ysFQ5km5unWUpfctrJm3
SCvVb+zIt/eOKoIHZ5ggbQOoflF5cgLEs/hMHgO3LeQ37Wegf7ol9Nj9Q49biX1L63+I8c+n5DTC
iVIAKgrFpusDbPvBRjcguCuUAwyKl6zLqay4tutmYTaoDGxRFvQkBUqkeTx+ITePgeZUFAUicC32
GmHYNJdmcmt9YPmm4b9z63HlbzOUIkLGSunnKk23gHIjr4crb2OJYNymU7NLimUE3ZDPcVayQ2xJ
yI4bI3thov9jiFznHonm/g5s2kCsT/626cplrRUyV9O0qc625D9E6n3aHHHj3ZgC2Q5qbTDsbhzU
jC2RXQz3tLWlZsGiaD9vfKdeIDbCD03EMsN9VDJkokugSx0qXPVD0S5MsxVrN3PZSVC1Kx4SrdwA
nnH//opQpzn6DeI0yWg1J4BMQC+Rgqj6BIFOz9r4BUDlueq7DfXTwVDhayQLa9tnlgaGBYcw89tz
Xpc5oPyJAIOMI/sFGcO8fvexpdbLoq6R/Z28qUMrvwf/JZQW4gLJW2it67PuPBQTQl9q2eSQaOxi
VPMjdY9TrLyaDRjfmoWD0GS/IGM19dCZg0qZfV6qu5u9MC1Qf8y92l6ZBQoNe6wMBB7jx5ouNFxC
wbmJOa45Og2cx8JOIiicIW5OB+Sokg4h3T/bDfiFMvD6k+XDSGqPcWhCs3xJc93GQEgIofjpYKXK
XvM+kckF9GDNhoEL/FKYnn1m+tmcyr3oQGY6G4POXspoyNYhVioKexDPOY1+uiSXmGyDm1XQ7wn4
+jZDFbJn7E4C0PQ5OlsYUCU7uNOBzvxYNBmYFCSM2M+5a7I2Y8VRvjt5CcWhdF4PO/IhExf5n6Np
ylubfKiZ56ngy1uPNFW+MiUEJasOCaMuC98PEaKRFfDyaCe9U4JwyP9jtiXUQ+6iUvmmTY0fFIH8
EKSMwxAqPwHI0xtUs5+wd/wYzfwluEmDHeE/G6HxCVXQ9tkywA/Y2cEApfghOpdDkoF7SRtXgNCs
ZdkEFmI8ib8AY2T21vvxGkWKGWo/QgjXCC/4Q0flt9yXzZdqQN7ekAF7wILHAfdkzfA95vEeD60W
LDgV0PwqXks8XHE9iAyfRdQNp/nUsLVxMCusqbK4BJJo6qGD7FCZNYAWr8dusAktgPZAh/GCwssr
xDqrR2cs3BPAgtWS7IYG+WJeBeVd7NnjvSt6rF+mAQG4ApAxysWRA1/85OSQ0+1Y9uznY7Xowch3
osPQGemJTYebjZq60/VSJNYmH1EQ3mX1uZZ+/uyiCvahdrwls6oAdS2rSmbJs+ib/BmRV5Q3FvqB
HP08uaBKyrmjVhVVb31WDvMk0KsDrWoS4Dqc5synDS1uRN2emskoxhVqgfiWmo1TID2IAPeGmkPo
1diNVc7Knl4UXKHhHtkNe0m9yMQbhzIHvQX1OrINz02DFSr1st6q7hAyuFInlq7hohAD26WGYY9g
W44rADKqQ4PFAUJJaeyd8dvyznRmdMUX8GV3O8vMxbiwSq9FAH4AE7yZYmOYQpl5OqODD1WAgxfi
cGv+zu82jEaQCw27Nf//p7q95C9T/fIObq/xix91qLrT+9Z89AKILBtQCckXdHo7gPhDrHK76BcQ
SkiOtw4VgpK+zNM/h1D71u1MM96adPbrCyQNMpKmAsvhP08TlH+9MXoVeiez8faqZJRVyfOF5OZ1
1CH2btObuA2h5uxCpzSkKKLPUN4s94Yd5vcNpCEFUkGnbGLspEMxCFSBGF6xHCz73dbRWRRvDIga
nYfpCkBttK43lY6BlfhrLI3II1TL9co63+wjA3Z7THAnole9dQyg1+lkF18yJ8DKXAetXMdF6C7n
V/xrYkSpANwGh3dHr53oDLvk0oxW81Q0ONAvieqCu3mqRJvFOgiNcnZxDfdig4RoC4YJfZCa6cN8
ppL2/ew3NnLpHa4SXNgYR4fsr7ObTU7T3GaljputBEvoMuK44kHv5j4UrQI3VQAmdWp6InYftAUJ
7S627oLJo4S82i5oRLukzpI77kOOeEtaduw8D+o0lAIB4kHkCyWima6zO8e2L6BJKd+KUVwMyYo3
rtUlUDjJYHG8qD6pMAE3k8u8var6ZypIpzJ0f6pFRyRgtt9M5EH2tBzvgDJfsAEbgkRE9yDQ49co
jNQFN6Q1tehgjGBzTuzmrR38GJm+BhV5hVvWS0d6YDFQqX+sEj7t50v50vx1Fkfmu43O2oTLlyAY
kgXLU/Uy9/pbZrqPsdbxVQgRX8F7LU91Mx7JBHGI+NqgEP/Ow70Mqnm9vyS3tr0GIGO6Jy86NFW9
i+28O1OrD6P4WmX551xlYNKYZiZTX4OzQhqWv7/Z2tyulk7E4i25UEeiU4AucoB4yEZzBiXkRP2G
x6vbq/pK29u4BwP1bT7fTqy9MnvUa5kO3nCUj86Ry+ZKw+hPQl1ECaXS4sPsZgka3mh+C7c/IcaO
sgP71+VmyrzqvndVcLq9M628cGGCJhGYVHxg5FvLylsYhlQf/qrS8lBGaoGuilzo4I7gAKnN2pz/
KppUtS5E99JUL28vy5rM2Rkl6tZvf2lbtcaBOd2X2weHACl4/3Wyv727PhPuXe6/0Fzzd+j2xRR1
He7m5ljwAxg2uglM0+2VBZEEI0/716hunqwkjZ8iSDYeFGOo0J3s0LOzjby5jFiHo/jTqTcNqIz2
TlrwZw2iO3Ji0jKXjWTVObSFsTJEni40BPge29781DVDdu6mlizccYNaETAnl675WMm+undAetU4
sflIptYEtZef+uGRbH3rF7s0zNlyHiAs/7E3N57WJpg4UaKHdXUb7WlycOLGB0RFzAU1aYCLH4sh
zf5KpnZEKDHp22pLkwNtkp4iO/uDOuntGqF5RArXv5tfvbE7VJuFck2TOSruLowXF/KngxtFr3ms
zBO1eiwPt56yWtCJ4A8ajd6/olJlRZ1kyiGRueCV1x+oGY+FvVMhgnXkQm+hAzKOjY9kMBQ0Xtxy
ZDt6A6D1YAdf99hKYk/VhZ9ZaLfXkSt9X4zdm9e57hdIuw9rKAIOO79HM9DGCqRbqNGMXPdUVCkU
+ICg/gKeQg5K3LQ5Fm2I0jXrOptbKPDpsgRfCGI0y/cdNyjUdnOd3q02P0bq49hmxeJDoZ4d1RAT
N+0HA2+78L3PlL/2WfZN1zp/KpBk2+kaEj+I0rpPkwOltrEG/MbrrwaCnN8igQLIuOM/Yju5a5LB
etFRM0AP1Mqu0g7brVNa/cErZYw4RczAGsj7p3iAMm4Ggc7v03BolPIfIYarFMFg/ES9jWcn+Gkk
DJCECUceOgaYLcwY4LMk6D9BowJczrDf3LoJfZ64CmlEBNRmNwnsPbkBHfE+2zC53WYLo+8eER1A
8ngAzTfgHcYiHd5SFaC61LU+Q3a4RFGime7qvok/lS0/qcIMvgHPkywLlEdftLLYOTcHpNbsIfz2
18gugRgFjcylj7Jt22YrI4qQIPKz5BOdZb6M57PuN7bf+fnMZLhvFsmHPJsh7eEIZrDdh6zenGMT
w6MhRrmn9Nrcq5AlWwujBMzkrxwdOdMsSVnvyN5HySIbkdi9FG1RbCXoBz5baTHzWcnEMdex7VR7
VCFBnDfJZz4rrKVhjxoQaFuu8WnydxAnA0oNZQpiyMGjbBWdtZ5q55eBdMGDXQbxv2l3y0gvvFB7
RzeG7AhKZeL8ko4CCRezW1EH8oT5JYSGoL2Kxn6FGirveHPzBhFsBj9Ry54DzdmhUOOo07Z9Cjor
W4OlrN/MzRFEbFxWeEuWap90Z44gcE1O1EmHToEwDKCuK7Votj4232fjZvc+m28b/qbVWYOIl2PF
C+LMgvzQqXPM6kKtmiX1LnLTaklNOiDIC2JOv77w0kXB5uRRg0BsyScpEbL9Zo7ZYxrw8xy/exW7
hPZr0YJ7Mhh48WjE5pG4GTyok+5iYK3W/XRRQKMvnGLR3V0J0e5H3o1HBvHXNW6O6hjUfrBsnJGf
6ji3PzHQpc+0dTrLD2ChLFY+qua+kJuXlPxkMn/rWHkLUL38RldMXUO4okTM4tow1hwbv3VWzI/D
bzo956Xtfm1j0K6OzRgeWJpkj9NA6q/iHBo6FsqF7DCW+zjBPLK25JuPgE8QNN03ZEu7Zcvd4D52
TBNiriNYRu18hIhy/O4roMiiIceYrUwkT1sw9IL7g7NVT2c2tqpdph2EC3A2905ndvAqmh4q7g5g
QtMBpJja39Yo6N2KhiMpq3EnarCMAL+/Grcu7jPXUiG1PvGlzV9G0AyrWiLoSt9lErTRFcpykwbX
vXCZ+JqAaxdiit1Xa+zZUsdRBy09v9s1sjV2DJnOuw6Q8CXycuNL2fcn4tB2M7B3hnn3lZUJ5CCB
vzC6KH3KAL0HdBtnflVANhS35Ccj0u+2Wy+dZYzV6y6rwAzEcaMERCM90Fv2ZJKcZFm9zu94+lNk
AbIv8kgDvYNiQfTspsUpzw33KQLh0wF3lOkq7Iavkz1heFpYQcAPUoEq5Wf7iETGIjfrcofbX3/G
gr8/j0J20Ifm+Ta2inBRsj4aFtSjgnBcNKUItnk3QNfMgA6C405Bral5s6k4GXaobauu7XSoQayP
7AVs1KSOmy2vVb0pPatdUpUb1bthD3xVXHp7qm+72Q0VjVuG2uFFQjStN2Ur166uyK3V60zj7uEb
pnWXxcJYh9OZL4f3M7L9rheFpaDPQa3kNsKv5+AgdbCpR1U8V1X2ZiPK+BaW9QaBuO6rmXrxCvVT
w0U7DiJ7Zl5vskTJpZWNxsJzUvPkECMCBYqpLRCRwzrHP5CJDmqKItMZ0hTQci1GCNGieHUTKQ20
8gS4oyIusoEAAPo3tjwjkJNf3On2m2nrxRobtou4wC25MPp4z5mBp0QZQwO9rX0OMR0zevNwVTiW
FK+FG0QrU4j04sbMOQZjXq97nWlgvYEXh5rnG6/TH0PeNk9OEDZbz8vTvZ8KKKVNk5HHaENxPazF
K0L70cpTY7ZSzBl2oBCkGnU6uFlWrj0lrDU1O4D3HuS7A7fFVqYpysWH5nHMPED74zDdI6cBgCEU
Hq5QBnm3lepseNE+C+T6d5oVno1H7dQ5Tql4lQVshZLFznhEdA2fQhf6xYqw/zFSVzvkei08wqDy
BCLF6hogGDPbqEkdqG5vdvbSUCBAaHlrPQMG3h64VUzc1A7ChxWkIW5NCQJFfK72ObJ9VEg70l3G
E8M4pFo/ybryH5VoklM7xN6SGL3ln3ad28kptyd5JkTg1+DyTSBKWCxw2ZrfwLehUfNvJfdKywFc
L/giEhG2j8ypQDg03WqH4N23DcBobFs6eAhMkFdrD4ks7A3Hr5xBmafXw2fIxbzbqRADHJmznfzH
LPLWvjECY9A08Y53YbBBkgN5PWfEfRG5crDbABQSJ8nOjNPmC3kETci3EcT5FlhspcuZer4xWL/9
bZuI55EvA0pGOO7OkqCGC2QN9TP6SHX1sUm9iPh3e/r8y7D7W+8vY2/O7TRV6Rh6O/rjoRuQdIUU
ennsEQHYZJVpP2YoCYPMcTa+5d5d0XfeH/ZY/rCF4zzrxMTO0u+9E6rAq3mMTgtjnQ1AKtH1xgZe
bSMjyBF7mtZAelrwdNMhcUd7ydjrDTN9w1UXIJPYpyXEfTiQ151MawgUD/odiX3zgyYD1uZt+sxZ
zfA77Spw06T2JhEoLg7jsjgDBJ+tUfZUfqqU+Z2gjYb8jttW/HYbw8IxWBmeeNESXyah1lBhXG5u
Tbfuyw3kkYNNonz/JAZAr0T/marf87yFNF3gDReHO93J0tjIhKVnvtbx7GD3j6w3F8gWlKgQwSWR
Y4WJsDAvTiRDk05NMTWp126B7aRe7BWtZ+r93dhYBshcpBkIVI3sgmUC1pUQoLXK3jmWmmGpOdm7
SoIwYGheSu3k9g8dK+cBerQrMNz66TXwJwCDDk9g6hb8ewYM8Qq0GvzOKKD6NxgqfvaTvFpDSWo8
A/KVHGQRy+1Y5Pa9HRVi2QoZvLRW9pAmOf8BYD/qG139FpR/DleBRvlGG1sg8sezAvwILkIxbnoS
TeuheqD/RJc/2S2eya0qqll9yB2s9B7Y7mOWQRjpJkiUFkGzFToAGe4IQaJbh1lwCH4Y92CwARNV
gap9BFcWpQi7IzWbIX9vEvQQT4ePvcPPTeqNGOBh/3ZsPqJGp8zSFahtT6JW2d6dFlioRoQim1Om
wZnadJhcvHzM9lGswpOJxSfxGUS6+8MTeXAvu54/sDG+EBmCnXX2FmWj0Ya8hnT8Ayg9/x5r29mL
zNZgw6tP4DWtXP+aC/wVs1dWF3KjndpeI0KJAuG+Yp9DG9xwuK69axbU4OPGzf8MjAxyUF4bIOjS
2ecRpeIQR6zthyavm2VuZv2XyLVfW1fFf1hlg+FTHkokJbZKLH6TLoRWe18wCLL5uKb9Gtwo3YA0
SWuGZ880XhPD4/OCso3N9JRHwSst02iD4ADlunDsNj7QYs3l+A0CDF+sic2LeL107yVno8KjYmL+
InvTa0A7JjvvnOXNleyQ6UzwYHDLBQh7xy1AM+lnBXnxzHSCb6kHGLQCF9slSoLu4gBAjVKDJvgW
QRpAMHBvWCr0tj+PjM1wvM9S+3OGlc0ZFEzZGave7IwdSLQTvfHJscPwaEfhxrfS8jFJovZexgoF
LR2UQXvEXJaVx9iOeo1WNCffd77OvWyQbzXAH0csjrBrkdyA5CUiZORLBxDXbUSXGXfUCktXrv71
X//7//6f7/1/+3/k9ygj9fPsvzKd3udh1tT/8y/J/vVfxWzev/3Pv7jr2I4QHBwWwgX7iJQO+r+/
PiAJDm/zfwUN+MagRmQ98jqvHxtrBQGC9C3KPB/YNL9E6NblO9udWBWApH9o4gEwXK3VG1LnSJ9n
31tjNe9j/S6Ij0CsbGNaYXVCtDuUmonkIscg3TrEKwe5VL4IhjLcziqDcdj81AaO+BKgEOa2zIhi
Ea2QjUkhEAJmIjr4sffRRs5lmqwYfuMHyBOjenY6iCztz/Z06KOm2uS46YGR6c/epNJfQKaf7kTL
sGIXqaxQj+S0swuNJWeaAGoKbPHPHz23/v7RS8klfllCIAct+c8fPejxcqOrlXxsunDYIQnso2rK
HNcpN8qXKkbSZFpOdCNw0KXDq3vykMA8AarNUCb2e68q84xDGjgf5unYRLNh9xpixcZBiDp4ScLK
WkV23J0VJDGPZQGejAG5qU8jSJ/x8cq3yRX806jxnlyZB6URPxlOdJmZ1XCng8g+cG7hngtIg/oP
v0vX/vXD4QxRX3w6HKUhUkjx84fTOXHpoHQ+e5wX6bIQwOXn/BMyFPkVirLtFVD9Z7odhnVmbOiW
R83JC+Va2XUooFVsBe4rYsB6LUWagTUNN6YgqyHWIETzxdLVWU1rRDwUH7KI5Z+FUUAyqOjgOuT8
WKv7wMirexTab5CwF4/5xKZfgtsWdAexdyQbKMPibVOA/5F6aUAV9hsx8fIjagbV2irkwO3Z6RLB
qWg/qgys/V4GyGPvgTPD7uJqWXtAEQbNI7TrxeMvvty8r6W1d6Dc8cvSnhTmLC3cw9RJ8nNj6wOd
1CHogeUvO5k8/KPq3PSpmQ6IFBaViEAAhkYaynbRAnp4SN0ie7K0WW0Mc8zX1Eujuy6ZR+cg772b
4428sNja4k38gVy+bdR0VzabDXWUFgv+wy+Cuz/9IgRjjon/AorZCjBkZU+X04c7Fe4s1gAqGf9R
4BEF+TjWXzoT9MqEMwzLT6ZbW6+0CONG25984fUXI3CxRDMqSEFG8ZlUZWeVWBKPneVh6bRyi6JY
NJPaW4giQGjvlBHEZeLySIOog5r/1jZP5rPY29a1gyqbwXaSnepG88i4Yx7pjPexXS6ycEC1FRJF
bMedaH/r/pvPbOCV3v6He8/Pt/3pwwQBlORMOq4FIjpX/vxhxkHFzCRl3oPq6wGp2NRdmMAv3Fuh
4aLoOzXXbeJmLzkTa1rrkkdVBUDpdbwDwy2IZ5FGLBxgj9tiVyPPMN1nq+nu+uEAkNG51RBvgwOZ
ofGBoJMZIJzmj9myik3Qu1osvZpuHC4o2EIdLDXeO5CdCRElAK27wXW2jIoCXDaem1wl6lz++VNx
1d9+YjZXTCjTAuUu4/YvnwpWVNzPmkQ+MMjlnu1JMAPUJjFK2CaVW+JE9WUUrfriGsoxWX2gXs4h
aEB0yWQDfx6AsQ6o5Ila2VMD6uB62azqKjLAxZ3WSyoFzAXoOSCF7B/FVDEY+VulC/X55lVLVKcp
BunGbgoNFV4EUozQ8HfU1JOtc4BQCgb7bzbyK6ZQ0+w8+ZFtqB0stbnxUk303gvlj/wRt2Hoilh+
BKYuWe6pJyyhseVVkOGi3g/eLq9rCORy9xRoa/oJDF/xcyo2kVWPu0ygUGWys7yXuEcgqAjWFOz4
QdjvoBhfOIu2dvtHawKQFAAiI3WLndLUmvq6AQpKSYOwHCTCAj8DvXNnenuIexcX3YSgmR8b7+ik
6kuS6eaBTDkeXasEOYwNNanDTAChYubrP/9GLPG3S8eF3oZrQlzAFRy78Kn/w31ocBked4NdPgSB
OUWds89RXYXfsg5Fh14v2T0yPyHK81AADH694FsBRgzk972XAmmlDXRTwZKhZPj080i3ahk2MMPJ
TY0QGFdwscguqhCTAl0tNZ1wXAeFHh/bQIFVxM824aSIV+RGfgZNLEpNpyZ2GM3OURPLzdRMK5CP
lo7od9QE0Oh9SmpCCnkdotRs7dj4lRMiKPSseh2OsvkAvQZaHCujqpqBQwhUjfuEA+o2Q69FCiIJ
KIGZM/QaanP5nWeLD9Drwu/rte5SPb8Evc4AYA7qvq1YvViW0ldpuf5d3AL/2gPE82JrC0rhjKUn
VCioJ9Mv915QmC9gFWk2uKd6W3KLIvCfF8h1dY2DeqcWOwiyS9683qa1/RER4Gk4TVvo3EcovjjV
mo+oG4V041C2wRM41znqcxCtq1S9H2pkBAArUEuwX4RvWD5li3Qsvee4Ha2VZ/TJXYba0J3OW2tP
M4kGGcDbTB1L/Qe36AFOhk5W6/VLC6JxCE4Dm+xMB7KLqhnWtbD10pTju406yK/HKJsxe57DCbcQ
sarvHB8RlIzr9CsI4A+kDNlEzVH0o/uCIka5jNQQAD8B+VTVVOauDxGwNy3bxjtw0q9OWB9qL3sG
mCG+Y7gdXgdsjKB5AYFrkbdPyHP5kLPz86c8HWvIBBTtlpqyTPS+blE4Tk2IMNv3dc02kbbzKyLs
5ipniXqwyjy5Y6XamkOvHsjUh16z8ixv3NiTzeJlDeWO2d3rkuxiFdmegrUQDQK7YSL3FDAKKEM2
2ZpeoTa6ZQCEY7HkgLrtxcjMa1gJBPXyem97VfmjteJXOxodYF5rb4ltOr8vTbve8qQ2UA80gq4B
KM5NEer84XfzJPG+T4tyi4BFuy5bSOJlYfFQTGgUlEFCJXkComRGDtHGOslwScFGBwHhAPKVI+5S
TlgiJ98PX5w8X41DPjxHMQAaTilN5FqwY8fqlgOgkeNBOpEbiqRYAVjUH7qqqZCB69ouPtdRXi5r
k7lX8JMGW9spQijO5MMpthCdR0miepQWEgUyD5xvwFStk9TnP3ztHtsGGRkajnIA98r9INyioGnc
/POd0P71aYlVA2c2w4NBmqaJe8rPN0KEocrG6o0WgvEmQqydh/QSQQZAN3XvBtrcgSoMERGytdCO
Cpr2aWxkCcEbsORLVZjXqM2wHujK9HuOXyWKy/jnmwdq+H0kqr1wpyaKFeJZ0SBZxf6ndddEqqIn
AVs6g4QjhHGXfl2n8zrCRvXxUvMhvuigse6pgyEDcv/PH4P567p0+hgEw7ph+icl7bA/PA9U36PO
22H68l7TrtwJSYpLnkH5GCReCAPY1gi+zNtFn/j2ivd2+evNgEYUCYr86eoPCvDZIVMWLf/5LXPz
l3WOMh3TcfDNObh58L/tPIE0NSE0GEaXeUE/eqoCE7offkVMOJmC8mDbibel67Htn2Z6xlcmSqn+
bvbB2zibma3Dr5DauHnXUaNWIiwzcDStKcyZKjd8tgS4XPJkPQQ1iIOR8lhlsRk8GH75fgYhBL7q
NGAemW/y1TCd3fwySOT9h+047R9ukRCBZzq2wRwbC1u6nKH988+5G8Y+rEYR7wYPUC+xtCHK0o6Q
2lZYaCKApB66sYOg7gQ46XR8j6K36tPNwzP4iPyQ1S8634NqowUoQ9j3kHIKQDCd4JkDFGgePAqW
lodu6qUmHXwkggfZ+6eAM2hV/TU+60QMnLBpfmPd8Z9/A9YUXfj5z8XF6yiwhHBLKWCyfv5zAbVI
B2Sy/N2M4bKL5RyRQWzfPVt+hsQlOFSq6RCPfg0ecNjbIQOmDQTVi1iCxdHXLYj5mELY2rfs7QAu
5wD7BUB3P7Rv/YQJc6r/8GvGl2RP0YAPf4xgFv4S17UtRHi44/waxWJQ9c1VGNTbRMf8oCEXvkSl
ECrYOuF/CVMXFHgoPHdUBaQk78MF2VEBpDbgYkQCOsyCLy7LE4gdCXkxkXN4TpEXJbcsF9nRDxB2
oWYuQEtdRx0DqWOI1XLfFAdkzL6h2Cr6kRYXLBrxRMp8Gxkpz3mZqIaXiAzqB+4lzSZlZXlqklYd
kETutk3Fx3tgs/0VbuXW52metvHCH+P4Po9lgOlRIplYFBfTD/AAAYNke0Gh/dnx4/xg4eo2p/CQ
BgOVr8+j8VyBd+NCXmSm5qDLcQf08yvZyUSddBja0luZWPYv51cgYz1NWZt9u9BZ5m/J9uHFHNVs
9RDVxw+2tM3SU8PKlehK6E3SEHopAfDX1kqq9KONfAxR5ZMGWouAxd/fNaSosSd0mLvFSqvc+wws
iAmQY1BxNIHPdJJsBbSfJU5RYSFcH5seaPK00R6pnTu5v2x8M8TqdlgnXi2hqjbGwxIEyniiyCZ9
VDpQ55F7d5IHaE0mnXjmom6YgFaISJG/8fnR4OmPm0cn2A+QYCvc2nmM9SJGIhGn9o2CzDLN4U4T
gTgdpAVanMmDJ2W8Q2wcAeipk2x2zNcIXQX38yul7rBJh2FczXOEWPFGY3Snqm1Yx2CKm8ZZtZOt
TddU63mG3CuvNvQtb5MqcwxXAHoWW5qVj4V3CRP/4Agm8iXggFCkKLxhl7D5dRrf4ydIt3wmd5qn
R1p/0YBI80BNL3D4hNpBXef0FuhQ+uDTSKR1olG+4xu7qsB3Qu+KbLYFOAJy3RfyD3kIcg7PDFb0
2Qy999XO6/DkgBsO95h2YwWcP4DokT/YI6iwoCfhrhspgmzZG/ECii3plVxQY2ADwgY10tCy8rUV
8WbrtmATrpPXpEuSTT/ycM8Nq/iUjB4WICp5RQVkvZJNbh2hOto/GG37zSy9+BV1UVhKZI15cXw3
vsPqVC6oI5P9j7ZUxjX08vg01k2yohdAZPzoTOWMeTtcQNUHGvseXwW9SOI95YVrg321T7ZJ0bnb
mhvFF0hvLwdWeRsrqQEtdZHGMZpjF5XIPWgEA5e4u0R7M1YMGGt8ZIg8skXRh6xceriJeaafXanX
lGG7ktj5b6kZGC7qmSC8Ok9V4TdcIkZzcVzNHv8fZee15DaypesnQgS8uQU9i2R5pxuEpJaQ8N4+
/fmQrN3U6enYMXODQFqgyCIysdZvMMSItoFOIE8Wq7xW76E07q992xF+NlYBxTZojJ9yNqd0lB0m
u9aKt3DtWVdG8ykz7mTbtSaHCZGBeLveqqu0+ZF3FqxWljs3Ut6vEBGBNtSwaBKP/brnJSYak6zb
yfvoCtU8GWb+dc+D7d4DJ86v97z8O2zRNig28qqpBYJ9dhwy6csFloO8b+LNw/W+/ts9y0Fjo/yP
ew6TGsF+8m73bT5uByWxdl3tHUpyc3DQuhJgh9KztZCnU9rVwFbJiZSRY+092eIqBWzFPMXW7dqz
hdQRW26Ia9uCC1nmGEBUb4PIfU8MgZG0rFORFxUneXqtLXtd9YHaBbmSrEXEAmAkz3FTweeoUXlj
C5I+w7tMn6sMR8rBe5QdAA0YGxUq1UYWSzXRnxgsO8ohOIC560EM+VbWNS7J4i5aYYU6HYo+XX0N
Y95GtOByugrdbb1Pn9XQau8nzd7demTV1PFndsVeztXNrXfmE8n7VVWWd7KfHFqHI3Zs6tgcZF0+
qsNpMuPPuZq7g2tU6ZrIbrwz29E6qkmencOxZqc+roO8PLhJgb2Vmmd+Ksrpl5i3ae40v6d0/skb
tP7mFiQX4jrIwYQjfDc3Ji+Wehs+jgE6MnmvZ990zSVXzCAAs7zptPr32DIQ4m/n7EleeZwK6xjH
o31AGnBXujbyQvrs3LWx+GUMekWaVEHc0natc8SqsTXLUINNh2X2lFTeSg3APCjNpjIR5khBWXx3
Q/WChPaS/iRq4458yDFAARHpxV9KF/6scHb9sEc1WZnDFDw36FOusWFQoX3MX9eGxV8e/3HdqAvd
R/gQ0OaEGN5ACUNw1kAU/H/Xw6IbPl/RlFtvKlEwR/18W6MBsg5SLHTyXmPDPfXad4h5ftDrzafX
QLUXqMbtVWIZb55pH6tsmbX2tJU7Y3RkjL12n0cJuRw5klhkIKrpOfC08uhgJr2RA7J8N+ux+w1q
SYpBztAcgOm7L7NnP8j22Y6J6WrVcBEl4XnYjfidL1fKvBChL9N54WfXHkZVJNtKr4NvQb29DjTc
fqN3c3HUVCJcmPx9XG8E1Kyv5HxwCS8EZ538zapYJgS4dCyiLn+bXTHtdajg26ztus+knHzZQTHg
5+Hdl90hvlQ9eS7mU/JSjQV5u2HX8BCCgTjZKGCuZYNiNVuPp+Z75xrmzkWqdCeSUXkvTL755ZpI
3FXrWbgpKVwQP3gkV9ePq8BY3QfvEj7ZCg41wWIiLEfUMYgfAkmf7WyHu3Eu6z0uJNPbXOCzsnzQ
SYauAgKY2dmeFQ8IXqz7M0vSK8mq12rCwSMCT7AvwgTbsGvim+y3hXYC8Syb1OUiBCMbtNB5VkbM
OZfVtFZi66lcDm7K3q4yYmUjl8/I62lwfwp7bK4LaplF865A92clB8lePejdie3kWZbssfNw3RhY
hotC37HN1Y4wqHwHVMxrairKYxKWd1rQh++jU/DhQPa8xiLrWgPmpGbjRrbaWZiuFVJ3Bxl8BEn6
Oy1d9SJLy4w6KIrXfJkReTqE1YlfWhXX/Q9ZPBX4TUIKOYE9dU+d1bM77atR3w9Od68vDXDdIJH9
0ayM5Z6Hvn2YyxgPO3BZ7imw9P+cTsLGZWce/wq1b4MZIvbd9RlBMM9IVsIR7cpljdxVhmomK+wY
d3rvGpcGvsnTXKvibGTq/VfnXCHhN3bZ+lrWiRfC0KxanG6WyZocH1I1fkwjL30iNU7AX3i/Ojul
Te/cbKO3Df9m8kKNWfzsylbbgERXN+CdDZS47Pg9DRV7kylegbENxWpAkj0QSXmSxdHQ92DQ2EUV
gfWcz+WmmPLkPRQ1mYzF1IuNdPKOW4K7q9XgqzVOx2SNYtN0kK296nw3C1Hfy6FKuJkNFcZCWpUP
BF9e5XWy3KyO8qayZX4o4/9+U7I1I/oob0pB4ZPNQlLtgmlWTxLlecV7LsWcBLgf8CZzFQuQXa4y
An8gQ0MlIMC+dHKkmMBtomsnOWe0dLKybF5XbbjhlX4FLCl+Bgcyvxqg3ZMWdrAsqUPBFg01dlly
NeNgzGpyLaXldDLCYniQbUHr3aPX5d7Lkh6qzxXSktcSqMr3bnS0i2zLw+yHJqzoqhqu4jBPbsQc
ztdLqHXq89sITlIbHIHV2s+9CUDIcnNBV6BZoKXunWzNWed9LTPJ08hW/N/5TaUgbbtQfbUdL11l
6rm16+RAaqx4mW0n3iWKqq1lMUzV9uzWwYej2hH/xfiUhhNqY7JRbblUYTTeMW+U4mVM+mKbx4To
ZesQGNmpmXiiXce26KS46YvsmuVIlROoZ+O+XFR0Q7/B8SEl+85EHgoMR9D/aT00l9TAWiBNMm1N
fr25WBU+v4ByOI0FGIsJx4bttbISHk1Voz3EWW8eCD1MWMItc6gAQTIj+6gHcRhnMOqII+bPmjdk
lyoSF1XRlAKw6MwLm2ZgJ7S0WlHT3gUTiLMgq4pnWYfR1Tcr0wFiLVWRN2Aav7wITXKCSYO1oBcN
T1/GjxrQqUBg7iiLcoRebkXSq0+yRhPs9SYrTbayTUzJ8EAY5Npd9hhGDK+7kkiSLLqEPRHu759m
Z/yGVE57ktWtAqyRf9D+KIthU5kwjaALyKI8DLX+YrRpepZX8mboFRGrF5QlblQeVGuN98aaf5T0
YTBHdWOoXb/hSVNt87Zw1nJgX2jK0/Dr+tc2lTevJ8jmwPKYZY4N/T5J450upvxZdrdyErO6Outf
t++GJu9A1ruX4De1gi8KHz9c4eyEsrdjGA+JsyCzFfd4q5JnyehsQfKNZ1m6VmG4QdpwHHcQar+G
o/NvAB2f+hVKBwdRjs4mNeE5TKBgH/rYza6HoHEXw4Xg6HUFMjNZg9zdOOZf/QyvG7adg7GfJ8po
PSShdiaf3Z5BAmbrZEzFz+Agw8y3dtXs/2u7HM/SnPHylxZbslzOuiJFdNe1cPOlO/qtKEV0bkWo
Q8jPLJ2hKdKZ7ffrrVWObYBlrmtPHQ8uGaz7xtB+y5Sw7Qok2ura3smUMLu284QRwVPLLlT2CmLn
dRrQKw6zwdtePZR07bXvovbRM73qMTXSN4mEKePQ3Tpl6W07lk5Ssv5kQ6uEZFzsbjpbqVJnJ8Fr
S5JEogQF9J8uUmMrGUW1Rgpn3ExDkUy+4+UP6B7GBwmQutZJmJQ9ts36au6G5zcAkXJEAd1WXT40
hJTFbALZzSHOoPtnvMpWLMYwOMbXIU2GcDuGxOlKZUBNU9ML9SwSb6ORHXswlsOE+sVDmJU/Jr1O
jrIk691O/xoq6+RBtZVxPfHSdm8ZaB1HiFPfTU7Tv1hJ12zaSjTbYSmaiuYc7DiMVrK1MGPvvqrN
o2yUVWXfrz1D1R5lCb8c5HmnrLjDg/3P2VRtG4W1/YhTdvukJOdOz4dHbbE/HzJS6F7Qqr5sk3V2
qGBjFQ0EhJb+ss5Lzm3d6ac+zi63gfY0qr4s/mOgkVukxRkEH2wgTDF/XUkOiLM82Be666aXnH0C
ogsaIazQ2StKrt/lwWD/jzN2+FvNCUB/tUSPiKQRpVhYCMADhqq3TrLUjYp1hzHGd1mSByD/0yrG
6XxnZANC3b0bPvXEU5fBcpogapXl1x2t+yZBdXuZsRWWdRoGRTzZApBUmuMBOb/p8k+KkbVem8J2
kUDl45OHuK7vUsNQzrI0DfBox0F7k6XaGfpTXbjzLiVzdopCgaPkckj+PrMir9u1SfUpe6Ra9dVD
Fqc0XVlmGWNLaLZI0EICmrGs9T3Usi9DlXr36tKQLQ2FCZgVQVho+sXg3UM2/hoB2/X3XOrQdaz0
0C8QBUObzUcT9ctZb56yBabg8GjfNyVhFNlB1g2LGJACFvY6qCkU89Hxtrlztq1xZSd6BFg6Ny/y
MHgjNmx46G57DJV4oadBuAvQeVpaTPiLo0FITfaTrYALX3pc2fZSWSv3bCxRbPdOCmt5Ghr7vmyQ
5aVVCcKfYD7h3wu8hHJv0J9vZ6EyiXW51CkhrWbi/dl66zcW1gmzmx9iGKpPgrOkQ/j6L+Rd9aeK
bKSsr/GgJ2zWlHt1jKpPwWtSNpb2W9+x4UGCk1fupf42PMel5q4Gmv3Q6ijWzPg4vfMigQD6clYv
dfJM1slW2W/oa/HPVtcbvsYWdVCvvEHoO2U2IMm1ApEklPiPAFA2supWL88Kuw3PnWs2O89K5hcz
Dc4KJh1/LSdAJgd5gin8tcapcfK9WpEHfBNd3ImjUmsPacA7RCS/OXnaeDNmPe40ECDhO7WXg2ww
Zl0cvf+McPlLL1cqkINxCxgPY17rxdjuBrfSXvgqld2QhvlaFtMGpLFF2MaXxWZMeE1jpxDWkd6t
DEXfDkMcgx1iqAfC0a/45d0praG9yInruCKwuhSFzcReTqw9IMKLTvDkPiAwtimFPl68hRyUjFiE
qla47mE9kcoOWtN4RzEMScMkK1eal5rvip0TrVXyCp5bZbzXZfM5WUb6EBL/fPmXQYo2qeu80O1z
jq22osQJe6V1GIK65BezjuTJMK9Zsey9bdjWNlP0fDeB8SY+zuIri0Zj8ma1LL6y2OKnupozUT1O
U2oe9dRTVshATR8qokmrvrOyEyGX/h1MWm7imSB7idJUoJt544fnItqL4FN2MnpF9pKD/62XocAF
yTVbEA1J+ndTOcsZyrb7uqws/uOy9GrSodhWyqCtyR9ml9shNtCDK9XzrSbTWMd9MFmrurbKk2zA
XSS/QH7vTirCvh95xm+ZdeYVlzB7n02VtU3IfH70dbNOF8xS7GBiEJate4pRgr0feyzPr2AmRgZ1
nLymVfs1Uguy60jZIf17ZKVnxnWkRDthMfk4Fe0+wqvie5PvRgSrftc4UfpV2duvFiodm6IfonNd
KcldrYz61rPs4plIC7ktpzd/dnPny1FJMX12Yo7eW4Lxa1Bl4iJMUquaRfwOEmzyFDeBWIVZWv2I
BheVBzJnScCKqpTNxxx5FZotjbhHLrI/uHXxyaY/W1ejSSwK4yX0nib3GxtOMLVd9HsxOklgvX3m
measgsKKHrQ20Peum9j7wtBIEoG/x6Z3GD9Nu8DGhrVVU4LPjgWh0yzvElRa8dJDIViVeITsNa8o
XlRSVdA9vXlVmqJ8GaZBvW9xS+R3V7zIHtbo7sN5Sh9klV17zSp2XXGQ/eewt3ZVpqVr2UoQv70g
j/YoLyWrXDGusdrpHmWpFYYH3wgfEzl3FNXK1sZTGWlYbsYOjQIQbPlN9h2LrL5kkQXjO1IMzHSi
7IXQ1aVP8+KbEYGRNpH0OdauC7Z2htTRaMW3KZhQ8+xM/inw8vgo1R+yu6KBTRpdNvayiC6DU7TD
Z2F01R5nvWYrq/ExXbdmnMGlyPRDoYtqIyftFetY8GN8sfMWSp5hHsCQJU9JYeLbYwLubpwef6qi
D1gKK9ZqoslPZQvKSEw9JK98SFZ2WHd7VLwUEqRL+X85+DrVcrV/nUALcQGN2wL1lUWxoYXZj57F
a6whRtZppeXL+lwb53UZDsa1W52Pf3Rr3fTPbjabpYPKPvk8RdISnCTiX1HSen7jaPgltLP5ruK8
m6MH/aaqnri37Ur48/IQZX/Q7zy4GRtZtCuLPDyBgpMsBsZrH9rtmzBq8zJmYUIak8l624JM3CFx
GPe+Tc7/J2z2tarnBCcANt3Fmud9Mw3c5LBOVJ8Qa+m3Y9Iqd4FXdXeQu92tEZXKYzwh+CbgeH+z
+u6iy/FzggzUENV/lTkWFaPTDii04j1cBl5+ccqpOyBjPe3joGnvs0lBVRgrkjcSRL+yuBe/Q3Vv
6Qb3UWn6q5u6I240/PaUhWQWx5W2gxnQHVsx49ba59YmQvvzRV0eFLy9jz8Uu0HLmpgYfpH9PjHU
YD8pdbhuG914zaPW3ZcVQQhZnICU7RMlia9FTE6Nve41ybU4hPxKM6zP1moRm6+pOpItN/Kc9ZVi
a8UjRbu4dnZIV+8rjBSvrXYdtnuHiNB1rCgc9nmpwGpwGVvaZE+aScP+cbkr6D0ZtnFKf23NLIik
nauiQrm0el4Z7UNNma6tqRcou7DX1GvrnMbBjhQ7ZIxl5tohEYIluHFttTScni0dwXE5lYhUY6e2
6KjKImubtpu7BtmCZWw+DvNOtwJMU5brar0+7rBvg6o1NYfGLdt9MOWveA+Now/LsjnLA1/v11ls
3DvNPJ7+2UN2E1BefRJ56U4WmxKT4VxYmCYt9pGZqbtnb27BGZXBPYuv4SCOYkfbKkT8VFbKfvIQ
FvEPJwJZKkuy0VbQn+yyYRsv429d45RYVBqTC7vVybNWV1/0HEvT29wNzqx3rrCOTRSw4sluQQzn
tkIrZy0n1jIePn4EezyDZX13u1hQYD9SKcVDwgv5H9eHwtEgcpTHG9n3djFHTw6W25SnW30XKtkR
7eo3eeXb3FGuuysCY9p1Duc5cDSooovdijwoEU4rwsMle1pYZf+pTlNhtb4s61hl/H1qkUpDvwXJ
AUPJ1ioAi9P1VHZty1TxRYsfn2z5L9O1abTTg5DUwnLJaZnHDjveimTZnBQXiRFP32ixy94MHVxv
0LxDFfJfLou2lTi8N4nirFpe+Fbj4SbrtdE1DlWtso0FfPWhNVDB7Aa4Myhn8zUjGiDrk8wbD7MY
IQfKybHlIUcCrpAYCBtajVSAPJRt7J3q5SCLbWtVWzWAKC7rhqoiSU2Ov/RVXTWJTMXOOXZa55yk
zbrzjPmORdgkNrY02IHTbwh8sa4kOfts2VG2aBG2jUtvsYy91cszL9C+hsnidWwdWkezQHP1R5U2
u2nSlROQhtQ1s7M8TGaEYNVykGeyLiJhtAYHXa/+0YDUOATEZazsHCv9blLL4viPetlDDiVNHmxr
tsvXK/7bxeRYrfZ+EEBcInOEftMhmLbqYo84LQdwXV+HUhooptBKDnaobmpZvPUZjFBdqZ4y7PTG
iX1LsyIMpevw4JRZuhtEmL5FQfIoKSVzE8T8W7R/9vAAo//3HoFStetpbpGH9VAQ9bqW4FUb5idd
dTamgdfurcpJY8QRbuXbiFpPur1RVGfoMdlJ1l87O5PqrPsMRzur69oHtOZhtpg4dozETjzSfbWz
x5aq8KvJah+ulWXe7AD0LUKu1BXLoanTaMM7trqW01wbNAf/mAQ17VldbJwWb6dRmdRVmgbd6lYX
u8JxruVCejfdmjQNOVVfjpSVf7TLctOghfGP6f6147jcgWyRBzmjrblfdbcivzoWdtnHzSscYbYJ
BLS1R8Zl9MtwKs8jboxkdopKvavgpqiGoChbuqDRu3XY1nAr+Za3stKu7cUUZDLidVKjfWoMzVMV
qTxL9Mg5uF5CuGSok0fd/ZBtsgbEabx3iDyubnW2hY9HlMOm0xKrfhJgBZ6KJ9ldHlLDY9uuus71
GrLOFGqMaIho9nrhDnstU8HAZFl6JhiXnhtiH3uBCkQVFNrA/67LUbbIPmA5W/DYPTrOS2/ZAHdS
2xa9gWRYlurHwkr65iXIMPy1KqzwPDd8zqxo/NQyMOu1lbXkoStM6dIQgETeTMepglTPxjF8QEgT
g0YFBmbCq7M/ZOb0F0T7FSSUIfTTbgBrZHhglkwEBdKoe1ECkni9USPd4SC9raZJfFCWfRfcpWJj
jNP4UjaAySMbZX3NTQ7XmTA6JbgSIPjY8fNLs/wSzBkiqm15Z1g6eVxnSkuyQ/8pyzN5aKKm2JuN
gdhTGJ7tvw+E1uC+jzzWssjVd6rbfMrGW/0/+s5jJRZs27/OcRsqErc/4sm3kXPf6uXZrW4u3egU
IZu93ME/rnSrkzeTzEgvu7gQ/t3Vzc1oV9k5Qluh1ZwRhsWo3gmN7ehmzaaOZ/D72aPnQORUitZ9
KXP9ocR+6V4lkfrSdNrsz06b3vVD5r3MQdesibs4fAa0ms1gbw22/xt9KXqLl+6sAMGRM8V9reEb
I77LRgupoKeAnwt77lOdWCU2bCE/dbzXOQaLnC0ZKLAMsixPkUkfjiBaF97H6L1mAT7f6ThcZAkq
53OWq8P9tSRMAlvu+HAt2c4+mwv1UZa8hAiJjW5Abjjv4M+hDQ/tfC8POkDYTR4YKhAF6vLK/Gqo
QVRiueK6m1a1OhuG/9KCqIof8oTa32ao0Am4j0Oxy9MIM/q/Z4Yc721yA/SlhwkndKfM3KA9Zj+0
gG4ezMKJ95PpwCzrS6Aly8EgKnLOsJ7XA95G2JVS1xnhzqjnke0pJdk3jkzdr+0Iujr2Pg8dpkmx
Mp7UaBrWGZGtH6jwVJr9o0Zpb60mmX4ylNK5TD1pNdlQwTbHt1P97AcLDufc/oKQ5e6mpi2OGWYN
iADeTmPg2UfSus28ikO9OLaajXfXqAQHLB2IOUOotK26fBE9MHBW+PpAcK98ydjg7GqssNeyNYNc
eK6H7I1gdNquumH23S5qnsolqYrKzOxbDi6OfehhCgBDCluRLlePjRbM10OSD38WfyiznSH0q4R3
RIXgpSxnwVyIP4qy4R916dKvdHMsaOUQbW43PFusfQ0caBSCjMeUiY0j1BpWbBQ/alYNE6Zqqh9N
b794o2q8JN1o7hPHDLZp2QfvCjSCESjNj2pGcjTvp/YSq5lxHsl2rqp6zO/HSKjNLgxhouWgvNDD
GIKD1iR4RTZ68KAvB96aqsuwENliwv0bMLBs0psB1xgaZTeW6F+Er+OjnEMehB0BAg+30FLBpQlz
xtscKUPTmL4ZZYnSJol0XKG6eBf1IMKD3hKXGB2HS1EJNF+bwCYSQfHWIJZiZrZAnwxMmG4Nim1V
ZwXgplPlKOfmjfNhhAFay6J27myIxe9D98NeqgM8oA7dEhwkS1D5IJjDvQbXFQWsQcEd1VZOkIfN
zRBmJH6WBlknWy2N11zE2ukDHLZaoUHoK9ns3HstCHHXMaMf6pQ+NVWlvJRAu/bNbOrbtMqVj9xS
VrLDhMP2uqsS8yRHBjlQHWm9gs3IU6ap5He/rCBaK2W1S4z72Lb0eyKSwzbMFBxE/q6TZ3UsqtUS
zthO3tTDIeTNqJ9Gl39MxsqDVaf6xSteZMEoeED4GaC/w1g4fzn11CUb9t3pxoTBt76NqpbxoVH2
fjMFzk42yFsJwD5g4RMiMr+4YjtQ8ZWuEW8Tnu/3famFPgl9As71PO2cqnE2spsbkCKwTY91d2n9
P4+y+qh67TBfUgy9f0CcqH+AjYDUh4FPMpmk062+i3ISxfPs8jpIN9mQpKp6IsR6kINkPX8vog/t
sIS4HOOebDcR9sG131VL/ZCiOrG3Q3fA+aWEDfL9mlu+OY1ir3sPfJ0RivbQ4Bi1B5ll3Ftl8zWa
T/QD9PBvI+x+MV14vur8SQVAZ5GmERYuTlGAoedNGlA2tP14n6eJutZTDTBw454nDVU1qUgV9/ou
VCP3LEuyfqmSvbxZBLtr4lfPCwB/pi2ey0kPHpXsCZAwlJflMGPJtI6rMdrKInDRxUa5mnZVPCNs
6XanRmune2vOELIk676CUjUfZGPkjNMWF+Z8I1vxux3vshwfHtlaZyh6TeC4ZKOsgmkB1Nac7mXJ
CogxBM0p4PUm19eL33S62Gn0AErXKYD0lSze/KqvRjeyPC59mkppV9LTWnXcEW60Nj27LrKduoKR
KVve+VmB1cPLxPg6LSVZper6GzKx6Vn2b/iX3WETz6qz9HCBET32wiSAz2QeZApENkCK6djo6NEF
eyy2gCNPnzJ9nFSb3aMZnclLqWtuaHhE1k5nY+vz3Hwc674EXKknqymb8NtTelwCuo+wtbyH5Gjz
sHl04Han00S2Nc2cnUl0fes6nr01i/SjjEsFkL6trATpyT3p2ANCwNGjF/Bw1+AofnMJdJstCs2a
bhpoXJjjRZ4pFnCjqkTAUbf5WmNlyLBvLxfRY29F/IlVmlAskTOW5EENcDtuAnPtFjpR3GRBku+d
8XHylh2Rh7RvyPWRwJiKo6HX8+pVj2B5I59x5Pc/+sDYfhZI7D2VqhEeQjf79Prwu4hDbxdEmrdP
AoXYFq/DrJIR/0XzqxVN6c5e0AxuMx7iuuRvRT/HjbApNi1/Qk7qoYSJuBXIHiQB6PNKe+kM7Zun
6a6vgghbm11AtFNx/NogQaROAH+GsFv1A78eogQ5nlMttl1ohqgPnqcif06e0NdnAQGIRMQG0LMD
8bQcmzWZjs0wdKzLahrfjcAWfVG0545wfEjE/q/EypGYrYx2ExZatS1bJfMHE4CpnvYrdCUBOkWf
mt3N39uq2+FfeGhm694oa/XOa8C2sjj1Gy+qc1+Lpt9B973OUV/m3fcXUth8Fs0nKoO72Mvf+www
iV52UHGLJx20mj/UmMvrynuYJyurrlhWqhb7MWF+T/MPdL+2Bp9M7mGaNzrNL5Vtwtoy32ADVEcg
x7ydYPbim3FPyEBRhpU+5ykAK+ubHukzgG/2lF5UiBUdPiGTbsqcBXbKMJuqyuQS2SCr55C8nZXg
UTAW3Q606HdlyPOXLvhdIaG7g4T2qhAdZZ8wX8qRAFIWLYJTY8riMTtrVdMv4DH5S+YKVSbCC0Ak
h19pHNYXbTIwQ0tfur7XXg3n2IOgXCmBeNHghawLlA3WI88AIp7mAXvxizmPx0KoOHEl2WVo8XzS
oMhs5oQvg0Rvv4vAkx6j8OBV7cbRMU8MihqLHHN47LSoZvPZVrvIRnSw77sHoB9rs54GUMjmUStc
xVejKANp1z07c0HCcirmdRfk9VHEw6HuwOYitURqFvi60qn7YYBjVpg5wFdwXcjWk+2PHCxUStJE
bYdbXI8rQxTYF9cB5oxrjugqe9d2EdqZkbqyQUAKpBf28wyPwcQCyNeCXDvyWu6uhk5h6x7UB2LY
vlm1EygO9Rh7An54VUX6ppqq5tglCKffy9MK3lvq/9E26yoVeWH3u0btDkVJoAt0JKPkLJpsvk4Q
4hEUB7qfjfOwg+yRw3Y2ax+r9xEdjbk5Ci/St1an3qt6WR0Bks/8wiIXuxTej9fNBMik06dfrFU2
NJnZe2zEoibPzsBn9QuPto64Qh6ugtLBgyp1/3rCz+kzdnmBm5wq8nP9h247zyLofJ2c3iGEq7px
4v5n2fD1CG9+KE0bAd8S7WYy8EW+iGT33n2dJhH6wRiv2uIlj+Zqk3YAkevuV+agWQJQ10E2tSw3
sxK5930dHLLZVZ4DBH6DKbrTjO41t9pii3LJZ5unysYJGr48hB1R/+nPqi16UvgkqrWmeG6i/ltY
my1KhpG9S2wSKuXQbYO+zlfcb3KXZePOi/hAshLNFj2z+nNV8GFpqXjJBvL6esWrSyB2SZxtZwLK
e1s0pywrkPZJitehVFdi8YbBpxKbKDzTyGgm27YITnWJqkTCj1HV+ocy0D4i3SFU09R3Ku8bq27u
+w3MReuo6IogZp+Yh1QgclG31W+hFYWPJ7Wh1r9R6Yn90YyxJm9SDFPDxzY3tD0KvXXYWWsUkAun
eVZT8VaZauR7xsirr5tdIscOt7UxoC8cgk2tveyga2wSEjf5aGtv9rvEnVZOcyrb1HftyfaFl2P4
npXutiDdc+mALNZh015yqyOaixwJYmrwsFqhoknZdK/E9GNf9NaHUYQwsgg53QvV2w8pmiducyyU
6ZfnoH9leZ/WkGH/aQyHnMyTHwnSxSzO42qygPMVuueuCEOPe968UrJrqNmkWXUXDy3PYHc0t5hn
6H63OH0aqfYGoXsEu1qfzMn11nHZ452RQE4VQ3wnD72w4juyo3dpVttQh+0MGG//7CYQLIgs+Zmt
+F1b/44N680app+13pIDi8wTYOy7EhaiMxFHNG23WqOD8N5gNrpx8vQFWXHrMrLc+22d1vsybLKH
bAKHp0Tdo+hm3+yydJOxqVvrELMQxYpx+NIGsLSZveo0nJUrXRgIArnJvs7c8IQtTYDajxHdzV5m
HQJ2akcRJdoxHgwYmlE+3xVxMuxzRJBPQMONnSbEdO6jLGQzC60VeEy17QeMEck1aZsyTpyHrA2j
TVifqw5ajylskqkYQKKdwZY4r/A5jBD/XS0oyFWbqOTNTSDxlhDWi2142AXOonptmn2v2PgN5LH7
2pK0X9WO1aG2H6Ex3AEDMiYsmZDIV9/nijcnreqLD6UiJ+ol7XgoLdNaQ3lt/JbH5cdowfSJ4LV8
QCtuASeDfQCniutfJ4wPFjCcFaFqfYx21+HhK1S8NS38M4iLfIQIovg81ocP4um8sCVV/6F5Qe9n
oKQ+PAspJGt264+w4BGBjmH1AYVs/H9snVlzqzrWhn8RVczDLXi2Y8d2kn32uaH2dBAziJlf/z2Q
7k5X13ejsgQmjg3S0lrvgKg2Em+RYpwwHNSv6E96JCSccLN2EzHr10KBRTTGf81tWgXwkkww3VG7
q82RRdY0T7HNnjiMzP7aIuJ6bfhfz6MrdwDO2CuzAG0qL4dqmTnWC7E2GSXvVZml8tamfGWDGfQ2
nxKJoRQp73FAIxlRmC4yliwoaj5Ao4D9Rjjo2aOpBTaQ8Z2qKg3GKc0Pt88oMaMNAse/fFLTmXY9
eiIbkEJ2gBuW4feakd1qa3D8SaTGNiUF7BtWv9fL1MOTPBl2c3Xt03o6dE0SXmf+FyWxL2AW37M4
FK8kUjsfTSqWLKmoN6TQUfQr5lfbnFiwSzkFJBJA16HcTWGKnazaJ10AmaHdGYsJalckAYz49GYP
XXn0ZpxWkXbEg6Wa/y67Ep+Rct7XuPJtp8r7ABy86eSQQHzh+Q9nEL9T7Qr+FRtsCIbD7Qxa27G3
YRpHfpiRaG0kOjiCl7skgTIkQjS+tCF7tZX0qi9Td5SRuLLzTm46tEMVdNhYuAXEBxICaLGGVtB5
ueOreUkhkuWhTUL7MVQeSXUr3zWdUflDSVKj9CJ3k2IA5zdUlrdNXNmbyZX9CaEO+yURWsJNN4Nb
aEiXaSYTakEIfXPK5FIYNSBd4zIhTbftrSk5w+2o9wT+Fp/shm5afdBQzBBKE55bHlXEoapfpjN3
GLEJ69AjRRPHCSnkydG2bRuW+zISWWAm742t1a/RNOo+GbW/mb2pMA9iOhWW30995cdNpNzsqumu
oz0qfkG5/qURgwjQbOYfV71TjPVGUZLmSVv5SrYbcEMH8KeUKFAWFgbajqahTI/mpY8oratq6RV6
445bYry2DdVGbBS9UxS6OKbm7gtC7vs+UjK/d9WbSUJna9jT5Gutcmq98l0I27kUrfJHjvxQo6UZ
L2ZVF9tmSn83Bvgdiag4zjmvZSeTS9YPo68kk+OPuAy0rPuoQrCsqHZ+wsg73E4h7kGihyndhSGm
a0h3CEf5Y47mcDZD4FtjFQdxN1pBI7hPukrPT4rooYAaJEansTy6U48ziFvWFzTHrqpkS2UAFTGw
RNSx3AAsS0QmcvssRw9Hl5HgSZN9s4dku41HBcpaLeZDbmUN0MrqrW3Ku6ICeENgu9k7TfNdE5ke
GFIzecIyHj7PvM3dCEtujo5uhGvRkhPt+jjdIgdNBB9p00Zl91F5sTjBUVKpXs1/N40BVo6wYMND
AYcCn/VgHkfchzrvexYWpt86PbkOZJrGDG3oxr5RKh2vIyBDNIuaXeZGHw5iNdvR03EzFdl2HiOb
zXDPF9T3YmdHoboVTvaBIdC4qUmZbZFcVbdZDJqwVCKEVvTqUozoYTUhS1Rum4bvIAm3U5LeCdo8
aQMRxntycNkpRXrXVnX7TIx/weyyRcY8eTU0TdlXPEh+OL1mADiGPBH3hv1sZFFoNlzqJgJeSVs3
7FhVqRPps7OrjGjc55WtbRIANr5wkZNNbpEYLcKbpg9yEJIby0nvsSfOtuXKbYtELnXrXN310PEO
s6N6MH4ROWEOh0rTp/muQ/h97uwSOa8ELwb01HfhpG4bx5U+dOVsF3oWM0kooi0qT981dHe2ddcM
Ty0nLZTDvql1Hasvz8Oz1ED4qw6TcYP545OfyiXH4v4g/ZnthILTxWRsnAyMTERSDrS+I3E0kQja
6WEOzGcUHzH5GXiugQI2EFB7K4OekGJXWyiY1yhBgA4v20edQeEyKAR61PzlCII+G83JV4mkzQ5r
MOafn8gsDGeRZHclrOegV7XwRTTGd9ukDj/31SnpUnEsJqZrUwHOVVLNqJyzwy4T6ukZ792Nhgtd
UNcaikhlCHUuBKeUNqdWLwB5jRmajlHthwis7lWFPUtfW/KzsWZQEGaZY41kW/fQS+cdHE3MMFII
qd2ssFMf8wQggFcfsbzsTuMg+tP66quJbLM75QnQKTg1rNQO6Xbw7fupyNw9P251MjK1Otnku3bt
XF4nxH5PSCLNpyRn0+bBSwrWq7ktxYAuG/c1BUZkaM5kL1yfVP9VaJ48pXXxId2cBEphDvIwxzlb
ZA9Ws5tNyBJ302kwOrTMnQYvXFvLc9+yUGfRC/PYK4shXrUfp7k4sYoUbILGcGt15Ycdgwpo+6jk
+qRaGnx2c7MMlLiM2Uu54WltCF+JQ+P0apF234WKKk9zJ9HLGqy9ZDo8STUFuxgTlvq1LN+StP3V
tEX3+V2tr9avKZ4ttM+ncHZRfunEPlzcKNd9xvrKXbqLNR+/90ZWxciHprHHcDjZ0TukpoqJbqsh
9c/ugqqs5yQfRhEVWtCodXps25mC+7zRhvSuKV6Cmz3/GMU3CxlKlCCI4JsmDAMmqeUD1Le+bK6p
wnSBhG4Qp1OY+7Eahvs5qw9DUyOsUOCKmMTHoYWXqBCsAYMdjdP6CRDzoC7szO+U7Sr8Kgx3DtaX
jRZXbH9Dw49bQJRIhUD/fisLj63VYJKvwZDqBNBBPwk45kHlwGOrf7pz9pO8i8s3G6Ih1+uWy+6Y
Ph5Y2KDG4rj+VpU+lie5NGt3bUzEPLjNl5/y/zscYkT/X2cPjtfspkGQXCz2WjUEmC1/Z3PSBY2J
KtzWVkwERor00Ne5R1GHE6IK/+/STRBLn3zpSfCZwqmB3NH0IP5202+BpwQVwFFT2kuYdfExU3Lk
3G8dNoG7Lu7vRVhdUuaBEyrZOKRV+Q/k5CIS5Q00rQ6P2Vm/NWjDkw5X3K2TSsUHGE05IUrmR1jn
BXP3nO+0Ibo7VMXC/Inv+rtUXWPfL2kC1bLy0xghEymlfp40rG32EBGcZyd5hr3eBS+Zl2/eSoPE
fqCIIFL2w1Ep7ZRHx52uYkKQzXKUhqiJPKOHeEPdZ6dQFehytwphFWSsM1/NES0YxfJnqs6+MgLS
cg3dT73IfKJ4VFRVevLK+Tc/Nv40gFaP5lDgrakn7SamRKYPrXcdxGzsSSpXsMaChC3ExpJNeVNz
SI0926hAZFXid1lU3qyEijNCVoj2F3uI9vOGKozHWQg+GyPKtnjc6O6c/gXqX57DIjEDLJGLTaPM
9SVFOMPQSuWjYprdOaN0jxm+RHe8M6lJW3P7a0zF3plbvOdb8+k4otzzCBSHkDz6R1mEKCYkyo8u
NKsAedoexKjIrorKvqfx+m2VxeJHVMXvZJICHLjN730k7giiOn9yQT6NdUEvFPuWhYQvRZTUvlSx
bTMb+yeZeZdcAHOUo7bdgWTJg9IgHJeuhmhFtmRTRk161FGc3zi5OR9QMZ33M6WDDShNYzMrbbMl
fNyU1ZDs1XrJd3hkpAoyra3o7CtAf+wKRf8o4JMYSRl/D5XKhglOMUF/ppVaLuSVeKsa9vxoBvV7
22h/FUNbo04OYZJqP3UYvFoSN/HQARqKDZrL6V0kaQ65NZ2YpLbtlGfnOq+Gs7Vk7yagvoMh64PX
S+Ud6+ut8AxSqjD2NmGXbccoid5BCv4UGE29mFJX3gzVUrDPUIet2+UgG60y3mVydL9L8tfSc8HW
N+F0JvEZbTITOaWeCvIBRf6Ni5L7j8YbjMBJHe3GDsA4yipu9g3cs2dstrDeqYT/kcgHW17yW2JI
TDytGXevzKrFe8Q8eEYv7kYdktpQRPErq/4gKxBTI40rf5a29wRtHO6i2IEwXM94bM3pfCPF8HvS
2+M8ifY5NK177xC2iAvwzBhNyz1K4ExHa/0748Oe1pp3Si0t87/6n4fXM9fBtb826+lf7/4a+38v
sR6253Cd5xErU44RmU/YH4up8efLcsDueO2vr9b1po9VTlr7//Xy6/jX6evY2vzP2HqddWzS2mJj
qNXos7fL0H4riopFdXmpOoQwpFP/PWr0JgHBcjxTgOxu8WP7V//zrZ+tmCgDKpayi1JRn9amWpbZ
wSwRH1v7ZjP9u496NVFkn1zKSY8elqbyOLi5EQAiih7rWJXbzO6JOezXsbVR4aar8RBePodyO32N
mMa+3tTi3Hg0UfP/HFsPFM0sqe8sWsfLxT/HEqXxNa1Xj19j7DgDxOyNW2lm2jZ2q2hvVUiNl0pt
XdXKVK9h7sUsfWP7Q7raRw4Q+amryniaQ5FvbQyI7uU0s32KJh+Jt/J7DOJin2AAeaAwAmsZdiIm
extN9/pNLzNyKWHxYpd9czGTbO+yxp5x8iREmtPsCHNsn7LlPxdItu4Rd3kvZOZcoR+qW4VtF9NK
ZL8M7ZgQ4asv6dieEEPJz7j3Cix1AHKDopq3hqfZmJ7k6MeV8w/hIDvJF+09Sei/FK1Uv6O3VmzE
YBdbddZeKTd3bDE7ZBrLdAwa1A33piyp9KgIMmk6RDlC703a9+p77QwARtt0YVOQScrwh8KCKjL+
SqrfRtM17JQBNHaR9TEPZrXJ4c49shiRgmosf5LLn87rkIz07upl+XHtrQ1E4WjXQP3erOevY22n
v3tWLy9rr4/LmQrT+NK2kwdOrRWbMk+HRyHCAhpsPGyVaBge61hcEuwCjrquPQ9XznNc53+QofnX
CfOIVDVZSTAoyzXWJtf/iQdL3NfLeNUcH1WsC/2vE/oOuwdTkdlxHat5bi+tEl69hhr+VG7QS4xe
tTlXMfFMp53jRkt6gml7HYus+J4XVFDXIavsQd1m5a91Xl+H4mGeArXS9P3aTaamfExkxT+vUGCB
rQNUWjGvK8gVOOhrUiXOIWmYX5Fs+Tfo9vOUZiY+18JvX+P/ex4p/gI4pKHv1ut9ndhr8XOkGsfO
Jh8CFJzKFyQDzaMxLvo5dTz669ja9KVavrRLEyUKcE59mhfNJ6g5/znwdbKWzs6h0tXXr6H11ZSF
5cvXmJvkf1RPEv3I2PNd2SQvpU7JWGDW+/nqa8xWWkAE0jutZyhUmD5PK6I6Oyg6YJhWR3U8qUzM
UNS8fY9IBG1DYobd2tVEmeOG0MG7dqzmXYThAvJZcoXLyfEg8kMiBKDqpTuIrsIxGJwJUk3svYT9
bngZ+LbSJMO8dE2K6ge9AbnfDp39PhZyOAiFiG09mo1NemhlNW0iE65839rOKZQEJXZKdk5VNIFI
Wma/OX3BFswTH2vPyrX0udQJ1l7shvabYVqoJLX5fR0qu4hoIq/my9oFMWUGeDh+r9F52Ohj7b1Z
ca8gCRYrW8vz3DeN0OigFgR1a7dE6gX9NYKc9WSD6eIVBsN5PRiC6Hj7pnNb98EwGTxXVfWqLhdN
W8Ld1vOKy3oitsTEdFOHMxLGhf46NrDybEWDCpXH/t6Lqx4SDUveuC5s69rk6k5IunMp47Q9dJHA
sPX54GTNTjh9BvYzivcFaiFv0XCvKpnvPAVj6GxYdC8H+0mSwKL4q3XbElTWu5L2ZKcy9VsXpazu
U5G/W9o4Eeczy2EakxGLG855jqE7oyOavffKSLHFCz+Qg8aCY0T82evM/dqrq0G+OcaR2THe2nhZ
OqCCTo6ue9C3UqSoi1C8NyOZrKymJAWNRj9oReQEgprAkuVzgh6kyzbOzG5HGmvJjbmE8/lz6owi
MPU8Onj6BvFR99Ve/GDWRs8OhqncjEJ+63QFKx63nm58aGQ4ypF8dcbeRTGgRSYUj4PIrqAa6mgI
oppV/miL/jUMa/UNJ8MVceNL0wufOXmttCZWV5Wa72fSQBctzfpKLDGGXZovURFln0PaGMYnxegf
SZP9qmzXODTYWFyFhT7cRIh7zuv8L2Lv5pdrims/5tofbDZ2qddYbJZuzTT7BOQFNey2BS5hpb6H
uPK3aMFfi0L6Ed4Y72bSHGOAvL+0HGE45TXDxuSh2+UZZd5iV2rkaQslKbbukFQUveNvBH31vnch
MojWE+jTp+2r2ZeSRIAd/5LihxrN9t5rtAWdX7ibSSVHWCSixDjbJWmrgoy1Z/0+J0PxNnTJwi7M
xGntZjV6o4AmLjDv7dewm6hDdUMNV8MYX2NpLvyypNmBCk4OTY1GiKUUB+yeMHHIbHkg6Se35kIr
Z2duPAj9+fMzNUgKFBtAUNtEodBPUSvzE72NSd7YvqnfcR18RDMzkMFUu4tCvcTtuwD1pWjVu+60
aNbmxd1it/bez652bxt9tx5D+tQ7d3ho+6P9u2NyfjeF4z3zCnl+LDLee8uYcNHGhHk5NiIER64Z
V9Olp6K3+Kh7MvdLr6dY/Chw4l176AFXj8ZLdyKsrPe2rDHbLfL9eqzzLPXuhPLw2avM+t4O89FU
UxVZC/2Q1tl8zZemVYfznLQ66Rp6Vdf0u95VbLSMdPs66prDnnfKfTI6aAasg8ZyJLFYY6YpP+e6
tK/qoHE0nNp5a8Zxj2Dt0l8PrQ0FTGye+uva+bxUXjcWRdWSNGo+iMPQ56QlG4FhmmtJAWEI5bC1
Wy5/gCKAzbsX2DNVC+BEdMdW5+zZVedjJ6a3z+56RJNVf4qt9Jpn/V9mmZTHnIzXte/rfzUoYDpb
fOXq4H8ODKo3vuh8lK9zW8PRDL8ZtdoHQI60yHKVuCUZNOoJggFmGN2M1B13oodMqWVqdONJgiRg
9/N0WTyM1rH1PBdroNvadWvzFcYdWYbl/V/jc90gXyRtBV3GSBLKhdpGTKGAcUpTJG0BwBiK5ZBV
FJGXsdhk9kQIKALOYbdvuVW8V2EtrmvP86ZwgVbiSL4cHNpE2SuDnbCRLro31S70FxvfDxAjLaAX
zqiBpbI5fq4dIakxoVc/X9au1gLlgIyX7dduNRXJMRw8kMPLO5HxzG/zEH/+4XXItqYglln0WHtW
PpBiHdBEWbsx3u9b21wS0cvbhW1VJ7gYtr92M92xXiUU3LW3fr420g+ZncvX9bPnC85rtBIFP83l
cy/AoknXqu3arTCX59YscLtZP5udI4OUIAS19NarxWH/mlWkeCksU1qztEINlLqRJ5tiAYnkqWau
NsvmoNpUhiLMP9+dsZz8JIqcHwCIz5JXeNLxPDXW/A95i4+JTOj3qoMuQlFePPH5ZqknNPTx6Kyu
IDiyQ1Xa4ak1ZnEOQyU+UIcsDiUinjc9Tz4y5Nl+t5PzMCf82h23+l3kpY3lcjqetApTYzcBfUPu
J/59pBDfkMFnY6BFbnLNxiIBiRNFZ0qk+2Sc3+y5MHzkOIFvVJn90s5dOft5rXF786T2WX5bG8W2
sxvZUCSywx8OCo9Bn8JAd4eaelpU9wCugJ7DoVPR2OxgsXjteAYsPx9lU//ENlM5Wlo+vVldzW03
vmr4wX/gu/armN2AAj3K3VW4E7b4U3d5eouTGN3azFF20PTVj8pKNILWdqe5uv0u7D0lseybMc/D
zlDiZOsq2TlSvF+E6+rJlPEfMy5/dqMwKe/UzkEDMUqVzcU4C6GxUSYZCkyQHzxhpH8PFImyyXKB
ItUUKx0e7LQevY0uKC/VAAEeZbknI59Q8sP0vC0SzF9QJ6ZKoH2r58g7WB6VT4Dv2bYWyGOaDmCl
ASx80/ThxfrbhfV9HQrtYajNCSJ67VOFinZqSUbMQu6SxMtIvlclNpeOcRvHv3UcT4x72druYco7
5A9HAMoyIM+oHDSFuhqcpnoHd15HHiQ0Tr+AeqjXjAzYBn0le1PYxeIjOx9ZHpHYtKPvde7K56yz
aDOk3xwK94C7HUHGlEYxR3EZveTXVGC6OA5o52K1+M8MDaZqdQ83wKgJrF60d4q32t6qLXGKrIKs
fFy5m6hQjQ+Qnz8HK6n+MVHBpBb0J+66GvK3IFlfVohDDG3nq4jUHXHuGx5qqcWvNSiVtbc2tdVq
O4jzJMeWM9YmrHSQLqN3DiGrPJBR0YD9JQewEdsEL4Zbr5nqc6K0uvV0at1r10JI8ZonaMEvB3vQ
hc/BgIw92v1lHTJgH+yd2K43jZtqT683WlCeAIiW3jqkGRaCb22WntY3LKvP0WBlJnaJD6UWLmqf
VfecQiCtZlzd1x6eVNE2c0MsdJaDIzsb6tXtae15utY9YyUDIeAgSb+O6XiEHHuvsGHR8Ia1ISjZ
8WhgL7q8IXKVaZvWqQoagTOIqpPXTqf6sBxUlmYcSPwpkAaO6xmkuodTWKIC9XXJyM1OiK+mn585
j4cyiL3pOSWkOyZL059NiDVaIcUpywUrXdkm/9itja40sdPDEfYjG35XeOK+kdMMJsMasSYpjLdq
rH6JFKGJ9RgpWjVAnNI7gBg132wNP0Ol94btem5h6NGpxqYmWI8OKpUe7NetfWi+st5XgGHklJ88
QQQBFS1+rA3iKOW2TsNym/5nTJ/i3I9qD/FuW48fUzSC8go9tL/NfSZi4+mWnfFMZ4VJH0zLce0m
itcdtRl4yHqKNtjGkwVscvL48/yioYw8otJ6sJe315HcAXcPEUSH21YrnfNYmzRpmO2aYTw6UeI8
WrTRr2OiQDPXAaCVZgQ7Gkea/XoyGUFxR0uOPU3YFgGo32bLFzRuATb/63qy+6fMlXALsx9gFLYp
D7h0OhZ3TffZXcdaU26kxnq29jAxLfdzDcDus6uHvGvO9yHAjds6NBoz5bwuUbH1qKPnOjbN4Ukr
eDDWnmyV/tBasuQM/uja9PZ0qwCHvHwOwYLE0WrwfMMp4lfH5TFv0c6yJ930qe1SKTaG6LE2nir2
amnM17U3hm5zjaW7L/UsToO5WbLAsnb89WgZs8pnlk7qrEmT3deY4aV/PFVl0eur5q7FsMr+OHiL
jo36WBvuIxQ8eqrVX2OhObzLWB0vKPqojz4Kk4vU7L++TkjZp6C80TT7rzEXu7J2/Lxo0w8IViAj
FFijPV30OHltRy+/sgbmV0ropx4SxGntYZRpq/760svEQ2vN9vhfY+vbrKb8Kdsw2mhVnQPyKZz7
2riSLKEDIQCGOmOVqgDSpRYjh00KR/Upk7B6hmlFes1L4v06lscFucoEiLkoyiqY6lD1uffD43qy
aeDRWqJSbJjAfyoVO6yMaXYbdbF8yrl6tCQKX9B7lc8yReTWFEoYqNBB8XoYzk5n9nwBHBTApzYU
UkFKabZ8qpNMbk3iHteD6xA+YxrJ+8Y7atNQXSdzPNtS9Pyeg/HemEN18kbZgQqaovxFRtW2qLaK
OlSbpnHkRrOiGeBR2OxMxXBe+hSKRtKH6WI/tsXH7VtjhCV8+P4SVv2L1UcotgtqUvASfoZdsrME
ggepxU6nJALwKq0+jLH9e3YLEGzyqPYRzAlFgOlWe33TEoMEDdFH4eEvpOf+DEo4GGMFImnIar5W
+8DHwK43waCrynACMfGuSSfeRywIJLhVIOmAlPteP6szWnOtphgUF2Anuco+G/UP9l1MNqAXNpWh
XvMuO2JGrVzqroIe2w/uMe8hwBnGe9IMCds/l30yaM+8F+5zzi3tNFHRJt/Rkkw0Sj8vphbOlK+O
OOmiTkz5dsINwKv61G9n1kg2wy9qf9dE470uInwTJAZ7qk14j5FxMZtE3SkYo/hl/DHP8xsVoU3c
atWutFv33Oe4wZAI4OVXMw0owNtGfUa07BsIixEXurbfVY7Ax1XXw2tf/OYy4oTciuGj+zwEjmlQ
uS0V7ZITq+bWqN6NjCsPdT6fLQRnIwFIJFewXEx1OHlTemi0QZ5kF8ot9pHDpnGc6JK5ct6orf4t
GvEPADHVbaMZioY6V3cL+Me91s13JYnrQ45a4wWZRHAlrCnbrHHaS1WWZEn0Af7WHAZRPfUXgASH
TiLI2Mo0KGS19/LROxbGVG8y4ga2VqbwDdy0Atl3B6teEIFRp23NwU53AIR/ItX0YzETPZhUyQO+
rT4ADtcFqLORweO+sRsFuF7atmeNFp0E4FpoSbBj7wxWe8OGbaP+rFN9gldnyvMA0OCoLAkPo7mv
EbW2hNWEKNxGHXWQTCDMUqRIRsRDq77r+Y/eVq5ZBs8XcZQgS+6gl/+ZXaM+UX9TWQlTieaaeprK
WnuYMDxMbnvKvbYcUvA3Th0YhYgvXVFHp2gkwsg1nt9J4MuTdRVye8Ny91Y5KSunR5PCid8x6iXA
TMmh2rWUe2FPP11TdS+jm7YBqcBWkAr9BDvgrUZtyXaOUS9whIgg02gFpmWlXDIl3yACFMGQxL+b
vMIlOzYPrOV9CmIFeSu54wv9R2ZYxIyk4ak+YMrR1tYriRHdT0CXbcKkeXpuA8fMbXB/U43yKCTz
YKKYwTz0TVB15ARk8YqmqXrp41i7tEvjmBhWOpAws8IXehRuzQ6kntB0diiK0zH3Ws02SlM3AJS1
i8vot0LlASWGGEUhUhm/emuoPlpkzVm0D12BjZ3jwmnSI2og6gg91SM8fokagDzznR1JG1D3rCvz
iq157uMG8J4lquDPO9YCod5MkItvo0eCXerdRFU4eiCswvLZ1iCUQrUDh28mlxHkpY9tFlEFm8Iu
VeHwmC3J6zmLdra3qM/W/e/IDXMEygzgja6eAWIwC4CH4V7MWDXqEOb9ToPK1P4ZIA3GwH63jQec
T9oOWWfHN4tWDRCaLrdq2YFQ7hQMWDRVQT4SvZgoCiksVO5zqqfHKOzmQqoxD+ZuQhQtb2+wlx9k
mhvfQk/+6E06KFA9tI6O7Z6UsPdOShq6J2vB6dRJ96NxvUsVM82ajcI0ltX1YUZhCQvVvweAqPu6
6/7G+8CAE2xHW6VKp5cBr6KLQ/K4XAjEUaY/M8c9g3+YiLLHkG9w+Htk1052IwK+lCRb3ehCvykh
UeRJTaKijUyqbpV1qN269K3UbvdA10tAcZ4F6IbFYAeZ+eQUFKX0Es0tpGOfldW5ZHlKbZMmyb6a
WnPfy9r7K/Pe4DJ1ahv+mm25gfPOWuotEBnlV2z0QWHl0UkfI/wRa7XZsFP3Dj3As70FDhTcCSUp
JWTz1kG4d6ySpIdqbogZX7zRGl6zAY0ihx5iMum2NaO3Ilfs81dTD6Xz2bWJ/I+2hCKGzdfVCokd
vcECx+jmAD1rz9uFUegFwkN9TWPqC9gy+7oa8SiGpnGeZULZlOjjd1bo2yJKp5M6I9+EUNRdS6I/
1uIQBVXngm7xejOyO2MhXppFPMcsRu2imrK9D307XdtkmbnpeVXU3mVMqFvLbF9FjiqCzOFnBBN2
VFr2H12fEXlY8Uea6egcmuWrZYz2bixi9t9LE7ovs9fBQ2u1ZNt098xp0pNge3DKQifeGCUEANjY
8dmyzbseGbA3vJE7CrvHAcQV+b1kOyjyPmNQSWKPzVm3CJxp+WHFgNlLRRqqMLBE01q8rkBg/qdR
OupFPdqmpYddhiGQ1AorkBpj7rWkWfBrcJA9XwoByqxv9RBbVwy34EhgBurBsY560FhTNEzsOEPe
S2rkgqD0kRu1PDfm9KqKeYTaEdqbEVWaYFq6yBRMQW/yY5mZC9DMERm8kg7pyVkDXeSZ5RlExmGY
YKQAV7p2ZndXWvyfCjNJNzommnOwYubEQuC3wJ9tnWEq4BTM7nXMNI1QsMtvHqW5U9LUHzNwo3e8
NkAblj/EEGfvaoFLjNf+dsuQm3vNEjhLqkDOOjudjBvK8VztZW0mljAAVp6yCdez0QDHXq1aWwWw
ZwhSYJKFeVovg2vlWyyj4pgnFVP22DkbDLuBh1BSAARXzkGJYlrslDbPhR2YTHkvgwalVwIUwH9t
2KUNfw/JkfAlIcF6SGfxIZCCQ3x0N2Ett3GcEYL7gjcCoL1JNX5d9H8zJch6+Q/7mvbcDvlejpJl
ElRg6mBpraaQhFp4nFIeHfG9LCrjGxLyKHKODz2NrEM2KI+ZJMBCb1X3tbkYDyR/q51xSLxRUK3f
eMnsHUVsXRNKaUGmI6vUqgXCfwaIcfvsmvp00bLkbVTZpYo6QkZRQBleTJrqEF2btOHvAQX6+FSA
iHLZ7WwK3mC5KvtTOCKb/ukGR3sC23WRxlYmNgIm87S24OqLrG82ZWZ7r7AAnJs6vc0g+F4NwAh2
ETW7Okm/VQQGyFfGQCsriqlrd870nJivygFoKso+7VxB/GRkwF+sTRF1RlBXZX+AHVG+daZsDiNs
kWDt6qnTgDeWFn6hSvNCuMz/03b2Rq+i35OtTPsyyeYzwh+v/QzY23Tt9BYh5XKLGk1SGUYK0+md
bGtJu95X0MD/j7HzWpIU2dL1E2GGFrehI1JXZskbrLq6C601Tz8fi96bnDzdx+bGzRUQAY7j4hdG
ADtDSZCYy/h5C1PDHZAKdkI2GYtg58xjdmQW/WSwzkEvfsiypy4ELPYzt98wLWuv2YKZKRdcXQjC
4mo6T9GCG62NSb0CjAgXJKkEkx59URTDP8b/zZJ8qZ4tr119KwPuq9dCp9tlRUooQM9GBzmt1VVw
8E8TjpAXK3yLG5AC/uvYBOkpgM5rtwbcomF8RagcdUM871ZdDcEICW4oM5kwuLGDkvciuCEFnZ9C
khz/mNwmuIHLsuYjg1V+iUTljbYquGQXiSYzK0iwsPh7Q12A9nVbHQWhUjlPC6SQsWx2K3rg1kGD
14O/SxRtWUcgNwCLdWRX5buj5IdEDXDI/dPsB1DMy41rljNKbMMn2lqizkeBKkrmOGdTdpGakdNy
Z5BFDP4+vl1OIrW0UJ12tpOlB/mVCVrTbMAifLa4+p2DRj2Lwojj7SG5D1cwnL+65fmNZuRcctSo
ZQ9YgkTuv0RjpshsaWF8J8ksq85hqej4zyy/KQf3GeCdcZFLys/AeTmMqgFxkr46emX5pxyXjgEc
8+Uxrk9YMgUvlfvsulgLaXTLG0u9OyO1gicToI8V+yutAdotO9TjlI5HVa9/Ch5YggEYdVfDr2M9
FcmRrBpszIgqJ6WPd5ujbHqvOK9QDX70MBePXhPyRG0kRE9t0rzKs7cT92lg3ec01wbdujVE6O0x
dGd7q7ilDtO/NkSzbXtoYId1INRNcJDHJU9DYiUen8lOotIKrFD32Vfudl7R5zd8HT3QZxJdAogI
tA3lXOH1Tt8yJDNABGDOWA1jBPouKkc7OFKARHaN/LZG57QHDWVHF7ne2DSsUTeHuE2+zqN+kzu3
3iWopbvCSqeD3Gu5K0lbMP9vNcRXFgyAPBM5QmKStzYHSUtgpDiGNF0IRBPRx6H7JA9+bZpya7bW
ICU1K5+7Cgz7QW6F/Ei9r7k/bVDoe1bQGeVa1R/tYhuC3OV6f83c6WeAV8YpYzRAq3vVqryFaRue
8hmic6tPn/Sl65DPdhbbznkOZpDA2PHtVOicKOE26AlZSV78Pxd+9xskiu0VZHc91Nea69NDTQaH
0t7QD9IFyPe9Q278YgPIGj+lcHnXm7vCKd69Ne9AFR/voME2XhHBmpybkxHm2nyM3fCH0mXqcbvD
dII33XGhdG+di9o/Z5hYnuS39H71lNqzekKjsZ/3TRbet4OuAPNY+qHltZYjJfaveV5XzggHhMlB
WkIfpyeGMExdloagj0g7mXCst+azVLCrmQqmvh+QYLtICx47a7hMucW0pDrmzoDxkbuAK//1unaR
Xv0QrLCXG8AVFkDK1vbm+MHVFwCjUdj1Im9D97Z0y9KSJLnlFaz+LD2Spc/O0XeqAcxK+uwECn2k
1Jdge1vfNdE1KuVz5Q0XrzH30hLWQ7AVOCtf2oYNAukLmbA3ZxS6r9sbvrVlyZNksLRCte9PDSC9
c+hEJykzpbFLje34j01Q0vLUJLYeI+k1+qFckh/y1mZbVrb9d9eDrRwb/Kl5DeDK7VLgMUUKyK23
QTgvHw7dg2ga6ExUJ/2EDwX79IwL5IkPto4xqPOUz+2Lw9iA+eG9zorFrBZ4bCcvOaCUoe7urAWr
Oo/lSz643ck0Z4YSja4e1KBg7aZHYGbHBu9JeAdTvthFmvNQH4KofHIwL94evFxVkuvrtKUlc2sm
Hw4phrS99NgPSmOUoF66a4npCfQlM4bzJHdfTlKAZ5zArNDseh9a/V7eEljt5Er0Xe7gGt9yCxEl
mbdMuAYfIdV9t4VLEXLDulhJr6yDQw2JF3zDmOifox64OzImR7nHEshjj5fhCUK5zJGn9I980m9e
bGQndR7vErNEoMzrLtLJaPTaLZzdEvXcQ1gE6xfAaP+ElJ9d5YTy5CVGT98ubBg7Gv6cB+8Zszh3
xSz7if3q43l2yqVFbJ2BqqnOleO236e3o3boJ4j3210sM4eeNFk+M5mbWQffgi4kpBJ4Ad/AJRuM
xD3kR6UKe2tQTgx0UUbNOq46ZjLYAq9bnSfXuU4Ac9jPPUOPRKM4svcZjmHr6GqdRUVaULDnpmtr
JwyX+rE2EuMk55ff5dvReG31p9nI25NqGi/yVLdHK7G8637FxhTtxqJA6R8K+d8TtK3jUOTbL+l1
YMf0tMSRhukDGP+jltk57Pw2Hx4QZDcvQNOqm7B2hqirbrSF32WYZevzlSex9THbg+ED/VcKPdOc
vPpgQZBGFsMxcDgpeAlcevADCoHHklsmT0aadaCy9mgBD/YLfEP+25lLha1H357k2qCX/n67CVup
xKTK//9UjNVG2EsPW1cvP0aS61h8S0tszZwjbD8Y0CLMIANdpbMvKh6LUkUuuw65JIrDJq/aGmVf
+29Y/fqhlN/5bpSxHlvm7h5YwD0bgthj8KGX8SubIyxdy2syF8jB7IPJ/IHWCuvJYZ9ciiYM1aNU
X6P+8gWNAIN0QbqO46SlyohuC7a8ac7YctBQitSAiS2DMPk7W7CiJCX9biy7/vpyHmHiPIwFum49
8QZ4+slml2reo9dbsAn1hys/xKxvuqurVxmWyaBOYhKsp16GhZJkIwjN6wACyFZZqmxJiW3B9hi3
vO0aH46N8s8dQh30YfSZ0nF2AAHyi6TlzeOOJ0zjl/L1x8+lVuwiZVDfDSPlEa4tb/4ZQLS/SnON
UNIFNL08g7DrkNyQlvLPUTl67aoA5TQXt0wPH6kgAUyRbQr3gRMiBA8p3Qq2OaAUSLDVk+Tg/xq0
Or+uv35pySvZY3tn1vHM2pgl19Pzjv2T/753EltrSfRjWg5az/qu1scLfDxK0djYaO03bUZqVvqV
bfQgx/5T3lZFStdxtkS3QJ7HlpSYHPevZ303nZHaUvHDpf4p78NZP1wpWDp8jObqLoTRt7zieDiz
V1HN61xVXngJWEqBnAmNiMn7ssy2BVvenOEJCv2OOlVrEF0rSXcrJ9+qviuRqG8GIITYgl9btLws
8p5sL8v2Uv1r3naYvHdS75/y/q+n8ud8IfcXMWi/8eDi0MawdhkLy4drC9aZ7JZ+t1bxT9U/5K3z
ieW06xXkPB/qrFcYEu9eU4bfaueFe+kaZA4qse0bLX3IlpTYNiDbKn/I+5CUen6PYED/S6uRREgK
GyIfLyd77wxvpQmvUcmV9MxSNtPqrMpOule8bt07YCpo41tamRcauaSl52csFLCiZGWWuy4d+YHV
znvpHlj9R5K1QRn4b7ra2mnYKmsI0rsU5QwJE/G3wz91t1tTcGTSv9XZmsGW96G5SFJKx6BJWbJw
YXoN6mweOkdP573MfxMABiwXJeNb0A7RaX3j5aZswdqtbmm5Xf+alILt1ZVkwELK3923pD+cQfLm
LAE7oSW8Rltnvw6s13J5PtuRDV4lTN6yq8XCiLGskLybOW7V5FgJZGCwJSX2oZ50olveuz8uJR8O
GbxKOc7GA6jA5xoqBa4BUoOVckMDybF8uEoc8dpX6br8LMmyi9yZMunz7DKrzq7JHOsiL/v2RNd3
/91i5ruhwlZVYvJ4o6JnRW+ttC5y5Q6iJ0YcIZOio5U9zF7JdgxqLtr0KK/ouk4pLWCc9bj5Ji/y
36tatRocsc5m66RhczDPs2uCRDAscUhrEtQNu5W7Le1bgYL+WWjtykV32JktDMjokLeVD0vXgrOp
+3fC2bbYAIhUtGvkrspzqTOoTHpVvJUxPBPhk+vLA55bRHfadT3zw+2Xm/ruEa1T1/Wuy5xFoutr
HrE5OXvmdJS7LJfdAvkBW1Ju7Ie8dVYnJR/JnFtNKd7+kh6G+t7GWm+HjSFWcUHuf+mKeDwbCAEe
dRizJKGeIUBaXPGZpNTS2TszHGR6llLPA+apJwneTXXwGmnZWVvOoSZ19lAGdbuTWnOXjRdlLs2D
2meA9Iah2DURr7oEXuaae9sD4KmBKbpPE/ekRqGVH5EMwnCZmf2RVUlQw5NzbfSgeYKTxV4zorEQ
zzMH96JYvU/98W1BtH8KkIH9BP+mPqAaN6LKQVLyMgSPsoTtiXpEBSK2q/RT7DkoC5rdwxSjheAA
Wzjp7O2fPcufn9Oq+QXf8dKbWvllzE1ctVL/R14yJK/xgb/5gQpSPGveem+2fnqs1rOz6wdsOGgt
6jjDsAuauv5az2B6mZKXn3U1tfco6gCvipDtUovFFsBkKXnOrQr9JlU9VEgEowxVguPGiLF6HJcS
lpIwExhwFAgT7dwUdvk4T0n1KDEJsqJw0D3Lc4SFWYS3ijg4lBXyQ/40fDfZPDu36iLll6mVgR0J
ShyHZQF45/rM3OIiRvVahfBp+BiJqigYHtqsABPktQPz4aZwbyA12F7zWGxvUf2a+il6HpYAokv0
7KvJD2Q1latklRkm3eguospVIHxmWOzWOMFzgxr2s8pO6HOqaNp+GseAGQQFse0BrUpt7mWOpSge
srtpGLpHLem8p3kJ6gzYnk3bgl1Nja0g1LN0r5UOrmgDuzPmhNncOOrowvh/TUk0P64p0Bwo/zq0
ue34KrK8J1Rmon0Vtjt0T42jo1nmYZqaHI03wPSFoZk32wHqDKxVO+i2nrQ7rOCRwcABvPTC8r6C
anffLMGWpH2ek4I11AFpIxtuWqnf8tlMjb1mGtpNgmIK/pNZ9JWynzxY7l6YstiMqMFb7wMYde2x
/54M+TeDrXRw4dD9ebdM+MwgE0ErFBUqMf38F9udX8M80b9PTQJaAUGct2DMgF2jg/U0a+wlW1Ni
3VVu3t/0Pm4vaRoXjzwCDcp/q35qRoXGlaXmg2r0bzWqQQ9ulDwNdtVAfVXqT3HPxpGD2ONRklLA
Vuhn5NfzYz3ueow7dtNSPdZSTPlisFzLcexgk+Uo0G7pMw7vDrbyH046m3dyqroxtUfHCy+Qw3Dq
zJBFO/HBqQ7bL2iD5HcYzsl63tqY26ema4+5iqzN3sdiuQ+yV4wKZxbti4a5sm3eQbRoPsE97x9Z
Or5KCqPd9hOmdZChshGxpqWG5DlG+fGgxH1TXfS4cA0EqA3thxWLJarAoLtHP62/rweWlcsUtRMp
cFCyuCKDmYBm41boptKeEdvU9pKU25Ol6vKpcsCELffHHkeALtUy0IvP9vh7/Ttpkvtnu6jhnC33
D9VpEHnZ5OFPT5sZBxPlFIlKUAUzDPctLa1tbJGQfJcpxVLSQe44DE8AZ0DgBcMOXBeWCmVFp6TX
3+o6CC+9PQRovIfVj7I8SXk8hPUp1VFtqmbFYcFacXELZz3w2gRRcN8twZCge+Ia/vldQd+n2Ml8
CXw7PkJhiO/KMcPDcAkkJnkms2wsG2wU1WItavAb/JeKcshaezu6GzEH/L8ckroD+ApVO388TdsV
iNy+jI+lymrg/sOvk9pykako9eY+bRceBduOptXCgEWR8iFaghyBiQdJTr6PYmHkD5DX1ZjF9aW4
VFEu322VJIaD3h0fvo59ZA6OXVZVwrLy8MSYFOXmfLGA4qMsJaUfDpWkXLhFdfTiIAS+HipXe3dE
ppvHrgSg8bFg+VVTGUN2fJkL+1uKPSnIpdlN79qpSu/cMQJwoqG82WXsM6rsVhyTItRe1TIc7l29
/iMPNfV1sAv1VQ/rx44O9pG9aZguiA7y9esN9L+cutXvbKAlX9yMU7GZUz6kqBl8iSrlK3zk4EkK
zTJ48IvYfpYykMLHFELdp3ypOdZfkkEz3zQ/Kj5ryVWq8M3JXtWmgX75GNbpdN8HWvowLgHifvqw
M5OaqN3MO/ps0HhLUupANGUjx3f/UpMB91KXtUuYS+mXzKvR0daMdi9Jo2+Gi4Fr6qE0LRTxd7bV
9Z+wsUK6yBr1YwSh8kvTY4ugwtc7L/zKL0DByoOd+eZlxDLzubTHNyA03Xer/Dm7jfvVUtz2lpUR
0km23n1vZoAUqmPlz4jooKUb9r8Dx26/A9nSD3OMi7jd+G8a4DM0bNsBvCexOGyPM9aw8IX/kwUt
8u/CD3m65YCKzeb7cvDqI35tJQpzTvGWKZZ9a9JuQnO7L950GNOfsH7fSaECjO0NBMZXmLzqg2TZ
fsP+gjuUZ0mOqElcNW9K9pKsY9d8ntmlk5ScsRvUBxWtNx1G9F0wzeASCis07mq0YqBF1z4qbHb+
wKJ73B3A4iHribTssfIH5yYlfet7R1MbLNodbiezT8+DYEz0pVerfg/HJ7pJ0olUG5hC1N9J0saI
CB9I3b+X5KxMP12++Y+Smvrsmf46fzZi8D3+GFzCaFBe0qxVHyIfGnHoY1c15NUzQJ8jshP9S+m1
n5O4Ve8AKwwvut7yqsSoyleJey8VJB9dxFOp1NmjZElgonIU2RAY6k7HcLXAPTazgxepHkNHe87N
l6YpTm7nVhgW1kdkzMs7e3KKu6iDLLeIBZd3ikrQdJWLzKw6HWKvR3TcjpqnUHOwAp+sNxTC0u+q
VXlHdDPLiyTh6ACp14svpTkiSWn0YAmWalo/+Ts0/UDV5CPuymoLULxKv4Oizs7Q8Z2Tzt7Hd9sy
7nJXsV7NMHMeysQCYLFUayf1rwm05JVPm/bAsE7DjYiYuwSzlvp7VvAa8Lv/yduqSMxS2r+qXtfO
/3S83gKA6ez4qR7n5nFUKuDShYv0Haguky/RX7nqfzbHwf7SOCP6QLle3GehYaNsXKUg4ob5a1+5
L1J1NNL7OjK8b3WTqwe3jq2HtPQwYKlr1FLQhf0MHemXgvjVMS72LrChe7XkpXLH+GenARCzDLd5
8swuuCm2k5yjNFRfUVWpd3J6Z/6mll7zq2PfCBiRGaPDOBkX1mxLVHdL68Wz0RzndXcQttTyXZLV
Bcq4aFTdl/Sp93YZHnpfj2814uR/F6x1pLjccuGRAH5Gxv+gzoEaH6Q8BPd4L2eLHZdMu4JOWDnm
dU1Kse5pyXji1Y7WmoGmv1hmYp1Ve4C7vZ3Ccsw7G3j5zQkt5ZhqhY4t1eBcLPC+V7xumnvNMJ2T
nWTT84SPy6Fv1eYzb6MK9Md1fjB2fkGbR/ndeG/ukDAkHQvr9PJqt4X5C04iYpEm/Tytj5c2SxxI
KsF8rKuqfoz1tr6YRjXcIre1cPf1S2wJOgd9LMCqdHwwM/USWSy/97/Hwfg5iUzlLwWk5XqhLNeQ
iiusP6d0+BkqivNNs5sMtWNtfg1ttMEZogRPUKjdc7aIiquKn971aWydWQ5In1yoQGCcG4v1Mzoy
25/D73TAPyAfKn/qAT7IoJMYYTMITwLX/CtDGVnv+rcAa46m/dR3YJbRKW7evJY5YddX2hO4jQ54
Dg5L8K6cA4trvn/RdQMPqtFZJA3UFLc4rcvuJOY4NVuASCA8dAmyLvjXfNKcwXvLU++bNsXKg9l7
HvcA+d46TOubJDsD5bnciburHvcIU2mMy65dCdStaFzvcwAhfVcNofrQV6X/Oarn77oV6I+SmhcE
uKNbT1LV05y7SLP8Z0mFfXBu0zL9ZBa6/9mf2UssrOa1NBzns38e/cz5HvOpPLej2p6ddgh+FPq5
Hmr7RwkiC8ucqr4MwVB8w+Zu31uR+4l55D0mD8Vj7SuI5weQN7o+1HZr3lIQFew446y7MFnGM2JH
Ey8RwmtGZPwldocWYmqhE3SftwqNURuHyu6s04Cl4GO3BDSM6dDgjXyQpBSwYVs8NjNuW1hW3wF2
4spBV4FuwHB0x9pd8WgsgY0U752rGA+5U82fWAX41pXR9GOKFqBHC58DHSgk91L9WzwP04+xjqz9
uORHS/7/ru8iubTV912f8wBP2zeBi+Dbf86/5f/b+f93fbmuXg0wtz3zaOZWvB+YsL+Uw1S/6I6p
n+0lD7mM+kUKcia/a55UQSiyeSmXvA/H8uVEzkrxzrHON1ECa2FbelWjnmgZ2d95KvbRXm6etmpS
OMaet6tr+AZB+aRkrQVhEs7XqNVDcHR41w89OjaHbNSKJwlGk+dV9F/0ndZURz1M1PuggohHJyUJ
FNrV+3YJJGkbCqT7NZ1Vh57pGlqP/ymV/C0pR0ge2nZ3eQSgbctaz7SlUzq9eXSfSm7Xzx77DxTJ
vO8JfCYaVZlfPR8uqT46nya7934aCNCxWugNT5brYjiaoLdSpGrE7itsYojH16ZUTobuzV9RZBjO
HWcVwdMv0LKuco0wA87XV631gBO29+h3Ghtdy7kxr3jSuWufwY1YuA4Yxklv2vGm1yGa3Yvhjjjq
rOY6VlhAzmXyJQUS9Gh1H11AVjDRe+dqpmaJuE7rv2ROorwgEN0d9IuHjVgyz2i6GGjHIELumDuG
IPBi4rE+K1XWn5n8IYtv/K7M9gcSI8PXKMYJPuna/ilqeu2ixm129cfUfAwDHU8MpZy/pGH6G9Bh
9puDQ+zgb4ppoo6F9e8LfjJnY+yCx6pompdiCQyV4WFYIJe4VDD0hYrUANmw2vJRS+HFI5msHgev
6B6lvlTD4OmIaeSEARriNMniyQ5kHi/ZPnkJEOvAV61JnxEdwiDCwhjN6NTxhA9a/WgFXXKuoNY8
JBmkCmM053vHBVkMO96+c7IhuhZIGd95ZmRdWfYobt40D7esGserokblXWYUGPv4fXSfND4ST4Pj
3iflhNdrzSJJ1CX+KW5bFQcGtT65XjFCdEV0GQGo/pn9ifKYxk734qP2hG4w2EF6HNBAVd+/zh1W
P5g7j2+RhTxyZ+76LmRRKijUzw170PtwVI0vo+ui5Y3u6Ve8Z/pdFU3jg48PFRLUeXqopjBCCQv9
OL5NED78dP4jadyjjx/ZN3avG3RtooVrP0evYEl/R7Y6/6Ekxh8s/EIvtwIWygNXP2UtH2d/MM/9
cgY3xr8DHFiJxcPIhMqeEOkEYvJHAS5R78yfHlgDpoDZcIc26vhcY6S+qPHPiK7VD541dUgh8wYw
MyovWaMhJIN43/gYo9bCoHy85KYSvfmK5zw6GmxaMYIPzR7KneUPlz4dpm+mzdxJ04I3t+BN0aa8
QDZAHb9FAACPQTn0FzlKj5NrbQzaLXe04cBaYnGDERQzVV2QwZaHIYff7tYsc0IQUapI7F2mvZRI
5seSrfqYiT4hF9jOI3lV5cJDYwNvn+EY+GiVLVaOrdJ96TCwvI2+miFfwS3J0Ntm3XKA6bEkUbTz
jlNb4HO5JHVzgrRkWsVVkn5aazvYifEOkwdIcrbDpGAJ9DzE76k0p/Ju9JIKBwtiEmx1JCZ5OI1T
u9GBKA05aKz/w3EzglElBPX/dW5Jvru0g4/AlZHQ7l3edohcf4zK+Zal35opDN/oc/1dETvWVffh
VvS58ap6jn82hlDZzzmP2fGK+Nmuiouk5CDT8F7bLvMeLEu5IF00P3pdA6Wwzduv/ehUO2Nwgp9t
oLxBKPL+NDXtlLt0B+iA7wMt1yMqIMrbZfFvFjOeUAeJ/6iiOuaz07TfFrv7fWJ15QPr3HcqIu4P
EAWqh1yrwhNypvMuMdXqYSuQUgZYf9czseQpWmevdl+AyODcvJxBDpGKW7K3R2fnDDV7lv+9yIdT
K2MCX0j3v6RgVBHMXC6ynUCS6aBe2PyKbwd3UJz7bgwwIMI6FMcXpQ+hkOjOs4mS43NqL72vVoAw
MEN3zYPpi6VS6l4clgoeHBXjklhF6n9NLnk4dQ8P0RJIHhBM7YgvGrsgS+lWIPUkr6rV7GQOuAJI
srWN/BghC3Po4onl/ar+I4K44BVq/V0LJuhvfTl9cUom7fXU+K/5nPcHoGL9i97FqGE6Y/bkGoiq
xIi4PUxWP1wKULUoOEZg9rGtulqphybI0osPjho95qlanTLmus8qWrusGLB6nVq1wsJ6kX3m14V7
1rzdr4mNAoo1m+YPPEW/+U1q/yot/6aykBmghAOvKakThtKfi7K1ke9jkYENje73OHn3fp4Xv4wm
/qmYrFLTWwKgBzVkWT1uWCZSCxaSntmcDZ/9emjQNGcCIaWjE5Z3YQYVUEpzLDzv/X5udlIap2GG
5yWaclI6tXb6WCvmj2Q5Ezse+VNaV69SFpsua04ILTEmj57KVlUeY5yEiAfWHD1JTAI1C77Pulpd
tyyJ4YYaHmJ8fNajtlLVyZxzzEbUTvKcJkRu0m3gnSIOut/qbddRh+yhMQv75s86decYVyqYSK9j
4pVsEflsnmipdue5nXanwqOCsx5p53RGKkYKJBhdVIP2ylKnVpSpOm3HaL7yq5xLlO3+e5p3VSwn
hkMmJ9/O1mPTse+dqTys55ViP425xLuas60oe+ywzINhexDBltMrQw1FEAbruwOlYL2k/MAwU/2T
Z5pf1jxDfsF28clLaIK+06nXJmwP//ifttp/n1f7MwvQbVh/w3IXJPbuxy4/bv1NUrJetCuzpxhh
V6jiZ6t11btiqSYVfLNmmUeiUiLBJLdfoqbbId0w/OGxI/SgdMOJ0QZ2amPz0CRRta8xsAgiqGZB
k/+0imZCQw9MY69e7dCfz47X/QUsdzqkCCuq0a9eT7CONG38KDz0wbyhu4Zp+2ed+d6JMdOdi4Rp
VOnRQbOnRcrW+2UrWGTH3U6p6cgRmjWRw3c91hgb3K3cOvnCPPMCCe+z2fTerue1Q9djeqv9CnBx
91kLRk4GzQ9F7OSxV5t7J4Z/WYF6YkHnmLK6VZj6z7AY7hV2PacCS8QJCYZy2fArFDYdEvi+F3jE
TFO95C5StJe6TZRnNWbKW+Jn9Fz5dyZjEezllqxh7KFJpcnDmqdh4rKbiyG7bkcFrOQdshrJJXxT
lWcpgIP2s51hXFVtD5Vzfm2q1yY1h+eBgVDr1Gih50zJhxnICOJlMT8k+KyUmKzgkIPtQdU5KDu0
426Eamp64A2t9LHXRhzAlmBK/Zd6gMefFXdOMFig/gkKVov3cMzGk16gNSZ5OQoM5xmXNRZM/5PX
zQwkkDTVzxUueoVr+U/ZEiBH4ZVO9dzayDWlLbo4I2OY53kJotQoL+7kTDtJ0oMYzzFqFBCGmjVr
y29s82tktcZNslyl0tElG2fsQpviKHkSGLqvs02EZqNUeVeAYp4xNeuFJdvSC/Z3pyK/yoUlzw+H
ne21xqGdanaslx8phVGi5neWjQDhkmWxrP7oOMphCML4pSiPBYTg51bTohf2zH+PUeVfB814QIg8
vR8xq3qWwJ3R+kfWyjpteenU55i4ocyfqEqsQGn0DTyvu1tiJdYzi/3WemwX2ce58HE/CtsGFy2X
SZuf4jE0W6V7XtM4JFWnukjNPThfysPS0u+WwXPcuE+zx+ignyv2iqrOfPa8RHmyortgSRhR/Hcw
WvX3jlXL22Smy7QQvg/ufwAztnpjgspROtP1yokctbDxroieMbzrHstiOqwtai6jAKxxu0MVuXkq
6ix4MVkke9Hj4rX0g/FOqknAkEzfYQtUXiQpdTVU1g9WBXJcjpI8GBUplITkgTncuPfUwHtOc8N7
Rpd7vhlG9yPwa1RClnzdyXqcpOKdH7sw/6UaCphXdu7DB6nByO9ZjTTjLpppf8UUtRcl8OxnyKLO
Mw5i1VELXbwMxtl5lgKtRdxTLdmckaQUIJhiPlYpA0acNxSUY8OWrWTD2PcR/W/SW/db3ZC1U8zM
Guec6lV8cicQE8hZhi8lbIgD9izJ0XBQRts7beWfDM9AORz9lheknqMXs23ghhoJ6wcj66GukWIq
tHiZSMDYZcYtCzdPfR4ZbZQBdngKZiH+otTnIzz8d2xJoq/3NW/x8sNbwwN/t1ir+JhD3ySGXXPG
/vWtXVhC3QJhlJgEgwAll4BJLcBJyUS6tjt7OjveY4zgSzG9hSvwasF5qwy762+qPrPM0jKLXYgP
W8AYGaqDpDNhPfRm9tVciEfdwqSpl5+ANxHMI1v4R1aFsBtqkCwKoLt7k0Cv2nHG4Khe9Df+G9VT
71eU6GhgNDmyj1Lc9zMMUYnGyM4g+Z/EbHMgnM+mHSp76x1zJyxIEnRGYtdmC1Hu4lqM2Mvdsipz
RvsEuwMYZtAXzKMyGQoUu+6vqTP/9FGLSIvqPGL/dbC01wBfx1vR9d8cbutdhB3YqdXMH+Fkesdx
QdUmnKbw7uhxsqP83+1uS0yeAHtY4dEMuFcKLml3aqcf6iQwLy1GbTfbKMqrzSQhqeJ6p6jdeTDt
zyn/2rJGGPqQOlSeME1AqxmTuwjSz4p1iGtIzAspLV8Q187ysCSWIdpwrJAF4bvba7cGZYugstno
MkqU+JJ0vH93Y6Aoc99sr0FC0dH2ipL5rPez4FaF1i8zC5WjYd0XQz3emtAe1sAwo/Hm68udy6Yf
maZXNyi/1c3LK0THJZq7Xq8dJSrWqxKTIHH8CrSThxrGgp0vFjuW0qgg6DDo+MeGVXpOfo0yhAAW
jujyNyWQP7wlu8xAWUbDN9NfOEzzglGU21EI51Si7cyCV54502F7MtJOt6TEPG3A3goCL513gU4g
gbHA/rbA6szw3JnWXbJg76UdSBAtyYEtjtMcNfeSVfoW5g6By2hEbA16cTSwlZ7n2xfFp1RratxH
jRwO2MIaW6NOpw/XBJEvSPLc00UfojKxMZBAknGECrEWKb9rhpTDHcaQ7W5unB5XFCUe7xy3OBjY
dLXFOO2CDGvdEH/qg+pWzGJ01T+z9vOnl45vWrkI6zIewTe2wHAOKv3E1vlRz3p4o8lDVlThDo0y
NkrnMry3wcI8BH63Z7+92Q1T9phpfCJyr7IOHiqrd2rV7ukySrbQWVksq+6K3MAytZ3VF9j3+mUe
cBCyXTxpna9t3eYnk00YUOxdjxdLE5yiFiNKM98pfcb+CDDBAx9cOo34ydQ1ez9pk3L0lRZbmF4/
of2PPN382TDTa16WrN9hSRQ15vdqqPAsnNIT8kvR0YLoV7TdfRjU6o6PI8zksCgODYSMsLtH+BU8
ScyWrqKy9RrELKrApdojyhadhmrxiG4NULgsUbA5vZ9LfcDf2G0OJRIVjctaYz/+bhxujNt7WKVw
/Nx798GUxPsIgy0/j1V0TbEojTSWq3sV4VsjRh0f08yq/x37MLJVkFT7cbbcs4/WjVK2l1YPuQno
0EWmzZ02Q7jizWCCixm+eO6ydIkRJOOx5k+HT/fSt2ga2jGOfc2Ts6FMEIEV8P7doJwZUcx79h9/
MHgOj+4Ef79U7ARtImA67szY04Sb4yKPBnyTPx7k3nRJ3JcRCaQLO57qPWBa3DNcHBjUnAddwtKF
M/8/XJ3XcqtAt62fiCpC08AtoGRJlnO6oZwWOaeGp9+f/O99/qpzs2rZliVbhu7ZY475jTEGGOzG
rk7W1ihgTjH1lGj/hohsmU6dr1eQmcnhXCTrr80Xg6pno2w5ZGtOdFub43dbQkcyuUUDY54Ia1pm
+o2JQ2KOnokQQfRU5z0JuJI5MSa4wwI5wRIMha+5XgRyuCJFYC37yhxeI/aLEMqrTy4z+aAlLRyX
15Ktl8KEWKcAV84C0cs+j622LeM+ul8grq+t+9UUpOrFevy5TNp2cDkIzsYUXgvASVrJEa/c1vaS
Hw0Oq18rsokNtb55LYIFAqSh/TpEJMI1stKDZaDkeZl+D3HBDaylCKNkeloMd0sQLvaRBCuWJnS6
rZyQtPw7b41xu7ZqDJekaLaa+5JoVeXbWRltuqJCn5mqrS21+rQmPOE8oAymhnGJVTaAplwOo/7J
yT8JvMWZNmP32OdEtXbkdaHnb6TXvBvDBJ4FQJJrEXo8TC84ci1gR1kSkOJZ+lSDRrDCX/U9AlP9
YVGlnznJ3haa7k8gu2QmXgCJtQKTJJivgvqo1cMqI33FhRiqG+PesGKbry2vsTd9RnHbAXWqf7L1
bTVz4GtF8o05twx785kIxecJvyRdF2ip89EDmXrtbQxqdEO0NrWMDpIZJmAZmf+Qb0CYyPdstm9r
RdO+8E7C5GGlMZ8tneqfNT3bTKQOD01/itaRANlq2RHPK0mXrZL98kVyNnr1U16NH8ZIoLw+LHci
o/If1yuut0YIJBqdRp9gha6ATI54hgEbxlwTQVePAMGyz4k3ye8aQoE1Szs0iiIrEUYbDDveez0s
HAR/IgWOVrPtSju6J9tw2NDayQLVOs9SlaFVjSwEGhjaongj474IDY+Gd98Nqd/35St+UYYcB87Q
Kk/JS8K9KTuChK85sTij1abXihdg/veg01y/f50kBLo2zZm7nw9uav7UWv5TpuZ331qEBXaQ+XXO
UCjcu2oel61b0ixIDbzsboGPKFniNwMVVJXA/ualftSz9ra9ClXVcm3E/lq9Q/TCzA+cYJXtJ+HD
ves2SpPXcefmMiWZn9YSteRq1G1jdagNNoUSj5AE3gfrhVVTxkFmHLoyvTgYMfymqG/LvP5XWs6h
beVnn3LwUuIucYsyFHqxx6iCHhQN5LXMEXP17nwzkGYWg6oOWxzom9HKIPLMUx5KjTR6UxsWX7Mr
FUaW9u1CNkqiCSN6am0EoVLm4MjdoronYt5oQ5dihwqws1eUzKR6rpS+FaR6b91E4h/Gs5LaXGZa
/ebpdXYzBXHiXhliD5OVQBsvXpZ1KEL4M09Jt37XSr6a9XI/ycAsZbuVsTqvoDlzCXmuJ3/SkPJc
g7F26x7OYG3SURP9IY8ibNpyN6da6KZk3b8vafPhxcWTbMaTknga9fklGYp9jwcnV1wT2dBvQbKB
pplOCeBADG2A0brCDvOGE7jWhVbH/QlV3i72bV/PiLgLzDj40EADyK6I7Y9lUB9kU5e+U2jPvQvI
ZkjN977Mv2dwelar3pkv+8W2iy/W2q1TehhF+bQwRh4Uev3QjMDLUzhMU46jmvfjURAitqtpA+D5
s9CO+nVHAxKYWn+Ix/GeTCMyBF308XlwfnvRg6ZghyVjm6j3SoD8BaDsa2Im8lKvwDYVJ3Oo7nPQ
PL6xzvZGeN5OSe/wXvYA+qANHWplD/D2c8zyC/aIhBxN0tiPhGLUt8wNY+FzwKab3JFNhLKDKjzY
33o5nHJ9fhv5oTj6vaaYMCB9Fi9epx1Z+R4xlzX+ODq89fGtQTJ9bZu7IZv3qo62/b6fq23P28Ii
wcmf3qHy6e2l1P8zKGCnuU1RqfYDeWp6T7CY8k55DetztHL6KdV2Trl7Zzf6LQoilHP8aZXqXuU4
nExvuBvdIiDP4b4Z4g+75NzICBnRDXPx7jBTD5+0ngJaM6Q8CKI/V64NOgJg4yvKhs6YqWjUxrV0
DMbjTnDOOHicluvylujRjjog1dGquF3GVzkgKq+Fq3w4PJciU73fOhABdYHhyCrjp1oWv82gOr8c
ijlsvZHESIYOu0Q/TLr34FgUkUsCObuKp6PVU2U3Y/QxDtx362huJTBvp5/OFuod5JQ8BHEntYJu
aBuBEsU7BXL3FQYhRqcYCc1CO+wmizfZ4W0k8mRlQTfKcDQdj4F/1/WnbC7D8rEvYURNuaZvTQtm
Q9+lDwTADxFsezY4Ksl770dX43gyAJFxGrP3bjQ8aWIBu+mNH2KANL5oKb6X8aPrvW08gRTtUzKK
vdwLCySCjgZHgTE+rHSNm4cirBVZ0MYoAqOulyjW+b5cJ/dAyOSrkwLvYQcfp+bHGKiNl5nbs4av
k6UnodUkzM0wFDMulzZ9MFh+QqaTcDWR37Om7SlO63+EjCa+MEbaStZz1LsElVRfBuQ6d+2YkjBI
BItSl3zO6jzG7VFSLMZDdTt5NA3JFwF1dWaA6IVa+8WlaRHY8TUrwlTfi80JIHcndet6bDVyCXN3
vCYMsptLAqSyHo5q+5qbLXfHHMhu1S/2VCqK8SL3hUsNJgt8G3H6b0LPHo52fSVk2Qrem5qf7Xre
GKatKKwIzUgd2A5yvNNm1RxSLb+zYgpyMmkr0652FspU264zBW0y7RjStnpZhghCzzKJv+BbwU7N
8ewlRssdwEWj/UP0+0zr/BBJS5EMPNCtvC0bMGYg7oVf4Lbdr3bchT1ETG/Ogmy1z93o4U0df23t
hqjlU0owa4UIDfAR713ebBhlvMsmIbZ61b4DWbgZqxXic31FNH+0guBq5RkM69fJcyMcKiE8UC4i
gd/qMXVnnYKZxIJeuTtMSzbRkM4cZJLhHrkwFWJ/ZiMIyGleyGyX5lZYy5Opy1ObcQcmvMO5IFSC
ruSv7URTWAwQh8tNYshdKtXHqm5wzjwXOFJ9ckHaTWnwPhElfsskBraRlfO6ZFZpWK4SvP2qQea7
etsC6CFvZn/UjK0k8Mj3bO1R1GI7Abi9LlK1DweVUagFA/XuSpcj/SNnYdOsI+jA9ymxvkypLdvI
nIAlM0IK0ZDjaVGAt6MitD2u/lpjdoDChNjEhPkVavwhTWAk5dY/Sw6VLxVyvw01iXUTCdEGL2jq
96mrm1DlnDAn5dTXPK4SxzY/EVx+yVBujlNO19qkcb8QVZSbxgPAvjLEKsMApWWEel7b12/YpGjE
oWnS2HfznbDh0hpK7R1jcqkDsiYANddDTxneMqMFRz0ctZSrre6E3xfNc1ZUjCPJG8CY4VpTP8+D
R6ovIoUvi2Q3kzgOtXO9lVjYG/GzGN53U65ZiJGt4TId751qfnf6+RuS6H5dlkCaxketUhta8gyi
l+GLSHU2fJK5CuiD6I14nHLnfuxdxjKy8jy5Iw2UVqeR7b1n9kCifWk9RcPDKHRQ3TBESRAjcUd3
olAl1bmwxUkYkls3Hshzoo/R6c6l4dQx1dUcJql+R+DIszmRiumN1TZOlocksie8gM49DRUCXLII
ZvP65noPrtQwiZhXFl85qGAYMgpsCkzwdXGYmXW4QLEl5tyfupF+Q7LTmupcFc9g8zyandGeazLo
msTaqMzgJDYZPNRMq41mSitwb/oYYCeiH94FssG9Ec9J5WzmVn/TioJWy2juIgVzT0WE4RVg0Fpn
DOJp+E5arPe2daC+6KuCAmN2fJuqktPXfNHzA5W0DXW4IKUq9QKjniQvQx5C4WlBhDe3ai0jcN3s
Z3GSt4Q+5bKMZaBNsAEzz1wOzvJai7TYROauEDSkK+ZQmUGNN5IcmFqMb3kVXxVqTv5Rxl/Nk13A
hkCvpDNQWsmr03YZQ6SLzJ+VYve2SfXeNjMlxyQH2oQ97eGEkGjP8WAo/zQRGRl50twOcbK1CBLZ
eos6Nrn5VWgM7CYZ5Pcrb6gdvnEkPdMQr7caHhW/5Y7feJrD2dDjVprn/rZath4U4GVBbsfP1YZR
HkNnqxkLbJlEKOhqZT2zf0WEFpKmP3VUnHRHA2qeNSQLRTatp7TfJwA2fExLjt/V5s9sgZ0qng3p
VLu4Nj4cQ9s7q0I/8XDzWM1PXYM6hdf9A2/mk4p63rZmcruCHIbsm+cBabBQCNZLlxDheqfYTbkV
GTisPrHEYP2e/pFveRt5RCynrFEGQefl5Lx4hjouHTASOHNkyVvdZerEZ8UfCyTKfZp75k67Ri4n
zXIqbB3qe1qN2zTlnKZT+zfN/MI9ig0EU/11OZSbLl52fB9d8DEGfJsciBV6zg1TC0nA2r0wSBr5
cxvhHvrx1GvrWq9o209OOVJtYky1VxxnRFczOnEsco9jKktUZFHwcm9iskXrbTvsNe+6ND9aAy9V
iWcCwfah5s3zq9m614ocyVBYbxN9SyOep5D0nytPxYtPiS2e4lXujYICXcSE8rE6UQFA2uMM65qw
W9vRwmgMSRjB6s5L4vvml4U3ovMzM1mpkum+EJzUZMc8TTYTiyL0t6QjqGExa/Kg5icApMUWD9dd
5kwn2goM+mnFrSjiIeQQeJqv5NbFejQ+48r9dMb+pde5MHP7heyLR1NWoYjJKSQCGAo4QbLLTd9x
tzDWhUN831v62zjYX5ozoSvjdOstsusyHTEmY/931tRiYmI6tONt3sIBZwHABneFNxvv0fXw6mrx
aYVUCFL7lJtyRbjrv5tWbVtHeymIJPadxJqDuabw1m3cDBFXC1XMWNUeo+JC921R3NTR8FUJRiiS
cQVKif2pGx+dQhytUvaBqY3UVBX2ex1Atco0LRTXfN7RMzaMghNFn9XfSZnsAVfcdGmy1XP7J3E7
dKqOLiBJqkQppjtzaW5zSaBo1xaHZiIyddSbDa7wz9zosYuaJHTb6SbLaTxnA/63qAIcbG/4EY5j
cnHSCpPwfKo0A76TNBKfocdoth6igRGKKPq3VtqTSZSQknXypOUfMBMrezUDLdZxY83m7QJ7LLQG
49sZh4PppY/1TGedCcCfIbq+2UnxsRjTa14xV03aAvSrmt85nW+XfD7XGfa8KP6khPgkWDXxnXra
2s3yMTbXuTydjVwrPRyBaw173MRtR21+VSrVji5eEloL0qyemgTAm6gJyYdnk0iR99WpLIhTqu2H
0p0FHXTtfY3nk96CkPaqs8kSLhx3N9S1G5QzkLtq2KRz+pYWnQj+tXbzbVvFV9Q0eC3N+r6E1jg4
JYuL7EhbsgfweMe1mjcR+fG4nJjVNpojc0aPpjZhTmfylymL/TKDJUzIBs0yHVFvrCauRjznq7BC
nZ4qDK6YWZBqDvRgWFVGUmKab9fYOTJB+SlF+1Gs62WC80VbTZ65Q15lDq1NG0OvqvFguvHO7LLA
mUcMxxppUdl6y/DSDdTaddfa1sYGb8D+Y5BHWQSuyd01rfq0J9MBij42cOWOQNb5pRrLe1AO4o2D
nuJbVHRcxdXZKl5GkYcEqN51yfCWTLTAr5fguhAxhbFE38aSC4X5idu1iHYo4m+RM9yi3F4iQPmc
EphDK1pjQwrRsRDl45CY76WSgoNeQlnLPJXrQXkSAxtjlT7+WQViHVEG8bjZcxp7JFT7rRmyb06/
T0yBDgew+WQqr1HI3Mub3Zy6JnqnPMCPkVCiRAj1J41GTmcQtjIudr5xS3OPywhZL1ssSoY2Jh9S
O9VOo91y1nxVJdruOjpb8rKrsLblzJleedtyBUWziiLfV925qjUaBDzBxs21b869/sIshEgjd69W
jbnJEmQlIVmxcuObKZ05NEJOoLevBU1mE1u82LulL40braCD1TKJQCfC4aDmJjrjGcZuWbz2wHhc
6ncLGUzKsMoHbemBxjt5v/v78D+fA0OfcV/2RRQ6jHAA4m9M9qqBsHGnrMkyuKY/qTdXpMC4CbCQ
jlqC1lsOtcNIOkNOHxId2RD4Tx1r1Pb8PtvVoFAdRYTSB8Seo83LWnT9bqJC72b2sKlDgEyHR/KF
P8ehuE52sfus2nwQxuTtnOifQ2ZnsBTGJz4y9poeu1umi5ic4+JdGwGq1halvZyN36hyuWmosMso
+rIyMQZIRG4INkB4FhBnveJ3kixLbnuTzteSLdGOiYOHL3K+E8/8nnrs2wuLcDRGB0jMANJRrAbP
fPVyoN/2tlm0c3t9ufTagbEk9qkZ8r3nvsDPA3tYkSyxVsG0ZKdVlw9lc2kyMflZMT9WMd3nwnUP
XSOQNJ1LbjJN7rg/nbKB+Mft3WIX99m1deBpJbKh6o5Cj+eg7yzuCI8UeKbKbsjHqMI2bhU9/CGk
uJ65ra1DNQkCdWxOb3srTgSwCZwduoRIYDgNTNTcciA0xt0ms5tLl01vqrwGLaps2kVW+W9O1/48
QNqIkbd1m5OyFXtssItFf8CyNl6iv6WLc/bif2Zv0ZPtyENzOXA2qVuxPGaP5fwSWSl0IZczWhJb
sc+Ita8GWA6qVoHrZZydHXv26anuslQ3XnOP1Rp2LKdbJBZVkg9lpEcxor7ISdxyxn6Sevnal26x
0TqRYrSI32CMMMLumjummfQAowfL4NV06BA7hHKISDUGV9lzM5kMq5v8jc1rt3XVCIa083xHkCnf
ZR4temFb3ZWfK5P85YxUGU00V0CoMOJOx30eFGc4jdwltyrcIJfSYKJpejIKgIC6BfJlqhtsVQhW
dvOTZy3sl2reFws6s1HY3sEUh6EcRn+JaUz1K+KT4+SfIyIfu02t+RWmh76ok0OcTdcC2ny3GXHx
UStjcCequ9PLksaKaX/V19ZT9NGisARGrlG7DqcezRKbbHcTMxo4UozcR5KrsqoRO0eduZPpdmK+
LsCj0my8yoaSvtD2kNfEmrFF8UvXcaZfxgUDGSHfdQmUCso7X3X5eN+SmR72xBtdgfxHdPlzbLdB
MaLbKIgaxoysSS3VHLKphfjBjpC0IgraMdXPw6xvS2pKf3GYnE5XEsuFfvEaYe2EPrZbCJGHtc0c
X+bVJjEJbFljNoc4Fv1xRm/PXQzuWa5eZIXJVB+e6Zrx969WrD8oslHaZzdFjazOuRVObSaJXpm2
sBigSLRVehoc+qdth2jfWEpjKBYeZOGVm3Ww2Izn/g1Ez6ayr/VnzWjcOh3snJW0SOuXSq7W3jFr
3MyiXm5Ef+0JddhpiN/Aw+fkHXVtQZ44sxsbkXBZaLNgALtHCORG45gl7Zey6MrAMaooALlS4eVk
6rXJAiLbKgBQ11vyUiheIl+4ha2iswMhxDVPoT3ZInsdJO9tZAxyn6U5BiZue8Z8XjrJb9zavCTz
RCgxsWRZoyUj3enV9myMxXl5AvWpjnF9ryOhcEVVfsRfZZPkPbjvvuO4x2sbzbIlaGSi60yV5dDr
2Ui3qYMsnvaCgzvxwiURq6OodjSLLRgxW2861wnhLczKfupSDA+lGW2mbHm1ZqYuJ2d67iNmPbEB
dbuKIBqW6OGi0pUHaf8EKUHIOvFXY8kxdNzxJqaHinDomYBR4gXZXDY/8Jt5i5bsbtJHjfBplwmY
ySV2o2IwoW3w05oodCZhIyMJmxVXsh2BW+NGYuq/OYtlYLlRlXkAVFKvlBU215xojB8V25+6+W9S
6w/oGcItAIXb7d3aSx0yToQOHX0C3+K7hSm3esEEBS1D6DU9QyboHto83c70mCUpPlkybfpEe/c6
4W5GoyNwLc3rM50/Z1OsLul4gp4Oba9AN6h0OOcw3EvFyrl2B9hHBDAx8pBt+5BZ0XIjI53eBkcf
UWHJceJabTVY8PiQHwet0LedewfjgsJQX14mZezXXkcVVt3zMNERkfMQmHHVB2r2DArFYuWnj89J
P7wXkhaZ9c+c0juX0z6HYHbFaVJYjTgOjIoGdOJp1Oz7jrnxS0weiVYTZk24Uzj32k9XT+9WTK5X
EZ3zEW+lGH9mF0G/yZDgcVc+DYgC5L15cH8rifhhPU8Rx8MMesOGAZ1P7Tq9ljjLUTlEF5RZdq+J
Bnq+vXDJrU3t11hRQmPizOdcmfh9U/3q1vw1TDoVi5z3BmvP7grdnuviC+8G6ZXQT+n3cjI2ne6B
3yjjqkoy5Be72CUgcDEbhrmW7UudQOcusu7a3stu6p5r22rDmDfZXxoPeyBNcKP17E0yzPNt424s
3LOhqwRpG+PnstQXdtiMKtjyRcP4XFdX+ECa7ZJdB3YHzh2EtmGQX5ufjCErjgrZo6l7UZC0SK9J
baf8D+GkiOvxUkkmc7VvtPb5Q4v3dF910E7idupps62q+nacK5tFcDTqeox1E38VQ193sbf2l/T6
j436VuKkvfn7lCxaooxQHppc8tv21wiaSO1L7I94ck3WUoLVXc2D4t9NS9i0rMNRYzxlY5pxHeiv
PXiJ0DBNJ4itvSulHYrVe43TRDDlhqZd9+W86SIOMuXMHETmd6puD63qnyanWXdmZqWbqStuFZYx
esd056yuaHfcPAQbu2MOR1jRq6UTRwnHGsuUPpgK1OGN1fXj7dS4D0XFG1qthV82Rnc7eENDhvfW
ZdN3G5gsA+0NqGOXLloQ+ZEZh0R9zaMBRdyhLZ+NxoslcRY2/UfTQnJhootSqNx4nXMp6YiFzSr6
gKJ1EzE6ONFihZlzDdqYf7NuCSM5DcQX3uTdqLaAv3EuRrfeGp9jyVmFY9k2N5skmLUcPcaYbwzy
Byhy1C9LLvAox70zrO6+HXNkGBm/FAv9T8G+FEOQ7rTlnyI/OIss4za1rSkcqjLeagXJCK3h/nNs
PJrl8KKGKfIFGOTAWfTA6RfWZ2v9EcrddxYx2dk/R3KBrmXx3Spma3VnoPbTCDGqlvg4W81zl2Om
GLi4zP6JOY6j1+HwiaNkE6UdFI/R9B1PfF8nTijEoZP0nmkFkemcTJzXBf2XzRTLg4fl54ZBxWfj
GjMeNxrd9po3wBE/fcGwJXNENeLrVkUuUJusePIkfWrTIaMIFsiNrJfLZNE9sEX0ntzhQGFVCaJ5
3Ywm1v2pOy9jXuywZRyWKboQF8LoC1pEbiisOg7PGS/La1nZv92qzkKMF6pUsMXJMY94BFenhiGo
3+Zi5Oq+Vmf0US4ySwTlbF+inFj71h4OhiIHvVSP2rIa5xEvkIkPeFun+7KjxB0869fMrdGvZP+q
1cOKzpWzGfC+mUxmtpieOjc5DvTS0Nw+TTEMJ4Ow2Cxxl602DF7Yr3XgiYSrJb0vIDMEMWt93e3A
Kh3wTLKV57rJfH/zUUjixCJlkTit/cb2+JmL/GvokpWr39zNLX8XkRJeSN76Vq79R2whQmbZdZw+
o4NmkfFk1m4cCBBlKAx0bG3e5qmbthifWGFvsiF75u//4Hx1TeeFMXoBMi2if+/pvjZzrLLjX9Wr
h950fptieHWX/pEuRBSYmQYn3yE4y4Mo1UYcB4Rxde/QR9VIDZYCSzaRB64/lmvLkV+n6+xE1hFQ
2pcRzW7QVvjErt2samA8n5NaERK7c5iUBP5ws1jLzuEOquJ6V7JwR1J7s8b0H3CzCuW5Vbtax9bG
+HvS/VZO/0rOFGp0VV9asTUidk7WdOjK3r4UE/Tj6svMXbzpajO6KZY6XTTkMjB32lzjZ7QFg11k
/DjmLw1Nd5Os3llhSQsrAzQC1uu01fH0esmNslfDz9Lk3NQaqZVWeZJMq+VVW+6GxdY32OZsqos5
GCu5M2YVQxtrWiJY2geTJ4awxu2fi5uOQ2nMRCfpjgmD1147sMLvlib7Ter2Cp0aDlal8XuTyikk
Kg7lLYewawbaMr8Ya+IdUTYC1ZM97tqpsVFO9ZQ03Z01EgQBppofIw3nEq+ri1rOvLd9ljlHoZZ2
eZAuOsFVVn6CqXeP/Rvon2roWCmaGIpwJ5xTu3bQms3cXIZVN45VOW3nSovDNqcoa/p9XRnUrWjC
aZXy11PVxk3Wc1qyAEVJW230ZriJXYLbY53YBRxHhqf1G6/QGFee3grVbbqppwQY4jvNoOifq/on
pqHXZoRRerGWhtpifsqhvQh92JdesWwGg3q3GHKJHmQxLFRAZInmuyG2vhpxjC1WTXICHdph/zw8
DrWwGXOfvF8yUj4Rv0TrvtBB2Sli4JhpOVocSpOYMkLF5oWBlUsy65d0HnF7GIcmLsqtgTwgS3mn
TO9q5aEcbVqCFBe8rk1nvvYqfcJhSTkKh8oeJgY1KnlbrdZjZGUPgjVl6zrjLu/WndcYNxE7OcOi
wVjTICOacpNlqJEkdmZp55utskJslHzkxhQ7Db6YvkQ1Z5Y7rZPdMhlbZxioShAbPTIL/EYrTkJ1
P1E2/eQ9vYps9Y32oWjHkZuGkb+ofjMT+ZMq+3ecanj9ZmjpRbMDfk+/bAGs0HJql8kXkiwN+6bq
EM+0i1WvT4ntvGSO2uumdWgTSlVtME/gdxj3EHh0RjZEu3dH//TPENqm1Rs2DNAQkye2dssOq89f
XQU2MP8SliCHLT8g6t5LByWuGOrXNfLCblnFLhmMZ48c1rb13pPx6ohPk5M2Y6TAaEcKRKlOdknu
aW0icJfusw7FbYzqC8CjCefV9NhOaDFDzDBs7cgzg2ME2kXNQ8kgg++ty6kavTBdbVKUeAgdk5MF
J4U2q7u13e7BssvPrierTNMdWPsY0vTpyRPIy5bHWIHtPs6DQcFmhyy5dKBhJGDDFc85AZ2Mm4AX
s63us9LHUMOl2pIaqlLzIg2HzFC4gRma+9hE++uWR1/gda1y2xdJxWw6oz5Ra9+3Vn9rd8oN6DVy
7Ca0ztda664YZb+p8PTMLs5HNRzNkW5wTDul074hORD1iLbqzx0ESXyppsOfdqZfXhQG51LngATP
2pgaDfvauhuN8aXUkcCgIl0n0ncag929JylKKBRnplWubUB4UinYCT1eEAeofqP+o3WN7diJ0+g4
8FAakiFz1myAFk6NoDkO57kRw9mo0/GMALHS1pu1PfaR2e+1Rh3KXjQPmdDyB47V1///faLumX+E
U8S2KSNYkFESG0Fn6/3uf7/MAzU1bYg1bC9/n8IOQB/CFu//fZJsjjPWcVdt7LVvHtBh2gfsYo+N
Drzj71MW8a63rafv//OA66MKAky3/LRJ+N8nQkhnSn82tcPf4zBbq3vVEl9/fda/f5gt2ScMVNK2
5if7+1wv+yHAYWeDcfm/zxWpGxhAfS5/j4DdteB2yRC07Xy+CDX97z+c7e5dUc03/9/nBbUBKJ2Z
htb/Pd5oJRQLcaJPat7+99MF0Wq3MQ6jvyf9+3xRL0RPJfYdZ5FtY7bRXUam51MbYZyqm3m4+ftQ
enV+zYBbN6nKxievi4uj2aIlVvE8snMM7j0ZCEHB+M0QVI46zzqL79+3Lp3XBzFmvcPfh1nhZTsG
G0T4nyeOo/lEViGi2fVluwLqXG7856F/L+V6zStdF3H+e6U5JbJxjdwYQYKHz2Nb7jlOa8HfhymT
p+fZM5/LVuPn0PWL1Rr949/zGHwnUkbXnv6eyK4w9bWVF23/vjpkdrDg6WWqpqjv//6xi7bb5h23
FqisJAlGWcO6mMs++Psyjub6nhdM9x0ZzKzi18eU6ZrguqKp9d/nyftFcR6odogU5nYYrPSCxJ5s
61kVd7Tgr86BprkHUeeEdZxODzlIzbCHqvC4dK0MIqZvnqi9uiCeZfEyoL5x39nza7LCs3MK23mr
lF35hTbWH6JrfgmVZVyyq17dKSu/VVMxNphZP9WKkb1w63+DoqIo6anQ4aiDSW9YOFb9LlJUNH53
Qq3CkltCoREyw35ANDHlzsSj13qX0Av5pRFxtIa1/Sk6597B4f+Vztm7WyXdp86ZgOqt995Nerd+
nhXLNm1iolE8o70nTB6uZuGwBF0Dl/8+F+cNI5WrRvEzte393xeM2HBYJKJm8/fh3xe6FHEoiwuN
coen+s/jmlhtJBaz8O/D4foEtWO6m0m5EPX+32uQ9Vxjn6aPZs9tnQRr5+hbzTKgEF8f8/f8Hj3B
nWrt6T8/6t8Xqj4ad1VPT+vvIX/PrzQdn/+U0O+vW/xsTKTv1yknLpIW6IW0oHI/tnZGJGiTnLnN
tM2gqewRiEEadIb9P8ydWXPcSJal/0pZPg+ysS9tnWU2sS8M7iKlfIFREoV93/Hr53MPpoJiZbVN
z9O8uPkeQATC4X7vPee0f2apcq1b5RDgI76bXT/8UWXWCwHe3vNg6y4SyC2w2cFJsap41VHJC+Po
6IO74fDa8//PdPziRv958PvPVgGVS2itQQ/wA83JfJc7pf1ltPViGQTDfO9pUbHx7Ay6nazpD0T3
u1tUm/0bZE2blVEl6hMRhTGESeFtpSb3+azr10aZQbRg2AOuCXyBXRJW1zw4OIqCIrlOODptDbgW
TkliptuugiUlzXFwZckwnRLLaLdGTlRBbuL870wtO2ndpG9htglOmqfbW/4ozlWSAAQoWHD5lx1y
gk62JdD+nWHF4R27EbZ0mmN/C9IDvBL295Zz+KJpg+ledo2sWcEq81fXsW8+dDWAOd+raHxv+9Zi
9e2SB6Kn4iu0z7aDD7cpbMuYM2QdBs9tX5VDuB6QC12VtYrXzx/uMr1BWTn257UezcOdTJCXdZYG
dBIbWdREP60HiRsYpbUtWdoQ7o6xZcPqE+z1qBrP48IYo7Kr+/UBJ/j3GTU/iKqw9BPrf9uWHrQ3
4JQ4Dbq7AhUVYiwHwMDgEu4MWIVXBO2Ma1k3FK5/x+6eGH0YN/EJ0U/WOYOxGibomWRpCP3sGoqy
nSzJicCnebsY9TzCmZlDJpZp+Qg38x+61BHPWePKtfV997Mf/o+VDrXdjawqPTeH0q3eFTUS6mOa
titVH4iuwIDSbpTY5LdDDjJcg0YEj6nMCbYsvblxeC0QCCAqsU0my3O5qWoI+LDjnnvKIsT5mJpE
cplCNhRW0N7YuNThnHahgRmaG82f1J003OdKykXwYP6bysCy1Z2iYeKXA2VHmcgGcKi4g8XgeS4J
H088ex+IA2gV1sZ1j/3nJsgqwlpgDfwTq2GDk8cqbvUSogprBo9TdDgcDSd/zfXCu4sCgDdehT1d
1meO9wDdh/rgie1uVQGLUcKO/nlxLEpYoawJtWl/yqu1rO9CTkRDVz7jxXEgJxqRV41xXWYWkrNa
OCjHxuFpWshsO6Fcmo89VOaWcpRVdZzQKsvnrKy9tPcewLU0U358qJfFD3WW7mr7rErWg4sNFd2r
6Rjq01uiqs1d1HGvs0m8eBY61mctBnyglkn5J06775ZZ2i+Kkz+1mtbuTdswt64Wh2svM2D9gAP+
ySw03GcgPHLdZT0NNHiZ6jR6RvESUWMWTKIylHVjTEcXli1/io0VUeGsf/l4PVVV9jqVkHp2jf45
sBqVCNLC5cQ+KIfheadrPbSiKq77hToYwc7Pco7WLdAuV89eSk/7gj65cg9hdnHMdWgGI2cmIGHs
NlVWps+9ihNtUlJtowDh+tP2l0yQrbvnvg7Kg1bV6UYFILYvuiB7cqdpjzEyf9EGowD15PvHLOzj
e98MfsiPm3WXX7AaixunyPprP8DLMIoB4jqIoMSnFRMbmNuBuYVO8msMJelJJkY+dqfK7AivtVwo
DhRO6RUBkidDj8xxIfuA5RRZwrTBwJnHt+LPKWT3rCyfsywtdpepU4OwYFPp23VXAQ0Yx3kPb4t3
LUt5AgDN6aG9l8W4JoqF8NT94DbXDg7Bdt9gASE6TI2WRaXUz1OPXzXOzeqLM+O3jsa0eSnS7Jkw
j+EbEs2njv3oa9PbQLLyAAX7Yl4ULjCBhcJBXpijvQB8SzYSIeMGpoDbZ+DEW3DKglyucCoY5nSt
XERIS29l8dKQpEqGDjJxlj3m7pvoSemRETcgpL5y7bDyNk1JiO8w2s0+NLqDLMlEdrFEP1msBLrI
HALsZa1zF42qss9dcF0ZKHVO6T0kCjrgq1UkmmWfWvHVZZpiE60tiz68Vr9xpFcO5yG6li5rPbBu
zp35na41lCWs2nLuAAwxyc/POI8f/KzmyeIzGkIKjmPZDptlSxz2fZBk+b0vjhyRWhOr87PObbp2
lWACI3QHSjiQK/ptrbruVaXH9RVYlmfOxNajCqwKvjH7tmwcKGVj4skdHsQr2WjBar8iDqTcqSVx
gm1vlNvcId41bY3gU+QXzrrsIUfQ4xEcFfBOxHN6oG5jZj/OKVE2XhEorxv8a/5r3rMlNerWesyY
a02AbHI1Wka4KuMUABGRAg9YM9cjc90almE9zLWP4dTROWECsuNsDqm7YbbxQrY6Bp7OqXX8K9zz
EIxGUXpdNnZ97RCxhgu9jr5WTnao89h6qo3SAVMRQAcyZ9FzqWBAEB2cX0fiS20wqrvhV+JFziNt
VqxlOTX6Lb4lLO5OlT4OKQglCDyju9j34Y3S2gIXSepsh8nWjzHvCMJhsg6Pdlxcsb612ylTnWuT
72ftJIlxV6TI30Wq4jyOgrIIPt5FVZnutun8eVpkQoOhcybthKszxXAJ65aoyongP5UiOfdra7NA
20J5GyFb2mlCIXkwfSQIAbfj414Tkdjd20YXPpQ2nBURRG9rWZQJHUzH7u7Z2QsUEMRDlw6yjg6a
iTkQC8iw973ORJm2D452ntanIRyydZKl7ZMexd/kT60ZPyJrCL/HPKsY0yeELsQYF6qioynGpA42
hTo2m6fZEO6DwX818/OY3Eu1he5mb2Mqm7iUJM2PQKq8o9ZO3hGXJ/6tQcchUcV5sEl4N9SoYdOU
y6aPWTbBxkrpok06VlmHSIEJjg9V3UXD3cPyjI76FEDCsLBUlzQXFZekTSMEgIl6fZwB0q67EcX1
JhqNqyLXk3VkxcozIPmbgafwuxX1t2YzGM/gFnLc4s2/dPWz7kZuXc1wvC296K3rh1nNWUVjvagS
zIgvep0bn1S/Lh+D/l0h6l+03tbPLZr3ruXjmNIrh21T+wShzFWPsnijjrxjQfzjEFXNtcwmGoQA
kUhKL4Zh0r1R4e061ok4r8lsDgetgqbqr7WyDDN8fZgNTNbepBxyKzgCGTG3Ka7iA1555SDrAb5j
PJWVWja68CKL3jj9vHwhe3W21lk72aGRtTIrk8q18JU5XbwoYc546y9bJi34s/Pq8Dixzt8G/DV2
6YhhTsuq/NbPtfxW5tiFPrU4Uw+X+tEPtJ1r4LiXQ3/tS7TpW98W7t4FHAcdtMNucJKJBdEnz1Fm
rp0qg7uk7cB+y+ylTzPh7vjYRzbbqgVZS4+wTESYYfCoQP5+zPNWxT4tsrpCxJfMyaQJeHcRnhQu
LnW97k7V6VJO7DnZxBk8ZnIwEEeYmj7Mg7kSJ03T2CxXLj6yd3OwcXKW+TSqxNeUYLWg6+u96BYi
g/w2UMP8tkonB4y4b6y8Sc/eN+zaHgK/S21pGM4KT6uxkgNlArVyftvsatFTVjQD8WE2W44tOI0M
pZnnGXfjCTGEaiGLQJmKbWPAtCSLuglkVAGreSWLkR2teEHqj6Wn67dJZj7K6iGCu7U10ZCLp3x6
bjRcvRwhnL1sVSz1BiXN+Q6hbPOhyefz1F5qdsch7kr4lBiEx2NawyvEeVRclpbCJlhYinE9oKv0
rPsok/zr1ZriatmGhRs8SePz5WrllAlXmzUQNFeg9LeSCT3jdbFpi4C4aEGWfmZHF3zql2LVhCDR
PEJoZKtsmMeUlV2WUzX/kmppvpOlKauOLJVAfFJt7cXsdYEFRtEt3G7jqsGevR4bZyKUKcyWPkQF
1wVbIaSTfAv3Qw19lux9HugYIbHTlSt0PaJbS2miW+LNAo4Ww12C/sUVBPLHThndZ1Xn4ydvBHXk
ebdVn3xqRHXugbOpE9zpbZe4z2NrxEsM8dGVbG3tGE2MKXkKNKKnWxOJnXFQ3Oca0Ngmr+NxI0fp
+oA5sovja09Jvac5vpIf6Sq9egXTKx5A8VF+HOPIrXNlK4tTMn2Z0Z2Fw6opH5vAX8uP9Fp8Y9qM
8nXXp/qTCWosidxTmxp4PFQVcDFCVieUsp3TUFn4XmLN9okLNR+mKTWhG/rZPCrEMFyGzPM8sYhC
sW/xajUsUCdh/xCEXf+A0BKmw5TgUD+gCOUNAjLD9HLpoXX+pyE20pPsj+pJszV6gJayWIsJhRdX
zCXHDHVmLeEU8baeYW3bbqpvxhy8PRsAQu1rhX+rCklmZ9jB9/CuC/viOxpOGXGCgdAaMEHbzq0L
0H+IP1l289UzlPx74uuEv9jVZ0O3qnULM+EV1kj7VM5ahQaS5/wZK9VKdq1c/Hz6oLr3c4o23KRG
vEmserifS69fyM+zASmmvV29+CWhiko1shlTEuvYAKpcF5HtPhM4cJJd21j/0rsqGETd1rgoLDry
Hgp/qJYO56i/7iHhDHW+hyJjTyXvoQY19CnKq6+E7/Ybv0rMTaom847ggGylQ+zxSRb7OslXeqjq
n8y2eWudvcB4V1QTvdrhNMo2oJ3xkxhK/KSik75SJ7W+Jhh+2Fda0uygTYZHVInSlQNv3udp6p8J
gTZ/uM2xSZX5ta1YJiAhjwGUM3r2/Pq6wZ5ZdBAuDEb+MmRVuIUvK4P+Lh3KKyxzSEaJ3IdiB8kz
MsNmu+QcQO+qGibQEchA+21mX6easfZHJbrCbeQuU+yua1lfuTqxQACd8yvDKtZFOyAZEXSMMLwI
4RdvdM8TDHvDMVHV0oS8nuOoV6ZJLKgoVXFAFE9RT+fGvg61dV33MBKIBtlFtnq9XhxxIMCiH+Og
gglsk9aBdTKxb55skchimA72cUZcUpZkveyhZfiPcPo4MFPnMdB3MXYo0DgKrWwTonqzlATsIF0/
lRD9P0QBAZONRpyFJEJ35uaT7bnJA+708Fxfps6y0/TmT9g2QJv332Eb5x1G+MtdUJr+LoA6aOuG
af6QDDg5WkXtvxuDuoQAuntRYW1aQeOoXUOdigJal0absVKap1rVPgV1MkCpg1DWlHvPVoyGSqw5
yVVXVgMaIMYEa/8U3HLGAIydB3fAyocrQ2/tO0skpk7colXcTXFkC0ax7kQI5hH8H7GWtZnUe31m
W3Hp3zVNtFFbjmyyTg7rQ6Lwp6jLtrIoG9SofoW23jpcujlEUjlNkd0A3rTv0spvbtxeWV46wCzD
1iyevl2maQyn2rYzoD45SDZ0XTSukjT0gVwwkazT2nxE7DrK9rLYF769yaOSaAgVbRwvsJ5djnTH
wSMIQBabaQrXMNWoO1l0kuJTi7vrFjCV/wBCfdO0nfVcTgEANu9eG2PzhOsCCv5A/UEYlrqN65Ij
jayTSRTlzRWYK2DL9FXnwtj4c13u2z7/Qiww0HPP11ea6sb3w5Rbt6b+tcO2AHAGuYo9NGZAXkVj
URfJvWpG6krFO7SWdecGv/xiTLp2lCWoFK1bL/8qu8uayNLUPZvW9/PEaaESFdEq69rpe4CkbfMl
AEN1noPDBeHa1fwF8Iu7rD080zGuf00sQBF8rw+Xku+fS3KtGmG5uLT1v5R+jpOL3M+echw+p+FB
H/BViwXwZ8/z54k2QbjzN+O8MSD6MRj2wTAlJ5CNyclK/Psum/oddCzJ6VIvc+e6asRhNhDZQPdL
dV6z0i9kuZn7b2lAYD76DCc/s4qTzMmkqSY4VfS0Q0DsrwZfU6PxXdl0ol2hBtkhHtChPE9zmaFv
lGmtxYK7T8wvEzkXm4J+8ds//uOf//Vt/M/gtbgt0iko8n+AVrwt4NNq/vjN1n77R3mu3n//4zeH
6EbP9kxXN1QVEKml2bR/e7mP8oDe2v/K1Tb047H0vqmxbtl/jv4IXkEcvfpVXbXqJ4u47k8TADTy
8rCGXcwbb3Q7ASlO6MUXX2yZQ7GNzsSGGpjZo4fp75DIvXau9z0vGMJrZReZuFnlLvOaeN9qoUSD
x0YFkYB0E8SJeV3PlnFOslm7NllaD/iG+a5hSzKvicovt4oWdItLP9mAzw0BzSKCMrmMMIpa+a7K
3eFk5dl4kjnjZ070gDklZxtH3GnI0eTk69q+jbrirowIpfXN6V3Jy9W9FXrT5r//5i3v4zfvmIZt
m65nGa6jG6776zcfWRNxfEHkfK+RcT3ZelZcD52aXqNuIfKgtxv8G6KmWlsTymSEbYxQh4jkrTqu
PWgDq8Y/KTg3V5mpWhDejM2dFzk1FArUjb5tEU6q9iGovr/KZVd/q9K6Q30mfKoI17+J8IY/qfpT
mrTdJwPQ1H1CLLesdbs2Pmk+EENZTDWcKqOhQJ4vxlhgD9ZB2tSA9zvriViLdDk7eXqUrXmRvJt/
LN/NrxjqfuhqgJa+huqp77eQdTT9Cevzf/9Fe8a/fNG2pvKcO6arAfkyzV+/6M7NXTasQf6KRWSA
L4bvT37DQebxpVpQWQDsgy1PfseX5qGAFrXJ88O5X9h0IIXhET2E5lxfYdYBD5vwwGX21CGaKSp7
V8QPy6zvmyLr6G+9Sst+7Sv2XVVQens4q4x177bzS9supgZ7+IxAzEbN9G7fZab7aPnarWzPOOVg
MddLkJy+fV1Db7xsend+8ZvkccTG/Mga8GHClPCDe9UzCDRcjim8pbM13vaOE151Q3mSJUgCp9u3
+v4WnWcY+Poy9xe9AfMjYS7GyjcvXRjamvl5qK6Y9Wpmf7IrYqI8QqhDoLCPxnvVrx6nUdMQeOux
JbmtuJdA+ew466mz1C8q7P87goXsc9GeouscDOuD4SISFBVWhmAqo/9uVjG8NuBCkI/Gf/yy/DVy
OfxWlFMdBWH7ofjP08Pm8b/EiJ89fu3/z936fv3fdti+Ftcv2WvzsdMvk/Kxb5e1emlffims8zZq
p7vutZ7uX5subf9av0XP/9vGf7zKWR6n8vWP314gzsK+iipr9K397a1Jrve2wQL/8wUhPuCtVdzB
H7+hf1HUL9+Lfx3z+tK0f/ymaKr+u2oarseqZWOwd3mfDK9vTd7vqq2qjuFaumV4Kp+UQ3wW/vGb
qf2uaix2jFQ91dVV/qINGB2aDPt3z9N0D/UEyzIcTfV+++v2315f5x/s719nXMYvf3aMmA7EL57n
ObzSLJM3269/djULS9VXZuWY1pgDUFdCar1JCVD6mTvXAXYkchDDa7oYZF72+pe20W+hBpzg53nX
LuaTRZkIro6D7gbDJhi82zbpzHndDOld2DvtBuRafkiaUEAs8GgvoUmHT0pURoLVViblJBAY504Y
85OZYFPaZK/0167vprv0ucwkc6OSFYu6G74gvALl2c+P+fCpA5xyybvmv5vvfGWN4sD5Qqjd6tIn
15pnNcYmo6QtFMd1v238nKCGeagPqmkn6hK5VMD7slYmDjFg78s4/+qDbJmJvdNQxNnL0bIKGG12
0B5l/tJRFmVy6XnuLj723Qf8XfOHOsD52AsSG/IVIlVttdxfZpI5w3PQlKjsTRiVUKYaSYUKrsjK
JP6Zk0V9ZDO8xP/y1twZ8F7NXuOcf8rLr/jhR5XFXP7+bqCjf4wYyqK1SxAYQJzKA68G9j8mdpkC
IM86DgOeWvmQAsyHD1Er1XNHWSeHnMfJR1rHtLcBMHMtn9NJ1slmyKuOeD4BHYoP4SxL8HMEaem7
sTKrD+at3TkDdhj6nf8c4opk8TypKLKBGzXlejDr7mBGOoyWMisTQL79vktf8ijuDqBfwdZiLmz5
T/ylZC+LAPahUVWMYglBdnOA5yOsdzLbCnhxUAV7LcxywC2c1hJB6iyTrmG7CrVNDZl+F+0cF/Om
aIx+9lATf6vnEBMC9kDOvETpIvYI0UKQ86+yURfGOrXzLzq7y4NMwCy/5YxUxestEtmQztPzzM52
DRNzeXCDmDNhDvUPnpJk4SsqKcHy8ObUzk4VnL6wd7GDkJTS77JGdDdaE3+HaQQzhShRwhEUGuBM
Zl1BGgytO8DI7NYOPGtTWepJ3ljOcY+1QtweQkjQpWKuGpbIRsUgHR09u1GIXHdgUdvFyJCo68vl
O8QogN+Drw41LjiMxe1DOFUcZFEmpmiQuSSrTi5oEVzW0F63TkmYtQ6qDxog8R1lmHAIGGru5LcQ
dzwDMic/DfzgtBtNWDGFwwWR9PEQYz5YhPmE+AH0fRmmz3E4BFFFFt8xEtNJDs8JEboHMGRAZqNS
WUxxg33lfF2aZGCJeUIL3SNyXFyU/E1MpUYartF3skr+Qpffyt8Q1ZIfUn9mkU/S7Kls8Kidi6m4
ZryXCkC1AiYmqKCyyEc0Qjx9vmM9eSMg/sGc93FV9NtZEHDLNpkzNR0CzjTd8YvXB0WynYucN5Yw
eCuC87wKCd6HafC72w7QS7Whw/8kQWhUwPKqgyznc/ygIWKzsXqIlAHTgCuVWR9x3IPMiZB2Hqbg
KhVMzVqOWhMuQfjH7RlxJ1cknMoLsPc80pYXfFaVsDlMIpG5S9GdPTiO5/CHrAKH8AXqNbTbC04Y
+DGd5gCpJSzwwXzqtKQ9yKowaMF528VuxNZdQiCzvtysmwvz9qU8ijOuPiolsd9/3eH5NiHy4qkT
nNBlq+l7NbsCQFEdLncpi/J+S1CKByjDNqNb+0iTatMSAoBoKe9c3i7Ob8E0LlNZUVQlOqWDvovF
V9SNEB11epys3z2v8umAmNdbGbaAehHGmoIBEf9gkXidQoCeoW0vVfDPXlch/zwdjvRDbPCKvyR4
DGABtCLMf+IjC7eCjEjtbyFzgU0bqOHBFK9tWcRgH8KULcqWBmKvmPt47ckNQSfY5mWi4hLmsan6
TRo1RNP1hrcq9bZcOeKZt0d/OBDfAEQ464dlXebjQdb5+fQnoagx+AsrJuSdBGq8edEWqrYawgyu
0xl4UqfxdhwDvJgy57gBDyn6QOO+dh60YQITlrs2wSxzcyizbORxUKvm4ImkH0d42dURVKmq8f5O
iKw4yAf8XIYB31/mkARxDtBWtmT/lj9/LX5ImcyTy/+vmqDR1kF9LoPZ0WYwpD18vOJ5xmKZwVJM
GAznd954fH3y4Za5S7Gtwf8X6tCtXUi+HJBmB5kEgfZs9WD2ZsG3roqlUyaOpFX/WSeLEEMAmZBZ
2UcOuRRlnUF4A8Q79lGW8OizNst+56ysfTfPOevCwE7A1bSzJwiZ66a60vOsOSD7Uh9wmll7QsYK
3e5XMNCZK/ASxqpXgmBZWLhRkfpOVpIjIRVbyVZspBotZ9UwBXHCOSvbWVRu4KqOFxylQIGJV8sg
XjI14dIJNAhkZaVMStEsc0TvOrw0xON2GSOL/Z3RWdF5Etkka+VEky1kEBIdlgmCTkq2JqIMFyKv
3p8zYTuq4JG28kFsUIJzcyH3M7JnKHefojt6LkgriCTJhJLDpSw7Xorn5kz8Yc5ZOSiV/5jLnLL/
pXhu/vBp8WWM5cUFbqXyfAVy3LurPHc8z+FUqHcHIPqWdcJLH7ZfVptm4KUny75u9oD+2uZcJxs6
0SpzMpld3k6ys8xdxspiN1fhgbgeWUBHlxerzKqWDVpFdgapTa3Mnmsv81w+ijeiuoQGkcDun593
+XiZu3R+N+Nlrg+X+GHIpd8YsVK40U4Xf1ZN/G1lMv/MfSgaUwbT+jhAPSa66OLdVondxiUxrQy9
dmv6LqvUjsgmbJ1szS5dPhRlw7+tK4oQprkuUReynyH3Cx/mOn/K37Z3vQV1hl2Zb1f880bltcu7
aOQiJbPnuxJ9ZHNtxCxfl1u99LG0wNr31Y4IFWM3RBW8UWKQSOSXJ8T/oLnXhmyjJPYD2qwNTMhd
vyrkJi/r+1MYZM5GCk9YYm/myC2fLF+Sc2WdaxCdVZXOi0nsCy/thhh5nlJOIsuy+Vwpy1AMj2st
h/7Yhe82dJVhWQ4qIahD7R1aMNawUhCkUtVRAYIiDtamVRszxlbHgVhDQVpLvvZGcx4eUOFaOVPV
7HpI8VeCpoH1iv+SKbZtndxLwqzDNxGG3L9b1/CWaip4u84zDx4MaweZC4EInHPokjtbjvrEPPP2
acTuwpO7qji3S8g49RpndBCpSyKBddb/TO74xoizf5inbLki8f4ORCIrbQW6kV6HaahwtHs99IgL
VoMRNqbQPSBKPm37zrUOwFqtQ2cidhK18AQF4DPhNWxZbcllfbOPY/YMtZqrh1Ykg+PPB6iCCCUr
rK9mp3aHXhyJLomss9khrAzNwAXkNrhlgZKti8ZQeFHMIRFEtgU7Qvx5xhG8zuTr2BVvYpk0s9Uj
7fqssgTzG4tvArE+blN8MTInE9mQCk0eAk9yCBBsZMhloqfhDt3ojS/XRqkeEhP5z8tDLM3nrKxV
8+gaNllvIzV6AIoI6qSI+w3qafexMxCbN9Ue2SIngHG+NPgxsBC175Ls16JslXURfHywsI7WKs+r
N30gmPxzfl9iRWTdpUHmRvFVeSNMF4nYzcvfV+YuSS+eAfmbyzpZbDVh9LmUz7m5uwvnqdsk59OC
mFA2yMFyXBQ4162Nf09qtUgdFvaG+Vm6RRYV+YoM5WEPZ2d+qDTx4r10DSNkG3wCSpbvOqVGtI2i
dh32HFU9FLeaHaIC/cF1UkR0dBGLCrkkp147QhmrxJA/AC9cEajaXcmkq5AsaDs4tNQRSrFAY9Mh
ky7DDrUgOmIFqUt5XsDPoi6XNQxZlZEI1y6CphsFvxSmDkK5h4MhjmiaSC7FbjYhk76UZU72kb1l
kQi29GzA/x9Zaf+fjbC/GHb/ztb7/6GVVlOFgfTfW2n/d/ry9SV7eW+kPQ95M9K65u+u50Kt7rkI
APKMYSR9M9K67u8m4FYMrS6xJ6TYR9+MtIb1O8Zby/Fc1TBt2/Gci5FW/V3XkSfzLBtCEtXwtP+J
kVb71eeIVdYi7F1cBmhobMEfPV+xVupmY5jKDnoub6O7Y7w0Zg9e5KHYlcFGy8p8h0KDugiEAsAI
A+1y7v3kbPz/xfb/3vX5t5fheIZDmJmBUVr/YCqetaae+rmHRr1EL3RKdfdIBMNXp0FoCCm4oIp1
SOZKZU2gl7NsEctbhfponJ/uf38ZHyzW4tvwNM0wTB2Tom1awn31zgPrmlrceL3h71SOSysfwRKh
C6XvFX9p9M5+GIrPie3f2pH3GccOL+eiXZZaBltmTmhYY/TwIxEvtH73RP2NY1gzTeH6vbiGxc/k
GCzslqrhODMcVfyM7y4MVhOr0pza3xF+ARJA7YqtGVc3WhG6V5ljeYtxNMeVDG6tZ51gaNw3qzHW
Ea2qmo4QzN4u1pZt2lu/gzaxLLwrbUzrK8fZJhCaXCE4MGO4yW4RmzCvpp9Jij15FVoDdqEJg14+
FBY+53C8AV4xHSJlevZBqhxHHxoNI1KKUzBhE7ML9VWpXPtg3lnBfYW9n3fDsOXYAlp9HhRMO/kP
z3dH9iuskuDt1k3b7Ah3P/la2qxt1QiXRFW1JzVrvvejh7zuUC657fykxvODC/Rro0zf/KCFQzEu
NmO7dsAv9UO7ZakuVsnUH4Nkr7lEg/W8ee3M2FRKde3E370pQcJlCCH0TQlxQ0VvYRB0CvxmeIRF
C2m+rrPXjXckHn4Z68Q5pRjRN5oXdwvLgSXIHa6KKIn3dUhkaY81JZlccwOaF27lvRsSFRxzWUn2
Y6pUBGBLGxnp0HttxQ+ShyCTo+fMsqft2HbZag56qH7QAkzQCV0ODZsukJirqHW3CLD522qKXgkR
DxYEz63h2fjh5PMtcvK3FTKDsenri7Gv7uIHtlZfYaWs8UeimRsXUBTg87kB+7tAinGgF8wtgTUt
LQNGLnwEV+h6bSFyhSOiAwagwHRv1Ahz+vXOyRPYjDzrQbiRtroW74X3Ai7EeliUkIla2fDJ1VEO
QFy3WysjIXXlWH3F8YtU7a02O38GzqxsSguiRiX0n/FWpHC1I02In/muHdtrJ0lfNXMyF21GLHed
zc6SEFwYGoc+XOXOF60kJBF1AejeoptY/Rr0pYGSNoRp4PTDLOEPMKooBQyvI3SAFkGAeHQ8FCaw
zCxiTmwbqNWgvczHUzdpEFkEnXFrZjk82DUc0O4E0rauocbO7G9ToBE/CaxiWUzDj9TWzWUCrnKR
doq70GzbX8H0lm01GJM3BvuOVWyW1in3a5Agg7+KKlh1Sg04opcaiP0Z1iq0ze6gWCRwoQnBSJFF
Dfp9krWhtarwXCCzQYNiVV+nKJ3XSFq1fJvhjR001ua8uxVVvbTWy7JM2i7/BJgVth65ARZdZC4R
OTnJpUHWXYoyV1vjvI0Vayc3RESGYEAbRvMZ1iT7rL+IJggWMbFzkpqM5pQ+IyqmzcCJ2WgNkVk0
R9ksO2rC5lnUjn2Wx5N9oDULZ8DqdOeRwc7AV1ovIUAGAyfmPVeeU9kr8hJChQdIN2RR7uhkTiaz
3bkGjLFi6LsrmVQ13PmTtm4bvEdmpaFeLT7ycm2utMicP0fWTvLi5fRQM3JhMlvJy2UJQUYFehvT
TmGXjr3XDmKTBeG9EEQG2tchgcJLJyB/G1gtsTjIbLRh4G4g0r+FiHc7DCrCCIhN1GMNUcLYP0Zm
8x0wRg9y8Mm29as8s1EXzPs7p5qfTKMDDz8cUDdC+stCVsIvQ4jNpy7bGXMD6NgY1b3Cwg55eOAS
KVrvfDW4NxVbX1sRTsXeie9h0FvEtnHjJ6q3m6r2Tg9cSC/BNEL2uHa60MDkW5urUHDFW0EJt49r
XuME8K/y/E9NBbBYurCVxZwtWb9hSfPK17Z3ME3a9S43YGny9RrGKSuGZV/VHojDibZFX14rox8e
5jDdm/00P+pGsfWV5hsh4Os5Iiixzgf8rFaRsDxXdzlxwYvRR4qtDM2OkyCUodDHWSvVmRTcn2Ww
mmYiXwkA8tsIy9qgNnAM4joBw4dewIi+QDS5a9wWOsvvfAMh1GvF//dL1d3YYVesIsWYN+33xAns
K/BHmL/tPCY0d+zWXSteWpCsdjZO4dqFeLHpwFliLFPbTYYEGmaPCOGTYvw02Rqvs1yvNz0Mx1Cz
HZsRhgpnDnbAgfyVDjnPJuq+10P2as7z116tP1lKnd8rvVPtdMXbeQmvugCcwE2O7NzCCHA/ql1c
HM0f7Pe8hY/2VAGD76IPpxS8Xv/SjMSrO3WnLQ0nKtbQfcGsWuvHMCEIzFMPoOTxV8DX2rdBsejh
cVJm6IUzuBgXVQ+Tvt+tmvTWVWG61DU4T8oy/BEV/SGrtKNVV981txw2iEmuy+oGIrXPESxoK92B
FN+pOmza3RpBHQOBoZe8j/Sj5loQ5qTV+H/YO7PtxLFsXb/KeQHtoW5JS7eA6MEEJrAjbjQczrD6
vtfT709U1M5MV1bl2Of2nBqjSAiwkUFaa85//s0WPdyz1uIf1JkYUGghaKdm/dDT8qc1DDoTorJ0
oTZjbOWgxc6Lg2YNp0SaDGHz6TwpjCQngSmUrpBZANiwJCwCHJszQC+NdW0bOy0S21HoxzgZCRzL
tyrAw4oT+8nSg3Gt+tSbpuXTNeVrTdcPZdsNrj8GJOQ0pGPnVDO7bvg50ewtYs+f1ojm1zgvfg9z
dcLAPhkXfvAlCdN3LvFdB9s0jO3UtQuB+Xy6wh36q9dkEdVcdbNwCOqu0hSuHPD29BACKZX+VnXF
1gjQ3ioFA+BQBq9ANUtLlRg9ZxP+GsVTNGEGW3bkuOlsUIO3jB24dR0J8Mew8i9qgCxZTNfOMq5j
inzYM+TSliSaA9yulc63l7p1ofLbxcKvSarNt0rIuIJssGulQRy3ZrMmZTI+4CRzbsGnz/HUy+zU
cbsCe+9U/T6UGMEFTvFuZmSv4CfdLB4+G2XILhaHz1iTMEHoUKlhK2GfLKN4GiKgF7afYNEOjgub
T1kMTIWavZ7Ki7TLS20B8Q8KSexj/I3px0k17XsVszQ5cBvQmJaSkImpHy9D6PNBj/KLV9Wu0Lob
9go+pwduiti1YHqskAblYbDjBQHeMj7ifVuwCVdjjfRE3xZ290J2gFgyyl1EBn7JXZDgdVeum4zQ
rtIIjxYmtzZmQlYXklkxHq2GkYhQ1GOW4Bs2de2hmq76FOiu1DG48L3iewFbYIENxD3CaYlhuHGz
p4MMZwN+LzipmJyOkfVTDurbOCxjxfuqBNY+NqvZ2ohBcP7sO2lFwud4NB35W9anL3lhMHsNt85h
bMlvQu6KPz521mcAZBIJUDel56S0DDfMRrqp+ZnHv/3jaS2xqKUshuN5cSvZZBBo6a+PV3kFUGzR
Dkzf2f7PmAK2G13ltGl0+MC+h0NdhP72zORkPOqDuZiCdDzj7+c2upK6oGs4nljObLLO3D+sCq5G
HfNNu3TIYYCpTbJRtfSk+mFvu7wcjwYZKy5ACIJMYmCQ5J6MRkebolHp5cQ6rm3IoiA0OiNOtjQP
q5aTptxC2+YvnI/EVJvJtWovZVW1+fg6NXYdElB6DLFXRSsw0A0//GbKngYj52bAbY6J4lsfVB3e
vU7CFz8WhE0N3ixCJTKT73vivzlSoUZvUhi3+k/d6WFMKsN3pTBWCT7htEjeMWoGuUvR4NQhDrBZ
hkOPID1Mn9qzTOPQxdf+Q1Gsp9g2CGto/KdeNww2vcY4a7jl2l6SnH6oOMzwI/lOza2dnnct85fq
ZOKGTpaS+kUkurqDc58eizFdAcXW/KyNU/r8JTKfI/IaBjsZF0QtjLU2urIkZqkAGBwr2yUXHRgN
R8DWLJ1dUxbEYBAKdx4C5kxefCZGs9xqY/kjzP29YRJH5ER9zOR6unptP56xwEROBK7op/FHYHGM
Trwx6o63STmz4knAPhXxSSMcmKJRvJQZ6z6qyy2zq1Xe2N+k4Fshz7Gg98NSSq/IZItVAPBi3Acy
eyJOwcO6oaqWpsg8mISlYO/HFE0j7zet8/LgjMEua2R/TuYbR+9/gpSa61TlRLeme+KM8Aa2WFrR
DDVULqYdMyaGQYrjf/jD8Yd+i3V/fLSrfJWCPO88fSKOebgI5wdyNU6LHkIPN918o+QokREfcbdu
tUlbPp4y/FaySdHRMal+TKUf96LAYnT8++PHP5qPsefjbvB4/jH3fDz+y3+sTWcVGyRmZW3eLx8z
8sd0/HEvnKHcf/vw8ZJP8/XHix8/9m9/lTQJRxgS0rYeL378AtZvQSzx7hOH4fHwP//bPyb/f/Wa
EoMl6AIx5NGpmPkwGLrONzZqGmwO/+dxWjIdfTz8zCIIHwHfj6fM4JB6nbkryfNSbdyF5h//w/O+
OcepPP41fkSnP+4+bh6shLYlRE+OOokrVYMgZn7PuMRjxX3cTUDwmd9/TSaVqsCLngiyTSg8DYI4
BN6Uua89ESfqLJp4JNGFFm8X+fiYZXGHBZgtvVUJlxOVP/T3CL/Lef5ZTZzVLdx/EjrxwzBzotFa
G60fTkTrEnvNE8YP1Rp6BoL4+WHna8kpVIBVlUAM677ozaNWG/dIFeZmMmilE+HpRPf0oljhQL4N
s0rbSSmNo43aZ1KrZ5tBQmBG2xYjjmMUhMmxCKpgiUP+utECazn1dbeTlfoU2Q5s40mM1XHk8MgP
1oP16GztZsqPY7f/SiM+HbtMmY6Pe7LSKRJyh512fkKbbzKDUC2KB0wwwl8v8ydtOsKrwDhM0wgL
M3AI5Ugm8Y2RQ3aKSMlbTCM9QR2rBCYZ3gres+aqDRabhqXvu8Tzj818o4Fd1BFDs6gstUVAmNIq
OZuKctLpVPY+mVoHHY9ENjY+I34h7Tzby5QPR1ZTjA/99FbqwmZd5hXMxPtjrPTY4BN6jnbUmi1v
i5Q2PQFhGMK7rVcFEah4DeJygOWmmb3D+NDXXlssaqcutzLAU2RSxQGrkK1X0uBNCSFZuROlG2sI
3zx8TdZNFL5WjhVuSJtWj2oi1ePj3uPG6EcscYQK3yGBXB2RuwX2oxh8Bd0Uk2/2eFUxOhnC0HmM
iFrgUKaZdRCGRjKJtFejZr87tPNHTH8hWBK6psyP2vlMob8ApzStjp3qn/8W2EAr+C3UXX8t0KAt
oik1j48T63FPdr2/jgTZTajKRgrHBlZ4a21FOhlHp2+MTRxFL5ODVfmKeONYaEd7furxvNUXxlEi
gA0Sij6dPyXse6gh+bTD3WtfjDnxdlDEFrbAkn3gIjnqaqocH/cSH/E1mdOEkqUFxqdHuyEGLGwF
KkxDKJmbJOXL1Or7ysLBWC/RBoq4i4+WnsRHw25ggDMFHLT141+xhahWlpGC8OQyOtr/88rHyx83
tjxEVnsD6IzX7QinyehSZ2WO7MR4qahHGDLNUs6fYTOf9I8brQ1z0qW1gr21oBGEUzMF/a8bJfQ7
zPXnx/+4i2vwOHftRHcp0/3xRDv/SB617Z9e+Hjq8dsezz8e4iCD/VLMvPDTE7+/6+PFvz90mtJY
wTLF3eHPB/Z4XWHU6X5sX4xIwgirgjD+w6HjR0cLYDrrPxzf74fy++GVjyNPOpAzj1nA8vFMz8lF
0KK6+f11j3ufDu/Tw8dLPh3G739p14TvpG2dKniPG9+EzTCQWKKIIn6OibeVfYCghWEhwVlhdskB
nLdGYbzmiamco0rPlj7ID6peM1zGqCtPDu70vY1Xu5c7B0Md3tVKKZYTNgwLjFfaVSYSbZ8nun4E
fMRKgQw0qvpgbKYnP3qpbXWTgFm4ehW/69S5rrQch0WKTtfEFIzUWSZpPnhsoRrq3FsG32W2CfPE
xiOwlm7fD9NMfsU9v4H+YenaxmxRR2Wjim40eQ3oazagG7SjxoBBPZKgHQeB/X5NOQg/Ra4VDS36
6J8mL/ueqqN86YK3ognWRTVoZHkt0qqrtkrVfcmIYVk06JWW+EMQgia7yo2z+FugQMibehK/zBIg
qW+Nd4xn35ljmrsZ6SAygvyzZohQpnffak9eUqFaa8VEiY2FeaS90KeJQzIm7sR36bKek/sGv32h
SFJISkk4Vxs4z55Q9WUejaxEqWQAAIfVwxaduh/qDGHak1fTOjnmD4EV07JU+13GJXjV81iAoEPL
b5CebhwVm9gCO7NhZupnqHpBg4elZmIcMbW4i+m1+qMv6++NKrQ1ARPwIkxjHRavUyT857SON4Qr
WGtOklPfQ2nLzejSoVVe29XwhEnPuRsBdLiUzX2ynSDy0IKRJNJY1RfVadwqJs277ZRsi69ffxAT
5IfwCff7eoO3yz53TOs4yHFakTyIiSIxLufme+RZ8th3Y3FrnHDfAF/u8i4yGZ569RLwS6wDPJ2W
WpFbT7BcYRikZrYw62nddYW4apGPDQCcvi63Tr3SaydP9TZRkRp7TPkHIhMDeSjD/qeOITG8ZR+V
0JhAp23gvYGdQV5zpmnjpboCtZ68LtzGlR0FCeyJQHFjWmJXTdVmGZG3uA7MjnSncVK+FGNwbjFX
21kZrMCutebEskLf5mP0YQYyflLNnKxjziiQNpLFwn6DrKhdOwo5izijCLdN+h90fYtosCY41kLf
YS+8izWr+b/Q5Pw/Ne3VbVSAfxjO/Yso5xrkv/38P7sakvxvf5z5/vrBX0NfW/uveaCqofBxsMx8
yG9+DX15SjqmqTraPOucp8H/1OUg5tE1xnuW1CzmxTpP/dLlINnRTEZ/6Hw0/vl/ocmxbPXTIJFy
dNbdkWmM2lE1bP3Pg8Sy8tsqdRzAJbsGKPSD73SClnobJexi1SN+riZYczToz7usATBxBmud4zFX
MThdt4l9xgOcMptG9ybzCWmheJW+xeYZHmWNb6YgXyGO31IvPtm5imm/SSTjKUjzXY2QUoRfaFLP
feSQPt0Pmw5HJQdLs0WZS0m82XQNB0vuteJL09NlTnDJpryPF5rnb/00OSdqR4UgCQrQSQEEOJ2I
vWvVezud7Eqaq3BomScq5j42knGpRHW5wOV+0WnioynVQ6Z8z+NgWCSBelci68xseVqUrPxZgyM8
GUOLvJtD5vXoIxpB/GVtn4uERCp90C4xJPPGtH/rcKipnJTCpSbR0KrNrWOkJzL/SCaG5qv0m7Jq
b43Je0f1yrHTn/04XpWycqfA/zkyxjIAhz1RLgROnXaoPNtkEiw8vTvFXn7w8c1Z2IMC96b70qu0
JE1yyhE2EHrJj5BIWTIRAG8LK/ushOohVKdD7qgXx1PvASMd3E8vXtniXDWnzN0rpaZKq9y6JgvV
Sk7kbn6wJhKrFr542JSGsr2hHn1tY99NUQHVrp3LM6DJJh1iXPejN01Mh7Hnz4wzsKHuGqjeTvd3
YNxrM2zXph4zZpuYqo7UeD0U+XjfsyJXkQJOHZ1IL+SsCE/o+Mn4WxPPtW5MZpy5vdUJ1kB0gFeS
c+51+kLbei3Heo2XF5ky1qkZX9RkmvuB4MNIOQ98Kz8MIiDqWzt4pbntM98do5RiBShqYUht2/LO
eU1IUcLANYS3rTXGa9wlb75Ijn7vOlK7FIHYspujZq4Xmu7vsWY4zd8wyQ73ttaBoPB+j5MP4WOO
24C/8jEWFJWl5KQ2p5tWbmBsvo8qURx46yU4u4wZkh2prZKMQOKY4GKjvzpZlS2qvD9MFsmnPoE0
teHsB62/DFQ87RjuU2MRayDOkzjrAZ9gMeCfaW59fzyA/X5InyaRSIdlSIqGasYnQ0z3+ZwEp9ki
Ige1CXHmH94lyYRQ1IZ4uFnBeO0L8zUw4v3UM00o4lNVRm+P9yCCZEHcK5BZyXSC7Li29D8IkreI
QRk2/pC8wVs6WGbtYnu/B7Fexd0yMzn/mvHSMX0L1fBVtNEHADCLBHMTsAD4iifFjPcG1zmGg1sP
zCGvxvswkSjSSWgI0yWc4lPcN+sy4lxVqmc8e7Bq3FRldzWT9lYphF/Py4H8MQTT3Znaa4/LCNC3
zldSWclb3X1zxoZdfrrPc7P5G2zV8UC87gki1Nv8wcznIwm7VzvE3TSf7vXYEpI3krKuz5bQrmcg
wRY4ptvmVqCfXyjldOlr9ULgxSb31/qQ7nwD9I/0N4e/J3ZsF/8qcpbFaz0Q/zCJbWjKHyRMEU2P
xMhsn1uFcoRzO46Hw3xsCYHVi75rbqE2YCOib6JobrtZCtpgOljUvpPHtd6mLUYwycdgmmSWv/Yd
+pRwuOlaA/txgJUAQhHqdw/jfD29N3xS0E9ehwL4JVanu2ruasV59ot6XWH1rETVOieAMocbQL11
Ab24paqgk3KLdLgo7Xi3o34jM5y7vTx8YyD60jn+lyNs+LNZqe8BQxkUN6tO98MlcrmzYQ/vjvC+
ZiQUOiL6aLIRTYO2LDmZFT90m3Gf+9YZdmWhXLw+PxozEN5rRL0023KK94m0zqboblOpXgryfpiD
zuesMKaD8YPcnC9qHu2bisgaPTmlJcc+cHmMAacEnzSo+LL6XhMA3bbTwSmaW03VNlHfR95wQPt0
mv+vhOE6L/eM/C5sGvZa+CjpRPtee8Nl4NyszBYMgkuMif3GI3amom+ZFyvEumAvGiHPDdwF+He3
ecEmjmLl59GTw87WRNNdi9K3piy/6t6dPJ2b4c0jA3N414OfdYjp4mCd50tyXhNUxz4HEd8dF1Gt
c41pWhguO1++ti2udhrBGo5jvpaYzrEnBotOba6wj846CxVZPpegid4a3iPBjpe07FMA24PexOJS
S98ip+f6CI5VcJ7fK9Xt8+OK03Dx1CsfJM/83ijKmfyp1EVQ9NSFoOxWBN0wGI2vk05usl/o0X5Q
GkbXo4Ftne8tVUEeTlS+jU7TbUWkvUe+5e8QhSzsxiNqApexpd5b2GJk/jFmSumG2D26FoPR2Lb2
bHdfk3Aat1FHbHVA9HvSxq/pMFxw6semN08PjVZ/h45sYmssweZixn9ehmsK+yxRtpmA1gNjbtol
6m3og26vzUyIcCZPPO49/m2cwnHTp82utZnaBZG+nhh0wyoOzf3j3uMGFfyvh6YxH/ZCnRUfjkQo
9pB9OLb/gsHJsOqM5sg43NsTUabgWE9cpC2C0Fg6FRqWx00/lto+jRDVeZN40WQJYNZ6e0/O1njJ
S0DIFKluXr+XTuHvUuxY2qQr19hU3eH4BbuRyDDCZFhCWnVbNjCHpOJiaUsgcOxmBI70tArsAYtc
eZX1h0V+eDxAM8vEMpojTBeljSMWsT4jqSUKAWVuivEBQeBKfXhgOo+bFp4HI9py2k42XrhBNawp
ikgeAdkKRhwoleCS5WbuUn/d5cJJxNuEF2DALuCWgXyDoi5d5qhyH8ISCAnxyBRckTUIvG1Ef9ta
ULDp7++ELjerouizJW6VMcsN+uAGIROJeHwykf6eKPG+y8RZmgUeC526jCtcxIvxtS3mwS+XOQO+
gz5ny4ztNXWmK6zlJRcbPhMUOqaQ35iQN08qUiwWGy0nnpXlbyAJArTQfrXJKoW7cdOr8Rab+Tmx
PAKb5GYS4VtobpWeXFgr3v+hqP8rxt2/lsmweRHC48aCGN7+bMUSRpyGzGLybWvHH2W867Xkltkw
xORwBtAlze1QUkcN9t9y/T4TMiWNMiJ81RAmBkXSmo/sD0w/x+zJXhptOmFfu4xGkcGGtHYJY0bW
FwqdMCLlMCHS2rHOc6n0N3843c6fiIa8vWEIORNCVfSb6qe3h848GJFX5Fu9oYhnrckCTNXLAojg
Gmv91TLCtzrfNcOXUKSHymRVo7Alr3nzNwcyMz7/yHh8HIikr6Jogztrz4zIP3wOPgZ0gUT9DRja
38TQXQWVSaIcpK0+IZ++6klztZmNyhJGola5WdJeZ1VrprH7JBSsjglAb7qF/fKfj2zu0f71yPDn
UW1bExpOJn8+siIm2CAaCTd2WlooNTsYgfEF98J0OfRzSqiwXDNufzxO76KmPk/Gdyqxm19fchG9
qc7wbgQsAI/yUAoAsI1uKS9FMt0bti4jGpcg+Ke5trNScsRIC5tLEMvpgYPFNuACmKt0teFKSYZr
GkR7hv+XyRDbiu+i9+UqyctlEHTXqK1A5l8Bwtclm5/HQDlrx00l6ysiwG3SiGVsetSwmF533hq2
D2yL2i2Nyh1S/67443s8qS/WYJ6d0VjaRnWRWntlUP1ROi2/PnqrclgsVIm6aTNU5azBdNGjJqb/
S/MBxn3f3QJiI//GLOmvTg8TBwxckjRV6Pqn81RPQugH+OSiQ6nXZq5eWifZp8mPR2U93LWm2v3n
r10z/up7N+E80rVLk2vk0/fu9JqkN+XKZHqPG1/0HEHKiJgP5f21ZuNbSzOGRMCiNgcIqm13o93d
l2a6N6jrk07stOk5qLMdkfJT2l0dXAwHPXuCIM7JoFKQJt14MXDWqqT+RCozLFCyVmekqWXr6LPj
xHrYUorNv7cnhdNQFqKztiYF6NwVJJwJToBZgz4cHGznRnu6d3RVqajw6gyWY/rdqjVww35Dfw+B
ODllYbcO6x8y6ClTYuLuLbtYDRoaSLvYhqNuuUMvGQJpQlmhgFz4i9TXgeqqpOUs8k6exFeOXv9d
I9xZpZLSy8JNW/8pI7MYEc4tBMfqaMGowI1XfbbkqXI3Eca3inY0T8K3uWht8A2ORHJOx/qlasf3
Tqccy0Ja9uBaVrsQULb1ofgMYMXRKVbTUyDNVz0X2x5+kzkeByX6UHQIQr5YQfZcj0XypiUes85V
Y1yGwtgGIxQjVu2uka9Wp13mdo+K5QBwyuUqSNWY+6Tc2uog0qMR7Mvsy6CzafF3KD31m+WfEVUQ
pUlur9Ydeqm+e5DobA2Y4D+faX82oxIkeWMHZEsHAxaQZyE/ndqTreSYHRrZdm7f5pZu4GvX7rZX
vMx/MjqrbfY3q+1frfrAy2y20raZq83P/2GxrfQxtBNzZLGNachqGtP877fUv7hkbUvTTSy+MZnR
5ac3CYMybhJVJRRedkDvogbESaZbNZBjiO+5DRT0hbHkdZqoDWTtDpp6qIP4Y66ysbU7oL92Q8Nx
HaHNSMvWUfRzTNvT6earzUKI09U+CviZHBp0FP1gDk3d1MV43WqowGHEsBDHxEdjzX7vIpbqCktG
vBRcyB2nGlbeYLdXg++/9eI33RkPTdMc8ozDpC+zjekeOCbxM1hMGJTkdXYS9nXqh62g0ZkPUlCH
lJZ1Hg3rxqCVU8btZPG1AGGQzmIKh0tsRCenb2+aLV79dDhIKzpllXEKdJIR6/Ewt01NEGI8aK9i
AT1fJ5PbfyIoEM8a8AK9oksC3YPPnb9orV3CpZqtwim9VD38EGwXykhPEsanboj3uu4QcRDjJmBs
Z1xhfju1YqHpIvGaMY5jAO7ikPmKZI4gpubqDMlS4Viw8bvNK7hJv/afT27tIVX4tLFziiERpCvC
AEx8QiAzvWiGfEyzLUz/DBP0DjZABM0IN95FZZvWQonVQ54QnqoFfEfKEG76utgFg/KsO8uEiN7u
zBDpvaM1bE3r3JqMwZu7yEnKpUOfW7euu9TpcCUD51hL/VjK6NscrFtkDZCceia292WU8Vuk8/tt
nY+0J5XVDL11DvCHe+ai1efBNxBAx5VPNToXFW01XFtPnOdVtcR0EHEYjgv1IfT6d5uVP2Uxs438
ZOLzjVhir8AhLOxhowEugN55ynB1ZHfV2nbVQi9I8+9zk2rH0b5Shg3jp3UBOFIb7SYVVDvgL1Yx
3MtAvdDgDb25NADL5mrMi5E908wtfEHIztrXIJpX9RU/gvexHQgdx6OuniEL49XB0dAitcPy7A38
lrsl+Itbn0vC8PDX2xOU+yMWypXa/dfs4N9qaf5iFaNwm/+n4T+la5++5h5qWdL0XbbtZbZCVLMw
CxJu7J5pBie50QwX08IDxv+b80t/aHQ+nV+S8pkdWtNINPm8fJamMRq62WZbKPb3tEpO8z5HoDJy
XrdX+TKS9OT1hAaBn8VRt/IMk6BhiHcjwAsIp86FYtSCYFx9lbVAVhTZMbBmNYeOUovBfbUAUswc
B3/qJQlQag+XGd3IYvmKF/+6L6P9vGT04Yl0lw1xIxtmfUQkETjiUIWl4zthH+cA/q0JuBeN1aIs
kpNI1fu87kacdFEGhIiSHy9mglHcOoK84rQrXGKvhHdvqSewiHjX580o49uMzOM8p++a+JQZ9OPR
dB3QtKQ268Z8DftG/Db/zcak3ieNzK1JPZUt30v8Q7GT02jS9vGz8Sx9tCtXJ8GRZJj9XOjYg4oU
S5xrOtfJXLVlcm6qlRTeK3ggV2wnX2eEwu+IYA4CtlvzXEzpxwyHYGrylFGZ/5aXsNExf8SMfKX1
H1USrZs+PVkmVcc4Te8p5jgeK1GsLJmGKeFwnhquyrmsmwR+fETD1z0BSAE+f6rZZ4ug1BZTQqLK
TOSIia1QTYTS6qlIQGIj+9wO8Vs72ucZtdbA62a0acRERhlNdwbh6L3e5z/aMahYYu1SKuFetUHT
ovY67/Ah10bfibPvjZf5cQE7A2ZSCFxUteEpA07GsIV8eaiOwTQQWE6UhxeMyyYxt/PqOyNrOf2i
2XRPWu8+mtixvcmxf9fy6HkCnNFa9VnZz6tuC0iuetFJZ3SgTdGbGWLymLU0m8GbaXJUimCFBn1N
u3E5epFYx/5BCPE6I21pxgu4ejNVvLKFH6KE7YPqsgieo9I6zgWTlox3MzFfcdNwcxhMWjy9Y+t8
NagmuizF7SbaB8TDK4ivdeyufBvTJogpYG1NkwAvlqiot1S3+4JMhscJz9BjLiNDtuGh5/Nk9TJB
BcwsI++XBqywzzMZHAxxqaf9bt58MrOhgxSkvcNa9t9VgrmIOm/grlL8sakWA70DMVvwH+Fm58AL
td3dk4kJTzCxk5Ys/lNHVBqoM8vxjBNOhffzb7YnA2Xl5+6OblNg9iEsFhH1U5WfjEZUwu9Pt4gY
3rOaD3LCytr7Cs4F4NES3zU3o7IlOjmKmdH0yJez1Yw9zydWHTjWQjb0AI0DRJz3yTUhanNeth+/
wNZ/kBH83lXhR+6M75FUGOkMZzbvZyfGDdyCtJf0MawwoFe3/hIrMPvVPFwOoaJjxsOek1WK6apY
gDpDO26NskiXRtteUpsm3Uf6R+wcJbOcTlkevmozimRNXCaDRaYPvNA3orKDlR8ViAQBNaocLLTJ
wTbhy/aLc8ZSu0RLsRj0fNOTvO2AckfNeHdKWsTuQyXdZplzgc/rS0AGXB5Fy74gfohV3TKbg6uz
OM1rzrOvqGe1rJAFBW+qpArp+jtkkCvOytumwGVL23d55c57eBI2rMP1OmeEXfaUevO+2yYnhzNy
vv5q20GN9twx10gi9TL/trlM8vW5NQ738ZMC3TZnJjCfFSS2n+df4oD343F2mpEBhXECOqj93GmY
dXfTYlhWOR7VMK5bcPt0zELAp/UW0vTVyduregxLW11pY78hXJFlqXD9sv5ImvZmWMNlvqAb+5+l
//+XV/87E0y8juc++9/rq88/u7ff/iSv/vUjv0btTMz/SzUMi57CpDhUHbqKf5pgzqDAH6brqmQc
T8EpkVbPXpm/pusPrTUqaFWVJsJjAIX/zYRdE+anFUS1NNu2LWprA8kuS8kn5CpoSN3MqoKqHnJb
1FXCtTEmWfhO3qFDaZNlqACnRqmKmvKNAUe0bOJAHKuytxeTXn31ZkQFMsmwthRvkzV65RKIWigV
BEcLu6amKvGu0ivKT21404JuHXh97bYtvT0uaRBRAeg6ZdomrZYxWLG/Vqk3ggAQEuYQUwMjSGw0
iS+OX5+60VrQVdqrqSrGZTaFEGhUrDOMQG6rqHnGTaA8VsK8ScPXNmXrMWOrVH+JVJPpmN7tVDyj
mNcLpDntUN+hE92E0d6rRM1fDAceETF5DoHMOwcPnJXR9cMS9TZ+aWb5FBAiuBhFRYa9r73bCg7K
npd5S3LQGe/qcIVU7LQVmbJUBf3KIYP+0Fplimgy+cLIcdHEabXKdPWFhAGisbjmRbLNPb/4luf1
JVTH01RQlPQd9YJOcLHEnANhBBDXoE5f4v6b8EJkvRr1Tgk3d9FP2tXxu54RHj9h+Q2pmZYDY1Rm
4QozF2dlwbZcwhPjvQeLWLUIebEXX8QUFtCU09rF5bEPN1qa6AynTD7s4qNttX2VqxB6mrpY+GG2
nozMWzvmb5ZSYCEsCScIDOvQx453hvLIbBtDP/FEhnHqZvGTWQKulBBpV6bTf9h1/20QaUkso+/6
UUhcTtbjuDMgTY3Ih64iRDNhltS7ySPRfCb6CgbRS9vGjkzk3TLo0bgSRuMsc7WxF0w6shqLtkZ2
+65No02IVm9hYNO8iiaW0A4uXFH1DJ/HKnJl5ZysZFTh78Y4NWKIuOxwCLn4kRKekrirVvNnk0+R
cmu8VUGMBDOAtFgnlFMunpDtBpf0GDc1PUkuBZQMT+TMZJ6lHsPwIFdgabUfoiKjBw+SH1loxhvy
b8mWjNhYE3Aqegb1xSfhd+HL3uTj8Q6T6uS7oke8qPgmUvfOOBt1vexTvzoYmGjkaEpf4kKSX2Zv
QzR0h0ErFwl+BIfIiOC7wZBfaWYGfTT0vzpW3y2d0uC0bVRMAFKV2fxQb4JaT8mhH7pTxbfYh62z
YRhEbrwSDyurNJKtaiQ7q2dC4tWVvHDUNNxs336fCHfsfJDROHvJAfCPMs8zJM83IwlaxIvZc+Jn
X1VVwW+oS8QWn8Z6NQ0Hkrf9Q6UpxW4MKpt+wpPQDNmurJDkb+FXyptihCetJ88zUZ3aLTTWEOl1
W02BikZ1c65CyjRvUuy1DNMX3U5zJogyXxU5zHnbjsQGnpuBYkYeA1MnzJrlKmNuT0Pk+5OCUbR2
alTZ/izbIj/aqnecZN6tce0UbOBecMCuEcsfnTARVWly+PNS3QRe/k0XpDT7ZTi4/VD7S1HHuAzK
GQgcLXM1KUPy5DlxvbXwfNuF+BmejATlaZt1EjopNaJolI5GttZXRMy0/83eeW03jmRZ9IvQC948
DgGSIimvlDKlFyylg/ceXz87glVFtbqr1/T7vGDBBAxJEIi499x9to0d60HYls5WGWf6RITm9+3o
hUFaTGA2w/Cl7830y4AIuQI9AFMooZK7QExUqYzBom6953P2i8E3gX3oJhmRTFdpcY29hX2e5CnR
GCs8dA4Za3zy9oqtIRCZ+v7OM2ayvqX1lEU4hxdpT+YbxsCAThBqJlAt1X5blBpz0YisSE2gkOL8
1lc0Twk0kYyUE0PMDbEgwVyW5Rxux6gmic//uR1PHOo1xLLcflk8t5QrndbjSHLTh1m5aabeZ9cR
45SHkE3k+k9HHAwoiUamP7vvukCXDVTpg32SiE/BADvPKhWzsViWc7KRnFz2yYhjUOkuGgJSAiF2
2XTZ57JO7i03iKI4SlcZJ5DzHFYE5H+dVp7xwxUo8rpkg/Pp5FE+zJ7byrOcZw0vPfF3z/eXiz9v
uCzLY3w+04flT59Tnn2GU+rPDlVTn44jT92149NiReXu86nOH/Dy0T8d+nNzufnDp5On/rdXdt7z
w+HldTgUyIBJ/utnq+tRD6wuR46uK3zT8vhyYtpNp24/f/Nyk1wp52rPPNSYje95BL5G1qifdzi3
mgnbZeG4KXoDJzRqn1dOElo3aVVqfhVFpu/GKMWaGdN1RQOetgBLpYqnW/25dLld5NrLpp5++94O
MTAVrS/r5ZwldpZHuGw9H6WLWo714YhhTMAPLf5xbrLmNKnbVKWiKyEqC3BczCoNxK7z8pJQfS/8
5YMPKynTGw9Z9fXcRG6Q+zHW13azOlFyn3g8BxRbVOl5lbYtUcLhcpoFueudMGL9Axwt5ySrGWVF
55t9Tl16ccyokE68kKiF+L/Lv2gtHwW1fqv3us4/Eg8kb+V1lfGb0QcuD27n+V03/nK6XzzJzQ0l
Nm84FFI2ozmwiFcxWQRsU05sAcL+d4uXdnI3fo2aPF7p144zXM0zUJeucw4mCehEnb+XgszWth3S
e2+lfNc0ptewsJ8q5ExBAl1gUwuuoGQES5SxXGyoZTXtvrxiGEWW1CYSPdiILxT76DkkssN5GJCT
RtNRTjox51aUcW2KYoyuzCrii4G/5Qn+lirm5GJN0RJasepAcWV8kpOpyjw/QgroV6OmVBvewCVJ
OhtEnvhJJfRVTpwVEcwUUgErABfzX5MhUX7XGoNuAEQV6sgQFJg92/ft1CWnxVh1kNhz4wNKCOw8
VK5ycpuKtZYHE7eLFfmEZaCaQPo2rnQdsaJrg0bXjKPjdMZRiZR2gyGaGsQSX9vqBT1oEh722EA7
sW9aeiS8zvipUjK6FFMd4jrO9a2RmdbGFmDXibzvQUUPLmirnsLgGZdlx5xq+saUJp0BtwKBK+cm
2wpaw6iuYsHBnfWR0KPg+pWMW45FRGFPoxJQkHOeHdPJqqwbKCvjUf4G3NlNfwWmP/fpACzYzfH9
O2Iy9bhxN/mjxP2S8KuPZwgwZn9XoPEI5YhrkKjYDGkN+HEBI5TLOPTSNaCbJzm7usTwouQoiNC1
cPYTI/J7Affwirn4MKHQ3118ozBvJ6XUdo5lQuxQxP1tLS7YElXHQCiNPf+CzL6wtD+tW/ohD+JZ
2CGKp6HngLpVol1HLzDfGIKOKVm4H5ZtJ0bulsXJpkzEw+WCw5W8YTmRH9mrp3RTrCBh5D0lP568
4QrJ9Dv/DuJuc8ODGTvqQSLJ5QeWc5eJXAfYQN9OrvEtFBRdCSRn/FgeFWrB4Zr/tRKewrgZ+64J
5IeWt5Ccu0zkdyAXeZvQXSX8IiHMGLbVx6jhfSsnl8UlV1+nKMox6kQcmUwWZEjBZj7PGibCrdG1
TGEWhtsC8JQPPOZPi1WHiht/633fYDEgmceXiURjy8VId5s9t8XRnQyYx9mk/+rVhdCxEfZHOYlj
SsDmkN+ra5rwyjTLfdQNv+skM/FepBxQfn8S6y7n5LrLYp+Xx06nXDO0YGANlr0bqdIROAU9WCan
PdmDDUupTusgnXR4jpGldXs0JAf5gcDKMHTSumBSRyJwnSi50yI9D3Rl0flnAVfHimWXmi14P518
HWRhfUQmlywmcLBFH4IsVvMT2prrKEm/oBNJtlFX51utNVvoMnwAyGbR6gsCeoko6UysP/8VFDUY
SyAL+Qqtcmqi6DQ4MxDMRbmSd0dvFNlujvMvkkV//qUFlf5yMziNkR7Np3IuSyDrEW5iYmxk5u+4
mhvo3krr5IiJwmBQaXpU/BXc9F6+1TwCbJhRl5HnHW261leJGu8IH78MtafsojaPgiYHQNOMcVuQ
KrWuk4EwvKw4681y2Dtd/dBkoH9MUtv8z3NUC5ZZBUtDKqyFwOBDTM4B2VTltlv17CoGrqDV3cFI
dVJx5eT5mYRamjzKzFBw/eWyFlbWxst41XokZI5lqY4+iqrGl8I/KQGU6j8MnxipDsqLkSYEC8bb
vDDHrdN5927a8l9q2y+TvTcY9vrno5PaEWO10A3keSZc4Kicui5KJ4gcYRw7x77Ww8q3bYraBXZI
8nsltTfWKmWX9Np1DSbwD4iw3Lqm8ey3Xf8lFsWl6xo9h9Q67aBSVKfO/L6aygJ1FAlrAQYG477j
XGaQQpvx2VI6fRMVxHCpcYaKk63EOMUXUrpptx8y/bryqruWuMCWvDG98N9xx0HjZvymdRGwgAlH
44hqgBEb+s1MIDcSGFo5KRXc8zad+svswNS7VH2snfrkhk1y1R5TYsPHXEzknCzbDD2tPyKOsw/O
eAe+JMUIIx78kmfJFkx2Dz5ANODfe8jsd2dsEfun8IdHNQwoM3Sv1LCj4l98trjGC1hFX7JpbN4j
nZiMBUTekSBLkMMjITn0tVralwg6L4NteADwyvl67Oylj20kkhlEVXA5y03al26A7zolpLwd5LdT
SPQ1ZYBwMqic9osJHxMJGJdzrps4cFr+WukJRrnIwReKGu/lel08ZeXcZSKb2Zd95bI8apaU8b7G
zUM2/tBOzqq4tG1BOv4+7yvXFel0SEoVQz/rB6KWAcxRDvKzQvUNHE0JOguwW5GteD1p2ePShiug
hUeMxpStoZc62XIRQlOWnUHsnBLyeYNJ7vdoKl7WmlJ7/BbdYJhHe1NDVuSWa2x/tuuv0VDuC1dD
5ZWb2zYWafcy0uGrjGEQtfNpKvL2RzhDeJlq760qQndTLcSUwhE/CLOjZoVAaov7QDaTJFuVx1WP
f2h4wAOaRLTtkgiMpvDOiaMWnJ+iUaWfLO842F8DtbGfdWJflHui+dZGa3zLlJPcPpHe3tralONz
24ZPjTY82/M6v5txF0PNDR3h1tXdlt1QypDLe6xXj6UeUuKdVxFc9MQ69OtkbUU85r1DpjoP2Xvn
ZfluoP4CXgCYH6BRt/KofGvc6oll3nhJNd1ZxIVh+3O63lVe49Qsnqa61Y+WGWbbYqnRNokKl0qF
uj5762ujzc6uRClw1XTe+jLVQDLEh1z6SfGrLjGu667R7hn98Iegv37v2uBsOpFkCNU2fHDWRDsN
MzA9ebWwsrBytdFPK+1KNrnX9hoVsN+skICjuKoBZXwQp7Z+mpzcxVjaTc6Xi9ElXnB9YtyP0aKB
BFhQ8YsvYKHIYZwt/WUp057awsrbZV0/veLJdN4zplJ723eGcewsJ3saxvlNnkrNEwuRVzjf6Uth
3Kx2P6HW5Rq0uLp1c7V5JjJIMdfcFjtNsaN3CyKw+OzUuVLM0Hb2YZzU4UuSrY/ygFONm9houf1t
vNT2bVW5sB3FJVpu+ayrMaUOc5Zvu2GgDshK5/MPiLDCi/XpbbXdfpfpIDl1gKmo2fNredQ1dkjH
i1tsCO3wTt528qhUR/0gGq0/muqSnKinpMpcXH6p0b3UneolqWxfAyC4W5raPMRO5T0AbBzgGxnl
j3Iwj2Ya619n3E92DJSjY5S28wN6C3CEosUQlQfLVtJvSmKmlMK2IEl4ID10wMj4DxbVj2Q296GV
oIBOSm8bG81K/43oqIa6zMOw63ycYhl2s5nHr/S29G0aAXPQvLC7X3q0QvI4FhiwdFLG1xyHjS0o
wYL+Qxnfty1VGrJFBNgiUsfwtfOcepvVBdUZsabdESaGJieulnyY31VL/xYtOj93iJ7IwfPxTg3j
9nwM21kZtlvu29o4HkxjLb0u8bBBTLiO5xbDGFHHtXbvbmcZQZqb/TVlPuqtFcLulGeZeQZ4qfue
V+4clLNiXFPDVt86XYvFhPhKvPHK7oz8WjZQ6wEoOX5pN33veDe8IsJzKwe+ZLo438fBLoQSscNn
p1+5BTGbo0Qm/5H/cUGkK4PZnIwbw5yqm5xzBVk7ad+Ja56vp8EJFelFfBsqbXgN0XkIGjB+3wvl
JK9HWwFKlrzabuuxVa+HMFaDcM319xEEorhgzICA+6mNedtrS31tdgVkw6hXb6uBn2ccCVMrdfuT
LjmhyKlXH50ornm3rd1Vgdj/cYXaTtWh3fwEjrHJ7cF8b4xC8Ul0qrcN9+ep5BqpgUqUF6WPHs9H
8+Kn2q2sl1DJlS3ZrOzkaIp5y82EPC52w3eXH0s2zQwAcsWQNI9WZY5XVRbmV0ZVWY+VTUJDNimr
2S8Jzr6bzpQGdda0t7pmTqfM6iitH+uG0rrmXjbl3/NlAMzyQmgl2/X8JY7N6sZ3E4XX9HzK7rsB
adAUn9hgULuxe1t5ABGkX9F5UvarbaRPTkRIuqSX/7PgrlS9UcHS2yyDKMiVLrqNndk89ZE7b5OC
v5e5mrfy66F89mVU2+TF7PpmN0ezdtSTEstxKP9oimvRM/oqW65DSG33qGkPczh6V9PSZ9t+bE/z
0AxPkwNPRzZbonxbmd7ypqR1F4xDj+mzGsXXFIaSIwud+Ns6IGyTv17tfVPHwXh2Yuy9V6wpjxmq
oDvNAbmfLNxw2ngjv6CGkdwmQpj4MHZTdsBVatn3WWQ9JePKmFAcLLQhCpKuegtVntUuzKobR1eq
69DEUtOi5OibVmgn2ZRI3XsSl7wnC0r5AVGBF1XmioJwz32w12LZxLVh/hjITeteq7xmA6CWqa+6
69LS4lsrzZKATmT/vXAfAEVaP2Yl56XoOcqdUaj6sW7MeBcCs/raTsuNPFbcq7+VNEq/kF9w9jh1
zVfDyqsbHzHsBMQxxgQr0SXUvnnWOm5XO55PwirqDgqUShSR65ETuThEnnLrosQ5oQset3I3sb9s
YUTnYoz/T4r/XVJc88z/mBP/nzZZq/KfkuLnXf7Miau4P5qgoqnjMOF6C5fVP3PipMtdjTw5NS2y
MB3C9Z/McQfmuIvChDw4BS//xBzX/mHorhBsUoxheZr7X2XI7c9KetWDO2ZQ1YFOj/w91rv/LDcu
Ggf/RTR1166BKC+BwcxAh8k8Z+tRS/T1qNNV9PEaJhMnQVUNw9FQenvJOTFJ1vxr2fOvm/rMIw0i
SshCD3aSnMPyAGxbzBhWDK1F3EXOyYk0RpDrzvhXuVKhanfv6fFBnVOwbtXyJa5GBuSeGASo9B7a
b6q+Xutxz6BNjK4vE63rGJPK5ULahYxm8VVScwcRz5J02dgRlj32GUXbwD+K4IqTzyUEIyd60+Mk
Jr04SPf+Oavn3o8kExVnXckQWW4eR7Ai55ZpQbTZz7N0CdIRVJ8t0V7yG3OXvLnKTCyJkUETsxXf
4nnz1BSnjsgntflisCWj6b0Ye10WsbJBLl0q1BMgNcjECLBcMwu9pJil/AXnQDkrJ4oY8blzY0IV
Kym/x6EpFp1g/Cb+msCm4ONHRCoZnYlfw1oJwUOXdwKZQZBpCmdElbQ954+syNYo7hDZC9ng0mpq
9RdrMiiqg3BNJ655lLFzmVu7RNHlXAK1lDIIEVq/bMYaLdS2BiG/nTJriOzIsWW9MIuTDeWyPqaC
kXbZdNn9wzHPqbiFItFNvhRa8Ons50D+ZaU8xvlMclZG++VmOSnqPTp04eiUCRCXq53nFLPXj4aV
F4YvZ+VmOWnW/A3ngXB7WSXnCnEAOWc1ynJVVum5xWX9ZQerY1Bc1XuZSfmbJMolyyKTLucki1z5
b5c/HErOJs2U7jLL+HLZRc6dj/P5EB+SN/8ym3o/gQBUh89n+HCknOzyRht152Ne6cP2/3Dx/3I6
eZrLRX/Y9UPTy/ZL8w+bP8zK7YmdVjjQGYSx8ZCTebrL7S3n/nbd57zqeb8kp1Dk0z6XTOGHnODl
NDUFEqT7ZDbVbGcAbDzSLvtcGn46rNxgrw9xUlsHGf+X0W85Jz0BL4uf1lVmSHZYhs7/ZVY2lZvk
nJzIA11sBuXiB5fBQh5OtkTPzpH/89kvx5Wnscz4C9rVfCfX6xnBp29ydkwpX92mHbkldXL20kDT
FnHvZfUI2UlrTblSTtxch3B83iRbybXnELmzNkDfmnQKzF5Jx5PctKqpvT7JWRU8XnX34TC6HalE
n6m7KrIIqOX5WIphbkhgtxQmZHhyBwtaDE/Boqm25+9Ja77ijwPhlzRSGRe6P7fD9yw3U7/tZ0bR
+c+FGrACdPi2UDoMvetS9yc3OcEar7f5TCwC4vRAdZoT/TBWfB5L3jv4qGuFH7aAYT9c5fljLML8
dkkwJZcZHJlAkyF2ufi3687RbfkeFhO5h9z3vId4R3xaPHsyfjr0/+EwDK6HPeCbc4bJky9beejz
rDyfPIwrse//+UoKNWHcvlT7j1eDW+UOMfhjLd9kMtMgY/Ry7pLMkes+t7lsvux3WVdTOYSoTHwb
l82fDquPLe9PufLS5r87jbyyy1kuh5HrvDR7LTJCy/jV4lMpXpwX80S5Ti7yBr/XUnXZyRZy/ShV
LR9m5aZUvlflPp+OKBcLmeqWm88t5U6rOK2cO2+/LJ+PGRMaXRQrD1YNxbhTKbcWNKyTpr5RI1Qg
Si6uK/I09C4WfDMGsCKdivzXoEcKFrMLKjdTwXAYAyI4PMvSuP5Onc8auPjj+ryf+63NaJUMUObt
26K47gQuaSQm59VkGLLMfTPMCEMUdMfdm624B43Iy2Fy8XtDXR/7pvO4EIgjiKPEG6VrfqTrCOiL
Hgbla7euHVHx24T7rp7dY9bmGl5ezRfVUcx9XHXf8kT5kRZw1xZt8LaC2hJNRDNSHV2+9bXzSkxL
EnB41oT5bhbvzQGkfa4SbcjLkZH5su2a+AcgIZSVk00lC4VUVjhtYzPbFTXy6HHOp11JeJCQwH2o
JL+zkpJTRhzqJrXta4YIhHon1HYC47TkABAsgOOnhB554NrOESTy18LI5tsiqa/VpcNipemFW/bT
OFXpwWp2XtySMKHoY1t4yrw1+4W045Q8Il5VAjvKs837WFbwlIcq5pdUIcqhirtOphWkIEVU/Wps
telV7Z6GqL5vTIJIzVVVqAX1VOI5Z8X7tTXA/y1I7LNEzQLLDYvNQGXExlln33kw7fyqsQfuXirm
fKNHbTe41Vs1CaZTHyk8FkMD3IjxoBs/89ETRIl4fM4d1HOwLh6L3r4uk+bVssI5GEAODstDVETH
VK9PaT3/rguNVKywp7RqPFCsqUYW2wPzyONlhXIRJ4eeeD1d3faG+l2y5jxUG9UodybCxGJAqucW
+kA9kfcjxcRno3e6e70YIuzVRIHlVQmRSf11jIGptwUQdcpoG7N1g7ru9xo+E2ZkOVvDB3dJ3x8v
wd2Q8LFsahVIqLyW6FzvxqFeH4Zv7hMEoXFPlmSCDa38UrDLaEoUmbH6UuFxtm/DdpNHMYLE1bg3
coxQyl1k1Q6potrze2s2fW2kireOVwo8UJJCgm42Jfw/HP26QyP1pkJ52ritE5B2CiCzOEGIPHUS
OlXD61+jjFytULAaQstaZHfUvRTbRahcLe0UV/4otK+10dsnFzjJ4uHqO9c/iS+Hu8nLIR9QVdcI
DW2PmNZDVFsirrWGUNvhc7Bft7EQ9ZpChetl941Q5VpoiHxbqFGRIVAjUdReADckCZA6IOjPGdmY
Ng4KrtD74qcgCj1A2AotsClUwen02q/zA7Eu2FkJRq+DTqGd2GMRmuIYcXGJyLgUamMX2XGC/LhH
hlzw/+iELjlEoEwd6sNAb5/8RO6ebKFiRvEAxAdds4fAuakW7aSnKca9DYM1Exn0LPTQ4WTmvhUt
9f1c2odl9parNvfUoHYNf57z4aHmX4VRPNWTWE7Hgq9V3OMgQ9EU6De/WNznVSi0VaHVroVq25H6
bYTculB0N0i7W6HxXtdjIUXfi9B/a0IJPtCFboQ2XHWPRRxb+9nI72d0rfxI5rIlyvgM3bLctdBf
RhgZB5wmN6NQnyP+7rY1Afs1Hd/NtgJ0Aj1mg4XA6kN9qnbI4Iue3JGFsH0QCnc9g23CjfqMqbez
sageuw6bMSWs/GbQGbGNruR5WosUMep5u+UAiZCoRkjrO7MBrnLKuBsPVrtuBmsMFotHgtWiqkZo
/7VSEY5MRLhqriwwzO6mmTwT0Q11oGpM3nYtNQgO2vyt7wnpWul0VfPjbpDL/MLl7FdZxTdE+K7s
dH4KS7wQwtrak2GEQ9E4u1oDltsrFOHPVf+l0kFBIXxtcefM431vUK5iaOR1YAWhQAK0q8zL/ZTi
0GAkCkUlPHTjGB5aX1jupq7MGOfsekeIHhhSse4jeNZNM9+GYIAwSYGdllVwR71iU1Xra7CU+mPj
1C/8+1KgqmCSJ08tg5yl3qOQdTIZj5KSxOI5OqV6g+ERWWR1KUef3P8zxdjjfjDetQrK/9QjbNIa
2PEEnp5mZLmBM8ZIjXvcMlIk4uR5rrNI+6JRGC0Km65V683Lw3Jf6/GV15vCa4kAqdYWTwaeyBuQ
opGvlBkQChUdn9dbTygIxtHVTxi1NI1yQj694Z8GnzpNlg218H4jsmxd4Z2Q8+g4bYEzi+yHcRUU
t5r/5BTC6S4bRT/M1r079LdkjZBYgWOjyzoQne2yQ9Z/belF+bwa1ZDHHTn6NwYIsPlRbXi95+2q
kHSnZdcYimQ4mvRtmpCzMg+tcEfVl+6ezBpAOTN9ILob8LRLUW8s5impYoQ9cx4MkaP6k8Cviio9
Y91Xa4/F7jjMPnbS+2UMX1Z7qUiZeS+Lrq7gwhvhfJT7/RK+t4N1GnGdDaYMnXKZ2b8oUFUCZ14S
n38K0BdGAoLWhFQj0ZBUJu02d066HatYG4Xwz2eKlHoq6bepBsMNF6DXxgXM5bWgYRyXVW2tuleL
o9ToIKtXImrFYR3pEQ12slMs+3kel52tFc+4luC/BcUEYytn43Q5ZXbeSq00EhBSBF/IhLWbwUD3
5hnxbeZWE/hTK9s0WhJSslAKp6Zoa5TpXfuo9vp8C+h456TYT1X8N5wsnOA8U87Vj+/jgNglxJ8u
wTvPcHJK3CLd4oZWjyABSuiv+nEihQh/Wsj90+QlLNIcvpNy6wzmd3Ocd7G2gumjfIM7Q2Cj1Ha3
LiQTWyXfmwlCbnu5DsU3XWvjbVU6DJZqnnwTReR1P21Lt3WhAyY/ay1JfbxUrU2Htw0se3QobVW3
G8xJFJ+syH5Iyy8uAaKB5/HRjrxd3GnTTZkmOOxY+rCl/PR2iFV7Gxk1mkC1euroOTSN3QbgAu49
o2k30Wj4ea/Xd5atv2C6cKrC/WwPYOiMjB6rSEwM6qZoSLtm2jWN+NmMh9mCJbgW0XWij99rILNY
9ro79AELkCoHNU/YXGt6/GjO+cg9Sn1xGv8ET2HjGbHo8+98Uha/cRR9U0baoRPWS4aZwUwzkRYU
SDT9+bex8ABRG0TAumM+u14M+EIlTTa6io+9hbZpnHFBUZpSEFwqiZ9kZXho6EKrbXVd12uJN5/Z
XVFFkjtutXEU4zDEMPYHHB44o78ObeonVPYHZmOoh8aZd2tlGlc847YF+c0bu0xx1xl/DBhJmplG
Pt3li4vzZJcOSkvPZzg1sU1leGOfGkAX+ZIcPEMNog5fnEk79d5a0p9v/JzS9lqnYtjDj2XP8IFs
0dtUNcZdp4lHJyBG9JtzUAzjj1IFjG7HPt84JheR+wWBYc2wbl919X4B2r7ha3mcTTQkSlnfRIb6
qE/FEBhq+WQNw8+oA/OlUjFJCTsFiFD43TnWrxWz2aqJPlzFxbxdm5lHc5zGJ/LUtxlh6HlVUEpo
39ok9jY8DO1tmtXXvAfpbtkuX3cNSrWCuEWRCzYWcY2otjP3DYWumkWJSddMIr37NvYks6xxFxlD
v9GMCoiWm+zzvggBaaOmzNclIM+Hr1K4OpshSdetOup3qd3eg3nvd7GhHIbMSW/qdLy1kp/QZW7b
Sbe/GqVDQvII2dIAHUmse01/LSu1C6TV6Bx5VrwFT8Q9CmhdcUwiJmj16aIpm8kNYz+uNNKqk8af
L9mMSpLRM3nQ9Inah1C/JSdGlVoPbCIKK3uTKrYBdiLc9lpOpGFK682gZiBuhmjvtCvUouUmbGN1
V0b513hYo33ZUiA8CDIm8YrnHuss3cx8/l70DrTBCvKJcMfcrxSxU0a3JF/UqLKDMpx+68ivHG/U
Dtoy/rajZ8Lx8Mi75fdUzMaLFTcDRj+16FjOxnbSyKmmVTfc2EEKt+QqMsMTGcvruh/XLRC3aO8q
N4U3ffeWLrshcrRLLMM84qx9g6dS47drdIiIClO9VL6jm8MCol+F4OlgxyFqDm/4Vbv1Ak96i7Dt
x6hnlPubNkEbL8FVCRB0nPc/KdHzEEKABFmsTQI5O9BsXgq14/2wlSKooJ0rlF5ZTrc3W0qMqa6G
AhU9uG32Uunh1aS5z2Y3kptmkLwxnOVLGzb8qsOzFs0cLEQ/6KjZ7ah21zylE79Blot7+DbXq5fK
1N/jarrGfmWDVDz3oVtt6ixZbysl7zYZ3hVXo27q+9bjJ1O0h1b4bqmpFd7X+FbeN+HJVEg/UpfH
qmkeD+0swJxyneZEuFZUU3G47BXpYQxRfgaoLo4kN4yr8d6vzhw0/RgY8frUNU9dbk73EwSN3mnB
spYTqI41GzeTnaZcSPSs1GOkbEJ6sWkzONtx7OfNnJzQCG8SQgTkmOfooReTJQ8f2sl3y4KUazTh
5iYmhCNXAAwrPdHK+WMd+LUG6nnMX/6vdcMKCFRHTLZvXGVTgT+4K8Rk4GasccniT6HzyO/b3Vzo
2GiKCaHZ+spd8ASRi10fG/dp6yR3EwRAueqyvrPNrwnd36NcRVW4fp/X8xoUU1dtL20NPdQP+HhG
vK9o8mGDsXENui+XNbhK4N+2VOVBnlhuCONpQ2/MCBic1oFcJTcmGRQzKoae5CqrqJNbx1GCKYrT
B2KFFZ4+9z1My4epmX/PSRPCwzNu1CXNr+fZMu/lBMHM4Fe9be0u6/JlLPchyg8/o+hTQYgWGteG
MhwzK7PuEzGRjYfEJp2D1mqhRBKDcRdf0jCPbOD+tYuHiFhuK6HIgUno13I5ri2dntF8n3bu3YqE
fIvyHkJtM5j3npcpd1ZC/RkLBjWt5wlDq9chjdfjgvAG/mO04uINWIHS7j/bzRnaAmxomvOBHHyh
Tvg43Rd1MdzWFYIteUdhqoohB9orLy+6u4re14OpuNGDjmFYHUbzSTaTE7updERgZX0lF2VbzcXU
2GooSJF7yXX6gp5YqbIblI+z76mRh72K4d1jW7QeDWN4i8LWu5frKeMb72z05mHqqnwO0SwclkPt
6PGNbMEo8F5NNIOwDfdftST9lRJ59n1TV859XcbNVovdNWCM5dzLDVqfdge1Fnalop3cEGUqlfR5
4xtp1it0/KEYdAXGsyPev3gWWteXtnHTOIhxO2ef6w0muguetmDQ4oe6tEAAm0u2NZywpFKvb8Kd
QW2+j5A7eRjExOy7/kBMCbDHPKtnnNb/ywf+Xj5gUd3+9yX1/9Nm72X33n3k18OWZ58/9AOu9w9Q
YKbj6J7p/bNnuWf+w9aA2tvg/CzLBeN00Q/Y/7BUtAVQfyBIeobgJv5ZYm/8g0Q/rSGbQdV0sff+
LyD2sIO4to+QDg2qlKYaQsSgIRW3BLP/I6+s4QVp1vpgHqzcdUVtiBdERXeKE+slN53kMOgJwSfb
JK+xczrfNjT7YHvtqzM3Kj4TXSIYfk+uXaCcy+PAXl0wFfQdGelSAMyzrSqm5GCsw7zVjcQ+4uQE
V+5mUJeZovdiDNKQOMI4OF8pOQIbpKTEV7ugjjL32EdEFi1nvcEvLp13SoGPMDU01k7XjWybhIZf
Z0jVZj9MeRerEPj8GDnipqcYl2SOMRLncn5no2E/dRivUqwd6Dy07jCfuso7qq3KgcF07S0kh2bV
2vOqoR7EnHGjtNWts8T3ZunpUHUZVxVvh7aOn+m4E1dr3AV8DzGuEfFVAbz/Pk1SLcDKUQ26h9ie
+mvFTXFYdhhLVtRTXVWQdYTVdVKlCSQexPsT3H4gWfOdVd2hExGWSwPgVrXQ6H5DUDOLcPbRFP0q
LedX6Bj5vmmrb96iU9E1leUJLMeyrhZ9R4hjaj6Gm1sNSdWhGuiQh7idtvSqcMpAqmDsnXR5mQr9
CfKsEZRF/JU6uHQLJsbcLYVS8rPyvl2n32E+3/VteJ+ndO8bNSM6OvJ4T8ba9gngX2VDYp7gI22s
RvXuHM/EXlOUcA96vRlN7SvAcmp8ShVvxCzchVGyI4rQ7EL63EWjVDvTG9V9NVk3lubu3Cbap54L
ugRTL2q0is2c4+xktHO01zJie2rZ2OQSgAFFlveltkpr07Rtu09Eb96uU7B+5RtK4kdKLA7URuCL
NmBCCBkXtSIB6K7HtJT3WXJYvO5Wj5ojWRnTt4UoflXLt0a58po6eu7SPWbggR6VP9Km94d4fgTl
UvLkvRpQjWNwNb/FWCv5uQ0XojAJHqkafY/osNi1dtXb7jcVjtoub0eEdJ72U2mSZwLToVd/aXOX
Esu84HNpzrs5p6+mS2+UMovZb6wKXT9xpmjKSqKZsC7/l70zaa6TWbf0X6mocXEDSNqKqMnuW/WS
ZU0IW7aBpG8T+PX1gHw+fcd17rlx5zUwQbe3ZO0NZL7vWs+KNc09AIaE+Empny5rcKaekmBJ3JqJ
Q0F+ZrshEPmql/FPEBfZxiSXfSVKi3yIctVSsExTnDdTCzBj1ADKZOE3YOT2MQnukK0NpFSNr1KY
BzNz9jDGccFAtW6b0H/gUXgQ2k97ivSHZph1bKm1T/LwANz/B0mjChPHGPEHNe8b5T2mUS+2L4WE
non3genS7InQU7UeOueuTsSa6YvR+PFGc6t8XSXy3FtUEYQsik1AX8VoutXcYeSTJE7HFG/UEuS2
p167Lnxgz2UNyDChqABZYsUYG7QcmkzV750JDBiVkJeok5vcgegxcEFHZvpS6tZXsovWUd2ewzgk
hph4CH2rCnXl/0T6xdWIvQfJFdd63sWOzZugdhmN2pg1c39OZ+2Zqqaq3puJ2GiedkTjx3DEp5ys
1rhs5GGwyIMYGiAYE+3jSM/ezZ7hw5hldxXCpO2Yxk+hFsGVM9U19NEoZLlhbrLKH1BTEGegcvUL
0Pqw0lK6Ip0OAhkNjVaDnoVO16RRBEi+PgZfKwdu92ogQ9WSHZ2XmJi8AYKp0dq/qL15KzMd4AI8
eGWAhiiotEfLBNPp/khzih2ZlGjIM3S+douTM7SirR5WCaOh/kiJkWZk3W4HP3xdnE48A/iaw9Mk
tQOlMUOdryofH4aBVCguSnUsQ2DjBO1epafl/G/qZiP4gop+AB0E+3Ys6fiRV4cfgcks7r25J96T
GcRIf1hl8fCmiMPe6FTkmQB/t+Jrjb6VOkS4DinkTG6Zb4omzXZ1RMYUnxregHSXdfKW0Nl0NyYy
R/LV1PQdpHbwgE0aje4fZV6fCERhoghNYFUPWnxpJ6hL3H0OSQr8Jf0BtSVZh6ogA8G7M4lxBHem
62CmTG9dpW5PTR9JuOPDQ1Hhg9kWuEUSRKzMvNeQ//tSu446eUkCuxXpEejFS8M5uRl6gdFp0v2A
an8kpy8LGliqZPJNOiJqL63jHR41bd+OIzBwy+ILHWmAGCFQpSoKd22VvQR2rvMwG9Zt1MSA2xQt
id6B2wgOfFPE/ISoTndmZmrYy1LzQB2SRyx9xa3f5rf9UH6lPeTN+XY3A13C7dAMr6Rl6cehe9Xa
HJI8IdabIqciRbbymmaLR38jcaCs3dZ4yc/cDLgpkw65jmGH2XTI1o3DHc8HNQVMFJ6ev+1rouRS
Yb94RfhSOSTgVX2t0SrLwo1h54QCBEW5I00c43oHVNwUe5Um4UY5GvCCMPlWxupZFjVJct6BkFCc
NIIhv5lse6EOOeljqG74+7SUYPjOMM/rhpU1VLc5iuCt7Z9CgSfTmlOWC40nokNQhycOdc4iKWMi
WBXpp4b/gtnpOfY9Om5iFTv+Hronc7myv1Ca5lftQj5Zgl7JuyG6IuK26wY8VXs74KdSROUJ1G9V
9UJFutg4ATyMcuLEEuIH7RqaVYF5ypPxMcnNW6fld9S4kayocmuHeO5Ka219xV88293G+zFz3mhN
Y94f1BGLin+2Q7UZCixVNa2UoOZCLqjoG2UXXQPpXOIxay+N3a9bvTiUeRBvVEykQLbJpHnOA5ds
tNL65YuSb/64Q4rSPEdVfSpDRMekENAe8otNF9PYIkjj1pz69GogTgy5+OxBXIMJbmmM18xj1OQV
/EGhrpAOHvz02y+ZxIJa2wV1L4VnsBW4ydOMZrwKMEuMd/ZtN/LFS4zqzdHJgNYUD2hKpIAY4eXI
upzQXw98+km8N/nCqQBY9kBSWs2FCE6le+21olmPabknNM7ZTK+u3r6NhZVddOLaCkZv5xRi8Y7g
sfCMWODNkFW5q0yXEZBKnqSmodqfn9pdGFRHT9f9k+QP6Aaz+zBsgo3Imlfi0TFFW+UVkDAtiPCJ
eVW007OfZpU0PAztfUE2aqDSbxYtg01T8iTNE9RCmsvNqokbeXD16ehZ/j1EqmFtp4wEY2v8MsaQ
b9yGekhOiYaab6Otch1hEFcY2oTWPMqaem/QGcGapDOIzxEOGb8ajpio4q1sIw8AY3DEchADfJsY
M/ncuxgFdrh/j4PgU09Gja+oQBXUZ2Lj93GH72mKN61tZJs6SsxNGPiHDkYoQBl8yoaIvqVJpNCR
1rt08m54Lg2w/sSIsdJp+UbyBSWc8wuePWfqngC9+Gv8gvo1dQlVk+6uz2VBorv5aruApnPHXnle
M3yMuRItxsvr8aeW8HCG4NRgAQB0szLstDtknnMphSuPyuEROOrVnOLCyKKOcuI6LPq9tog3epdY
m6DcMnO99RXx5aId+ZUq/WFKy0Mb1A+kRUCzmQyPcKdpU/Eh1ExeO0N8abp2JMq+LHcyD9KtLhyG
EsrdaPjmNqrDAwNvfW+DX944fJjrbHB8QnRCoEGWTl7ca8rYZd9L2W7Moe6v7uS+GVn1vQvCaoNF
73s8dRg3QAAakrzDYW6dynQ4j8jxEbnCsM7M/heWT5d0BspGruCmjLkZvnUVzcM2i+EmQ006MV/7
Qokb9UuJ8tsYObuqEGCBkIPFKXWuqBOvFZ2hLmmtjSXbU5nGdMYHYhGr2KNnjSrAhLAgy12jSvdo
Goqs9q7TN8AwH1yqmJs0q+VOuMXJboanpC9J3inpztgYgrc1RkFmHZS5ax3VreMmD03B7d3WAGO6
vb2RLeYWv2UInpnyW4wjg3oxw01ichPXX8epjzbBQaCbH90fnhtubb0zqEDnXCc1YeKK0mvan4vs
xxT5MyIdLYPjeWdmrgSdqSNyCapJeb2Li+adsdIbI718QOhSFFa3JbZtAzXL3dZj12zbgWAbM6TI
bYbBqsUAvSZjC2aaU217p0cNRl8oo7iqM23ZILK4hKN+lEbnYEzDaaZU8D45qtghCVp1bi62ucwc
+B07ArVhAwW0YsQuiXqwRIZApRdFDL7S9tayEN5MwJBqG3hsUmjnhAvwWAvzNupsJDGS/JYoQkvQ
y7esIUhMaiUNScQcWeX0WKzJHMGseUYA4d93o7xqkd8dB5duH+Ssr3qn4rWopwO0ol+pSB/7ilup
Y1y9iJJv7/fOWhb+Nk3027DZ6bHb7q0AB4pTMo2phbelg3Dsx/oSwG8C2RzvvUq8hO6s0+hUsXdS
Yi95hk7MwlZuf3bM2z5kLBFiUBH54KzDWqfVSv0+tLV3Uez1lqEswE38/ElG0ZEv8s4Kgg35Zfsk
1r5LhfWXWkBIhhFPOFswJmGyQ6fOjaKdqYcna9symW/HCMwINnrqSz1RznzFTCMiw5iB2DpBuOU1
EOSqPBHMVj255nH6Cyz6TdTMCLnI3xdJOazJAf4aW+YXQw/aR0rbD3pOxJEsD6mFvkKGz9DGeY4C
f6YvQwY1XiizerBKZvP+1E/c+ANnE5bjytTLb0aCLMyJE3/nNIyy8NVspNUBYSuSJ9/tLwi66kPR
WU+aD7CmrMfdiJCj05+kFCuiBeb4F9QTkUFzqYtxLWdTh8u9ehlHMcvWW+CUsf1da+znUoI0bkxc
PJnEMYpbfR5GCWNjR/iQlMICT/jbuKsSZ9OnzilJUEZ0zShWkW3tBBEf67742jZasC5iHe6aelNx
VJwLbgVx7nl7zJGPHgXKVLfKJyvbwzughe7Q3akBczagSPqp5ZmXkLWFQ8sPse8W8j0Poy+SrI4L
dZ4r8Slk0rwZg/ELPetbiHvfa/WdVU/VHmlmjBxKbc1MmOvA6Mhsdojys7mGiaHmGZIYSHHgpE5o
QChBBMcQFc7c6B/Ti6kagmaVvHF19aPLf5nK9zcFMayYnLp1AN5+bROmsR00UC4O9rQpUP1manHz
OoOxzUKJrqS4cR0V3AdY+BAC1ifsp7RsDG2ldd4V+8CW2ZuGqJa2re15Dyl+5QNOj3XWMqv0Kp3p
6dipw9g5myJtL61lT9xTqVE1UU7ktf5kqso9emL6krm7QkuCdSa5uRSBcU2QxxxaRjyOxPTYK1o/
dYj+rPbKG3yuCQ9U5k0iza84r6x9640G91P9pez951pwpTnti1N500445rsiowuNL99lq7ooj5FD
R7n/6lDVss3wSkn7qde5RRGlscIHx7WZycchooieR5Rl1jINH4G2nJiLjdeW6LZVW46Kr5NuPkCK
fE1MvXkwoixbyVyRL7RXjSyPrhCvMMfX19ZvH+MpepqEB3Kn4QYWWyW9RSA3DeICQJbz6rKQ2Q80
HPB84lYeKg0if43RZFkYjrd3uOb2y9YiBa+MvN17VnBnkq46ZrBUoOD7J8IENALDdQKw9Nna3x2b
zIL4MRt4PlAxy6pKvX1L7W0fGTF3sqQ7LJNJryaQOQ0HsY6cpr+fAzHGSv0Cp50cIwMNWGhGd41r
vnRNHaLDgmwumN4ZPf3yljvyu9LunMjuvqu0BJCDfrJv7BlB5DtrvXNqShyK7CwQfvxmAOy0KuXv
GdbvjjscHW2iYGF33NEMApq4QWyNDMOMYSa38+WKNCMhqeJRdyPwnLq6E4F7JZaCMeRIakcclnA4
O4pARsyUTkf12Y4PgVZACUHwCSz4QbOrd25FdGOFc7U8yFMqfXOUuilCTW0KzJZodm5M91zH1rMS
XrKfYjQKyF5WtIPWWell28hHhKrrb/T3US90ZD3JFLD66JkPKRE+m9Ytv/J4QInbniopmxUc8mnv
2fYlKHNGdFpi7evS8Dd42G+S1vnql+ZrSee9KsuGahCqgJlOgScyRu0JOMro9rKaE7b71ORLz20F
4nO2cjZIfOI58qW+0uJF+FK4BvXZAManAXy/IhFr1MXBTvPHSdsyJLvvbS3ZY16ii+H2r5mIyLIJ
wpXKMsSZtGDTWIYQEHZ1Hq0/uEVkawWIsGBFDuLGEuZlHLVqZ8+MIOWLFmExodgLAGlBBi0LkWOo
+sQI2RFBxJoY8vXiL1BD1m9NT3svgYOeHHIdGr5K+2UrqLLnJvO+xz1Vk6pBPzGlebdaLo6FqWXp
nslNplkvBK0iTsSpPZHuXp5yYrO0GfUghup1MQ6oxa/AGBKUxiwOaCyHO9X8m2vDBLR7Yu4HSGOi
EMK+llTjlElR5O3jUOzDPnkrrOm+lgz5F+zPsvjwJXxuG3xQGBqi4+dFPOYwaD5+ZWnC7qqAQzMz
AoXl7xC11jMfTPozJxB2urtDdnoNG1OCfprtdMw2q2PrfVkuRgHzWaB2P3yyi4ww/Me7zz9bJDEF
0tDL0IvwQ1Itz/bL/9h2u/y3gWLZXsBlrjk+2KL77vco0CLKJ6rh07U7aHZRFWc8awegJJPFcIr5
GHHd/EZMxqCRWX57VHHS7hfi1PKbLneRZbOoBWiked60oHaWX70W6WvF04pHDMYykLXrzumtA/2W
9pAHxdZzuf1GpCIxM+/u0Qxbu8GW+AeHLAPFssCjNN/Pd1XuP/x2KFgY4YoeMOtsoiO9tzxEcqIs
ZZMxnw3aXiDuwbEs9bMeB9bZqMkl7Qei44hiVSc9JMe3rV1n8yeKagrJD7RTuCqdkbSQvNzmZGsC
rWZjHhwNG+ma4uJYHuYRxnL/TSKzPfl5A0hz+QhLSv5kBlIOi8B7ShbL2rJYvnE6WLVJh+g+5rOn
0ESlG3g6ZvXlUvlrYc6+Lcbp7npBhXXlDAX84GrxYjS6jbspY9mdiliglW1IW5UdKT2o9dBFHsux
gghQ2j8XoFmWEkdHpWC3EOOWhXCJHbJbLvmFYibKyuM7LwZ3Lf2aulHQhNS7udvMVtSGoTqTq1lX
H+yTQcag8JhJgvxBwTWjc5ZFOX+fl7Uo1uoDdICNVs8uzQWu9cnVmuan3HvndDxljQ7cUlgO4tQ5
zzpkjuMnLGxZm6jmeKb2rvU2U0En/o5gdbww1ZsuDV1SmK+y3of69DyYKHXtOLsdNY9W/Lyo4mjX
aSbczyZ60W2mdIM3/j5mYNO3peMd3aGwLylZw0Bx8FqWTJgyKhIXx6PSlcYO9BFOQDvW0FvHXDQf
MzIF0CH4pSyAkqLSUKCoca8nhDmZKuwt4ETESQkIgagP8+ymR/DVp35zaKiGGj0JuCstsKNrhfwc
2j22BpXM/6ui3FC9eqS2QAW3ZpBkzr+0Xs/gYA36RMZAgyxMpqVaz6ZmTWhwIMFK0V1a1zr3TX5I
puxK9BflC6S812D8VXRGdHEgKQ003YEPRyN+/VoevNDRoS0xe1ZqtEaMGaZx5ZZpzgAKdwMAJl6R
+XuJEkIVu0oj875Pdy1TLHSV2tcqdJlNSaqcJFt6QY74rUNhsykHmwT7hmz7IXsj2j3d2Hr62kGT
3tolXwZDee9xnd1ls3p3bHq57yrG2ODlvRLVuhNfDNwr547eOtmcpb0BOSuZnkQhfc2xjsHbiez8
uXAJpULJOBkonS4zYmwXef49hVsd/sFYpecMXF/RTS1jENzTXcyjDmXmxh5NEzQrzL9lzZLwO40Z
M6an2VlMXvqxQEJKEQg1NWrWn8PoxpvIzraxj5S7GEMT5qAwTstaNW8ua58HYLSZpyHAZwYwL10v
B/SIuCL8OWiY/nqD5V2Wk4kue2mor+/AETqn3jJJFi0kuUDLKhFZ2mG0IhAStjph5V32fi5qVbgf
L8przFOFnSVYFQRDtME95W2rr7xpfpJQJz+FAXL2QTdRgmX6oQ4QZAEPHBu+nKpCCt7X7XeKK7PX
wUiARe19Bd24HLli/FJseRTwuXB7DIV20nlwHkvuqmrktplpaPWrVDlrN0xAIozpypJq2DSozdZE
Sh8tk/taqyXFzuYusBK28W5HOpd384Vs759UV9YEH7wKIl3WAsFeVzTgc5jjJp7/RSUzHlyUK/6O
B8qt3U0eRD/Skti+wU2jtVAlrbd6a86IkrmGCc83fUOyKkdFHYNKWu/gG9HM9H3Qq2or+JOldfPu
u/S8yWX1B/Ek/VdrpDAODwkYvTU+88g2V67fInBVVLqK+tH1aHyRH0XlpGWenbmIHdEqRvETEm88
6K1nEyxHBHWRfUkbuQuESeVRdDxkuePZEYLbBjxXa1Nuy+Wd10SnIMVzUiXRU5+9YWTwuK/dilEr
1p6e3SKnx+2QBc9BO1/sxVa3UuRseXk08oHqUMVgYQLDJgGe1W5e3niUtY2aeNog6E8e6ZDnuSw7
AyKFKH+hh6b55R6cSt6J0bI3psujdIKhwZNBQYS+TbUBrKa8GwoyJWT0Wo302Pz0qaVxyheLdhYB
3yp/qt0Af1SMwH0q+AZwp9z7/gCbPERELwJ5O/Fm0OOpKIHDK9oYo1dBxRhrRr3VG5id3BRDe2Wb
dr6C03WTJcj30qemjYEHCkRd3AC5goMtwkJiFauW4u0c1xMEX1uDMmVcbYsqOw7ewN8n/lbSCXCz
iPDn6iYt6OZod5pZngL6JI6f3lfBBuYlQNIgv3EMf2XE7jEa/B+9m99UAblbUR9/Q7ixHbotia09
T7T7wPOSdQIlxi8Q7JSoiEiGWWu46TKcOgrRZ0fNwOv3RNigTNSQipZb2zIvFALxEHj6VQW4CxTD
T6Fv6UJcKJ9bSMRTQvr6Q9zwqdr1+1BOVy9PNwmQ88YMX2rHeDScS+DaP2pxk2QQXaj/PQ4gTpnc
EKs+gHMeNQfktoMzdsJeceZqB5b/16IToXkePe6lpGK+lRPujnHG4SbWFJFNDQDdDgpsbmlOpT+K
6KxHYCK4BdBzIORGdfrea3DsVIfP8OAFJOgsqO3FfwgVdyK8nlG3Mlt/lcBSWUsqjJ2yKuZw3HlV
mIivEbTaVdqOkFYZq4l5nkmtgg+zpVp6queFGSGejcpRcnUSxAad/qbT5CaeEbFQe+EB+8xjYwdZ
8oKsWBZkT9w32VSjnKR0vEJDB17VEyWsweG7g8l4nWZMYtwJSHLfI0AM3HEflcEsJyhW6WKdXg4O
t3hRUNm7oB+MeTEsI7RM79t1RqkZtbREeoKFREquFSxlI7pVgmLcnGs4mZmXmqPzwdOgI2GAHIB8
ylbcgv11H9kK38BEcKMa9JyOrqPAI7PImPKc9Dcxj7fbSXv0cv4nuTY/8paTZhksCaf5GgNbfWoi
tzoxWWtAFM6rgyyDI8nBRoKYtvHCLwS4MZ3IFjKrPf+Ph5k22/GnWVsdqgwtdUV3HkIGe2aXUYqf
R6iigfncWwU+68/t3LCPugrbvd8qur2fP17OvwiNPTrd3FtmBEmWWN7aqcii+mCTzPuWtWWhmcWl
4NJnfOQPgFE79zC40TZIp68CxhEz1/zF7g00qk5nUIKjyIRfgSZdAUMz77pXvYkpCfdzsxCSrtPp
uM7mRUgCIe5rmyYQmDxwiSzCiQs2JD4upzYMo4OFHblbL9DkoV3+hw0kGaTSaqQSIE0cWhplLEPG
u7gUz6nGbXE7pLgiDbeoN2Wtc5/uevyR81iboS7TjZgYw4YYvfnvzM60cdqTav3HRYL2/1V6/6lK
D0LPv1Xppd+a5J8ZP8sr/sH4Mf3/8F2T9BHPFbpF++IfjB/DNf/Dgv6j+6ZNzKbvkMz3G/HjwvGx
PE53Lc9mmDFH0/yW6NkcsknP8YQQH9Cg/45ET7hzSOlnCt/8+6Das3FLGnCg5uSdf1boeW6PuKTT
rZ8wa3/VwxheIhK7b/ouTTd+bUzfiNjmJtLKH1U+G2MiQ1ByaOTRcN1+X9QA9iMFdy9ChN91+Ct8
2y4e67pv7rt41tOm5eOyCCF8MVHL7H2EXfIxrErr2tnenQspdK42+ujkEx000PwKiADjqbMG9NcT
fGMw8IToxn1ITAyhHWlx/Vy4ZV/QC2mjgYuOTm4DN2fzeXhZW85Z1vre1S7MLT53g6Z8qd2s21lz
ga0hse41dY0bu6q7n0ZC187ouq9jPeSbfrBJwAqTFPqYyPZIX+JHS+8nvDgmneKJuW6uFzUNuqC6
Wm1QHjB3P3/uWvYvi899TG/xgSNDWPZrANovqrvXROEwmKxI6MrnRZOgVF42+aalB0xk/89+clnm
ilyJWWo5e1l8bJPuzLHljWJPHWsMGQd3Od/+eFWeD8ecssvKrZuejlvT3IdwpdcW4GfKoVZ21vqO
YVuU9Nk5GUNULn+uBnGWna1SS48+oNdki35C4SEiS3BZm8C+Yx9sGnmejy4H2gpqfG633k6XGPDr
pK6+xlNAeEjf0yPyQ++1RFuT+eVXn/zJ/VAAkvS74SYaIK+pkSImUnd/nddWc/ZkZ70YZrF2VVl9
Ze6VH1xRw5yaT6MGeU/LUDy40lF/e3nFnJi6XwgO1u2YpueaEZ88r7r72GTwaN0QbgBIOHAQhuU6
li3Lu0V0G3CBlD3fiErbVIhObl2j8HFIs/BJBYo6mO+f+7soD9BOhffLrmUB1M2/tcjh2cSZ+v0e
kR9ikAuHjLhEqS7dvOh1u78QQp1utYHv1x8HllM+9xFtPq14Chf476V7boQV7Y2m+rJsdZPVojeZ
D/y5HWkph4AWu+c0zVyebpbYfJ6Z15kZbUiS+P3K5UgMwCCowgSmedw+LAvK1/ua2tRNRhznQ1ca
7bnO43sUk/JHbzQ3ox5l30SJXzIt/fB5RKLO+Mw1b00c63jAjOwcSFWe3TgkZ7XAYRbqpaaeo7Yj
dDIwM43en55TkR+NA+Wu+O5jgYPskqfG6W+75oOaR+K8nYT+9vNA3Pvx3Q9zGKLfr51PzGQTbGWO
YUHOXoyqrTxcmz49F+rxy8Iy+Zw7J7I+avTLvjiYLr7U6Md3Q/tQW2kHkkH7eFFAlfroxhmjWrLP
L3435Zck2y8b2L6QVP5tNRob6zL6JT7amg7lckTNL5M4lYljjYIB9YHhMjDAAeiNIYFklXWVHfe9
Lq2im3beb4ewUrndWiE9Tur3H+d1U/D7OPhroEzGaewjaqSthQizTscHhlrz+sdCmSQTNiMe3yox
PvZNLnfHJKgvxbxrgG7NJC9B/vWPF7URir4/3jT4eIMi7G+rkFlJqEf5nYfZb9LNDrEQWx+7kq7Z
SUWZd9lMjSa/myXIn+d+7rdH8jMzTeuZSI8uXngEHRM5i1clTX8dEbT1DlVU09Lpu44iYaN1GXmr
mImuyv79VPivT7DlpijRif1tPHD38TD9H3mX3RVx3jb/538CDP/jIYvgRpg0wPhnW8L88yFbMAYs
WtRhPx2fzA7yj/TLIGrjYtq073cuwUb7KmufNdMgvDRDLblt4XzsUWIYDx3qg5Eq4m3Y8Tc3ers4
4g63VvV8cNkXhdCLXWYFp0nF9tXI5DGz6sQ75lJ+Tyc7Wmt6vS+n8BuqRO0p7avhvhxzaL1sLQvV
H0GfZr83yviiR1N810ZKe7JbrCa673eX5cwyQ6qa50hIl00dEWTjFD6iBi+/TQHgnsQ0atsy1eWX
CWxpGGXyh6HTg0w64xkDotjlceLuRsO7ZBHahZKwjTuMP+6+TgXau6Y3rlY2lVsn0PNnI0emEMEg
3KN87TayMwnLViR9E3FpPWgdCyIEmb9R/4S+IOfNnnz6KbwsW8tpXgOtOy350SOJUQ8fp6EEokEf
UbS7KzzcnFQvNeYUsftsu/qtU4f99yCkg823ayI0uCbD2g+DjZcNxffgRrlGR+ePYjdyI4Y/beLc
/PsvDaKvP780JLwbtmvh3nCE5xt/jMxcaQ4Z0vPwh3J1Y5P2dfLQh8Z0L8JtIk2MrlWP6ndqYcN6
Y7Ybg6bdCjlkT3qJ2M/NO9pmoRzOoqL6pE24JbmfaGfGoj5KGM3YVEWPg/KvA8vasm85b9n8Y9/n
a/848K9O/tzHCNOkz+HSvTPzbRlb9rW0Eu1ogIPZJ73V32VahdHW0qzX0e0efaGsX7WaYeEifO8i
yFlzP9S+qIh2GtZKcVK17lHWm7cjhggED857P1aXvU5rN3szii8fp88nLvt9k+5uQvLBRUmHHjat
8SO9yvLWlyKF6iX8V69ob0ejCH7GWr43+qo8Zr6TrQ1f6Tep2eGBlT205p7AOcy9EwqreXVIq1tZ
kqm7nLfsGgOHZkYmecwl7tzDt78PVeJfWsG1NhVZtG0KVO70uJN7PFzJvV62OvsYFdRWkdyLXkvu
PZpd6GpcDKzzvuU8S8NckHnU9ZfNZYGgTjt1cnz93EW+ZYY6TRwFf/KNWSvzwE+R0JsT8ZxgREbZ
5pyXhSUqxdx3RpTNI4TPA8vasq+JOxzR/+pwBxiAHNpI2/zxupY2ErTLRnyDcV9fHD/8aaWDcTN4
nf3ipgQBiTB+AhmgHqOx2KIU1R5KHRhv6SPeM9rI+O4AQApCz/ziTpm9i3pUeNgd9UceLu/LCWZC
Zda2m0ffjqsjPH59V8L6+FJ33t4qgU37QSjXAs7vrZN45YWnz7RZDqT7EO95OJHxAyTHAQo1hdeE
/td1dMyiQYljHhUFrxuGxtFjFbR30CUo8FlO9Eh6hH+Q0DfWy8Fl0Wv13Vgb+nXZ+jyjEjEvn1/1
13ssZ8CXCD7eo5WhRZUqM7dVUE05bKMA+d6yKgsSQDUaCWgIP1fJMUfxvndprW0rm8iMoI8mWAWW
fRDgAV5IYs0ZqvI0WI469YBPwtMeoyTXHnDM7+35LApB1f6/um39813L1XnQ2Zbve7ptkKrq/xEn
H0TJEGtJmv9MTL+/K0wUd0oGzfcyic59UqOXSm5g4NQ0PsP+ArTEfPa6wjq1UiPcz5uydSwGIN/A
73bL043IEdD3NGyI/wJ4TmtIjbvJpWXj4DPe/vtff56N/306zK+PJ44kKAeLEDfdP0PpxxQrxeQM
wQ9NyWvl58XLMMKkSgn4aUTZHXMVkislBCHdOjPWvq+YUDBhfqoK+B1Bab0iookPcYHwbtkMuuJH
Kpr6Tniadu/a4ePHq8vc3VkEse+X96784r7Rr1bcnXL1Fg9TQxmubM56Ta+Jth2rH9ut+3stsQmU
3tnl2JzbotO2BcSYTVEUsr9FPrhu7GjuvNr8ElZ3TDy7r+kQJ945hp31sZADQSgISdlWKL6QbEAM
7zPYFMvTzwILFbet90opsdmRMj0cITjUj1xDP5YTaq5urOqa9zBNqXuEqJPsmsFvwOB7QFf85Bv9
zWSXDNziqLaaz1S9wAY0NGn03vn7pjUiFpRCe8xcK7wCTImuy9qymNGyiIe9DtHfPx2IpzD7IFi/
D/87/Fn8i5Ha4kf8WzVk/viZ8wpCKT3hYp/8w69oCESh/iCdH33j1Q4Qhg5GiFNfh0y/JS5xfICR
xQJr2oZM0Whnz5vLgVRrcRw648dpYaOCYxQC3HAUUF9DP1LDbE3vHgFBcJ/UkY9AMHvpCy+4t8ii
uh+NMtnboW+s+7Rw5VrPcWskjoz3yyuWE6cw/MIN2z4vr1j2U9qc33XZkYeWt7zrsrW8YnnXzIjM
9ee7RCPQN2lX8X45L6YsXSEcJX/VPiEuwMH2sTpvL2vLQnmRfVIO4380F6x2s66hFjba4yTf/fuL
0DDnP/M/fwwUviz8qRb1DEH5jOPv3x7iPJyH1/+LWnaK98I2aZ+hBY2DKrmFv/MATiM9uZg3b5dF
PxrJrYyFXBeAG3bLvuXcZa1u3Rka4ffrPw4MlWqPfTS+/rF/HOrkplSPf+zG+5TcmqG8tMUYnT/f
fzkN5TpN01RoHz992fexEJj1EJprHz/980Cj5dPBbGcK0F//kWUtb8LkGjK/+dz/+cM0o9x7uaGd
l4PL/thqs1Pk1ek+y6ueoT9Y7WkhbH9s/7m6nBDQWgJPPZ/7t9W/vSyiuYng/s83m7dbrYQK+H8J
O6/lxpEgi34RIuDNq+iNRJHy/YJoN/De4+v3VLGnOa2dnY2YQaAMQLZIAoXMm+eWirfs6pFyGTV1
7+Wek1GH1Y33Vtw9RWPwZAS1e6yoArlzYXqtrbCderyrQ/coRxDRu0fZnIhPrVsqUe4SkbnALG94
Idv/NntNcCECNT4gGFOB18zqR5p5DSlfMDxwYfLnMtUPsp+H6RgwlktyNYy0D92+TOiR3m2iVLsS
NcVSzvqXs2p5NS//+4ur2//79kHRsa66tqVzD+F69ucXl+JDylp6PftB0INP2PZho3WIYO+ToQYZ
VicH2SpiHSOLUM9IlU4BckAx5R8jA5WAUJKuXe2kRippORfcjGcOy9vkcQ6865ymJHk3kUhpQ7/b
qILapYNJj7SxfdDmwT0jlmf9Q3rbc3LvLLtyCkz2ppUg1kYvfNbFhvrjmuI+1KyyT85LWrdbqLYN
sVVMGdLgkHE/3rnCiCzXBusg924b2WeHaGi5REPAkK5leLWRxha7cvPpOOc2bCXDtEVfvZ+FROrT
vE/NfztV1XBLnADM/Ms78zAy2af8jbCiHpVj4eTKUe5FUfPaJxYWGX/2j6J56zOoD77zClMsTYgj
347/NG8wg3JRC2/HTwPUruO+Kk/YBHm3dHm3i390yjPahMi2HnE01KrmwU8G80CIKj7M3gF4Wt2s
lZZ+OeiOCW4emRFZ13m3I4i+nX1fJaX4+yS3w+Q5Q3MT+U9Ed9Wjy3tZqUo7vLa69QG6p/uZjBip
EGf4avcxDkzAeDY+kcvHEduO2narL+4ElyKdap4wuso5osq3lorpIxYlUCMf++0UDyMF2cHTqFP5
5cAy3OYxLu9p5Z90TLJKFzCe0jTBqUzbj8wvqtc4AL3UVWh1ZbOLQmeXJbBBr3OzTt/U3QwoXUwe
6p3iHLNI1HrkHWLbMa53k2rPm9JSoqehIKSdO6nzQ/U+YheHnbTSSEko0XxBNerCzHM74s6GuKN3
86WEtIAMu1a2ss+ibghUo3s9QHYR7O/WQDm6ZRDEM8JdzuQHxtkrARDKGf1IKdtAiAuQWjUsbA+V
P8UXaPevV7zRGrHz9okCTVrFozxXSrmRo7cr420g4d5i6cSlb12DPMntgnp7pVufnI0Xwq/T+1sN
8C33bbxRuI/jvZbfyfv6tS1GJs0ip6H597eu2+1f+5fVgJx3Wxx8Ot3tWP4E6a9XM7Uh/H8WC8af
iAnTUS3Ddi3NMhxNdVi7f7rkKlqgOFRlG98R/BxsuDNAGqOk3yaZi4OWbHtRiCS8MsFcxm2xvXa6
lVvej3O9csDeuiAejRBJx2zjDkBsRB7SJtTcgbMxFzw7x6fKBCiRsyJfGoodn2Sf3NhoxzdNpJZ3
csASo3CQAqxvZ4E3/O+7jCFWP3+sjiwermzxH2I3MoviJvSP1ZFRp00NaqD5btbBTkfZeExLX193
VfxzxIJYXVtVUx6vu4H31paKs+feoH4PFP8Zyx37VQvRe/ij5R0azxHuTSVe6XWhL+ukCg9Op1E3
1dj9/Twa3rOd6esoVN13hHv5tndMezU6ofcOTvJr6Tf2I7Zu6Tnwgg/C+uf//reKHOjnfytGJiYU
SROWiP05cqp5iauPupp/B+1JFWk82heqr+/mJIQCIFoqeusNZXzaIlUm6sMyuzgHGh+tHM0oIgSE
nNXYHTrmOqliZOP+7B/GCRaW3CuN4dRTqrqRLTKeEL/krtxYUwN1ZFL3Q2AhRCYtt68UzIzapEUY
hlD9FEYjiwyiEM9uWAWLzitxPxLy9LBxMRPGEyo4BjYbIqm4Wok92TeberzrHLTrv7tu0+TcLukD
7ALFsFKLc0VR/xBMUfXCstOiQCXKAbhWyms7ocJHMdKAYqSJ9O+NmlbrJFuqvqzGuX31RtV4RO94
ZgUab//7Y9I+p5H5FXp8IVkQqazmde1zsNJXNHUsa0v5Bs0LNmOufDHSPj/LjW+NKQma+JG36RHW
iTL1PlIpW5zs/BxZcX6uuyA7JdjPeUrlY//mB/Zj5IIvAmBEVvmrNSg+GH5OCJQuJyTWkUow64fb
a1gRn6nLElOeT/YrUf0SaPmyTfT53JVBx8fve4fOB2RcxO28Tn2bgog4w7Zw6IevsJ+3GfVof7np
sMkh/33VB0gpwEGCpwnkxbrXcngZidNStI5Sz7QLKG2/U0RzxVs1NOrOf/dFtX3xPMs4yhTR5OXd
fapV/3pQ1LX4q4oDHHGAPIfijt29eBWwixAny4nSktsrWEoFmGsYFmVVtJcsq7r7OqofQIS1F9nF
j2JaVSEsG9nUeo/ixhD5W7FEM2cfTb/+mSdl8TgYkXceDfdp4Ff1XtvNvO6oLuJX1dnvVdjd972H
vCsL01M9uADnRH+fjUi6Jzfd5f403cVJSlGuUkD/m9I1XoTK/W0TqvavJo4HLzi1E2N/CvXeAHj7
90b3TeOQdhYlA37QmLsUbrzsk1OmNjMOGExqm0QlVlDHRfemf6+d3nhT22q6zyqVxLVoopQZ17Ux
2WvKh423miXB3dDnwcOvY4qgMi9aENqbcAirB9eoKO/jn/G9se9n0JEoHGGB2Ep/RG5cPNkT4Q01
huYyWRM6bsXcOxSwvSB+2GbkXL4YZF9WigG9teii6D1GhiDnZ6Hm8OssTZaUHO4hJOTgjxw9/ZZA
brf4f36BGpZMn66V/OocS94DKeJxr1mof9wXQACUdUb94TcKJ7WFUbo2NUlsqhlH2zZTKfQVzaEr
a5KJqr6tXe4Tt3mALocDXrfHajBaFJlQajpn1DbB1HlvfTCs4l6fv8ZeJuyV3eBI1fm0N6Z8Fyh6
/ZhbNjckINhOGDWPsqs1Yw8CAjiTW58csGYwclCF7n2fI6vaozg7K7S1RY0i2Xag9QfSBUh0Q9ck
8YyORDaDoIxBDtXTcLjuyl7bbnR/8Y8JcrcsyfnE8biTrVac7TpbHO3VYKhjP7EPvakQKFX88skc
w2jbJC4rhylXL0GNqj6fHaD8sTOt46YIj3JDVXZ4xKOjAvZOXeKtT+65YvT/7DOSITn49vNtlpxK
jmxCTNt7y7BsUGqWEBIVpUIiaKZOddfZwAQt8ezli4c3gDbrxteQqIgunGOKk5KhXBQt2dX0ebon
MYHoUPfjR90ZuO3zIGrAvPyo6jTYmgFMpK60p48wCg8UTFfPfpqYpP0MtLFiGh+MdZe7SfQw5L5x
6WvzIvtRwwwUXDvBTjZ1nuniOfuwYpdyTLw54yI5xBYE6J4C6WdKfFENo1xD3fN07Qkz4y5Ix3If
2rV1SvKsPIRWe9DHruYjYKNQcQief4j3M9V8QHsDdV/HmqhrZxSzS9QN6lTuFCrwltDrogdkKkgQ
x7SA7JJ0F31WvTse0f1vA7ilqDX9n1Ci3shp129DM1hLVRxUhQq8scCOqSWMuvxOrxMeDeWuk/OU
eN0o5OEXctdQfX9TxjWVelNYGUvdMl2yUAJD2gKygmDT3LlKtpW5nbwn42ihc9rIxI+a5ZCzkgld
fxK8sYhIF+PspffgHOYnQrgP+BBoH4GfWyv4fePSBGK5twTyLzRbj8IDZSdbEgoo9wCvwNopbIxe
I7IS7rhO1AkeiLzmutHUb1s9+pDXXSv3vV8Dsp3N43KeSv3w6focWcZl6EbQZnFUco/KwKB6xXB2
CkgOQa1HL6lHordNsvDDLOwfTqKW38di2vduRrmON5yVhOKPLqFht73/IDduZWfH2LdXKsAA4zqg
KJYP+1l7j2DY7q4DSufpDyWsc3wz1KM/zWzcTDvKptumc4e2gXbd2M0WnvrjdZ7ouo7KNj8P9XqI
nMdX7FGeamzSU1SnxVILYxN6rkoxi9hoLPSRfV3sggyUH1cpWJmk3sixoAiL+1LrX2Sr8/P+qarj
bxZ2DAtqm/N1KbiicuNVcQOTJ+dO+7uvsyFbDrBi4d0BtPjd7ySOeGrtf/JKyklXK2FloakABUZL
W8tOOVnN+3hXx/lD4hTtTlTHv0+Gt22tjNwXQeXHrou/ye4YLPGGeuRuLZs9X/S7mIvZyc5999lr
laXsb10oD2TRqcDR3PQ9GUNtAXgeTb0W8KBrF9qXQsFHoii5ECDd9x4pEUJSpnn1Vz8hDY98Jzij
fUK2YAxYP4z9sDanHjqOryDiF5tEtymAuLVHZQZsP1BU2IthyBUMB3HZHRJbbw9a6aS7LtUVSoWU
/NHxlGzR1Er0g/IlzJXH7+R4R7zeo+5ErYlNZrXjHpakzuuYjWc5M9LV13jw3BcLm9O1ksKe8qAR
/XmuwAVInNjlozPM2mFINaday11zTIyKkkp6RzPalCXQNRVw4sEW4GvBePPsfucEdvVSZVq7tNMh
wq15rl9UP2pB3Sf2mmVr/VJMLn9ICOQrOeplA/d931KXcpQKjmTX2Lm5kM0m45JmaqNyJ5uYWeXH
rmedIps5H5iD4c0lmCvgAjkWBx4FW50/NMGdio02uRDnSywQnRF40qe5aZSV5Ws+v42+2CtuGGwH
KH/dQksTzLjxSVhB79GfzbylvMApp6+Q6w5dbShfqDrZkRMJnu0mdB9nY1rxvB031BUmH77dZPc6
wuvnQo36ldWZAYYjZr4jBTsdCos7zJQd5QaZN7Kg381Oc7IjuOZfo3JA8e1xBc+J4FcbTGstjykU
oXZNboh8twcTDycQc65NQitzlY1Sm93WIGBwkpvCy6Jdn7dfb11yb1ZqbGmiQtsqWdYuI9OYvmS6
d0KIkzy3TlQdZH8g+mNVOSkwlsa+Ng4UB/O8G1DUH044ZhNQLjC+Zk+lBPEh7adfo5Noyj456qVI
YQa/nt/NBhK4PqnWg2GPzX1NymuhlE31DX7VYi5hVk5BV68bMJQ73Gf0p9IIvuozK2DkotvQa+uH
YorrB7mnE+/DqsTF+R2tvHanuAzLEWp5SOcFVs3lmL7bgDwYYxZqbJ0p38gB2Xc9g6VHTw5LtI2p
N0csTBYodKMT+jpy1pVL9bxoTk0wXJs+oXoqv8vjUEPkKeZ6OrTlUBERcpLHueyxSNNV3jqPy3eA
CbrHBg4m0CZMyKn3NF5y16qISWYW3hR/NJXaHtb+RFgv++q7BV/iKjOeVcCCH70BAwmAnXE229Re
j1VrHopUxVEcTPgGulh5Rq5hLObKJgAO3WLDLzc99Z75mke5ujNES3aROUpPqQPl2e5iChUsUuH8
WRjOqBNcuZr4w9bVvVva4UUb+nnT2o5K6S7a3pDiimy2u2ct6p1jqab4/WVV/9E6KY4hXTTeRzqG
cK1u3nuZ233oWCKtx0hHPCIOR79D2WMenysl3sjEPQEKdy+T9XLjCOaB3JMDhUzr3+aYKYjt3AL0
q3Tmk45XeZ/27VvK7/MA+SFY+GbYvsWUj62HUHGvo3x2GtyUwcG2mFGcnxe5kbnPJtDex7xC1xdP
6n2h+jFSrMJ/JC0b3xc2+WvRkl1yk+cf02gbJxOh4OOseOUuSQESJ3m0rPSs2PlV07zqmYUDRVY7
B9lM9fFrOw3Wg2zlvk5tYhVfZMtVVoEzdk9qZkeLuKqWoC7sY4PB1VHk6ECmil3ZlptoGH2om026
uk2UA5+aHewptGHlP853O8mnuf92zrYiB6oOHZhC1HanTg+irVGDwIsIrCSrlHUzMK44W6nJ22R3
9o8WtqlhQpKDRdqcqihVPhrKLRezYQSXQXxb+0GdDkDHiLwXg7bWJjXZ+iNx7hG/0INVko6vuYp8
CSycNwKlfJb9URj96s+19GSxTrro/dc2i8LHaiTsVpZj/a21qgcnHoNXnNtZrOc8gzWTO73WxB/k
BMVOxdXfHE8RYJ2jPXclv4+g+ZZTHDuiTfsCitVc1TF0UC1Mh4uNV+713G4c/wj0rHwag8bYmZ2T
rmFNjR+YwS7kuY0apAy4fuwVFNPB6glRdS7e1ZBS3l5EAzUv5IywS8TCTQjC5Ubqv6VUXO7dBj7N
+9SUk6mHThauPQbL26nk3qfz3V5DZ0GPMm8ucSpRk7VVTOO2qab2w63X2GknXxoKzzZuyscUa27y
hSDPoqe+ilioMaPhoLxSTsuKFqaPNTz7Nv4KuaFAQgK5fhgHpz7gV9bge/B3sxd9iavg4COHZfs6
8c85sq8sqNUpkhozGnHcp8lhW0fbmqpwjJwKcIkG3wLd0567Jsa928rvTdGqJ2o1k8Gat62CC5oS
ccsKqVTMAIgJzTF/HosSu8j/R8jJBapfRXZ4DTK5HpG3uInerhGk2wHXdqxQ0Ccmq3OpgmSzwr0C
LIQMH1wC3J1/7Yk+xYyrv0yjXCCC8I4GrtRHYU19lM3bpggQvrfaz1vPp1mzOVoLuEMDMjeM4eqi
uSRCGzehJULO10KcF02tVUwWl4m39KARP1MYm6O7Uj5ioDDgP2bgYgUmm4qGQ6BSePlHCq0wTHz7
xzQ6r4YdDK95YFsrs270Qwx55r6LKujJKbWRQ5kpex128s7xBcnKsJWTbfa/NiPQWAqN7Wxja2nw
KAdaZWhPareWjSk2fefOmahGJWi3b7x4kYOHuTMCNfmpAcMJvfSvPgp/RqpLdktJeCoI5/k+JBm3
r+ch28zuUF6QJsJm5Qb9LR1TZnAQa6THtvRsKsvMeOnl1nTqbITkxmiutKheh77XLENlbr9V/Voq
nqPKxUA3q6IHW6j6qEjfTcVcnE04I3e6mevfqN07hW3iv2htZG4s1WT9Skngi+n6lwZG2JfRsV5m
NSsuTtLnF9VxWShUgCtlUw4odbPNqMl4kF2Kk5G9JxHYGm88LaN70MofWtK8URFIsQsgw7XhBeNe
nZP5xKMhNZfRmH83i4M7J9WPrK9IUntack59pdrx1psNsI/sOWzjiCpwpjSTvTEovvyglAM0V+X4
R6DA7nHgdrfsgFZ9WH22la9LQJwvKmvUS2nV9qrBVORhtOdfmwJ51yELesop/u733DEmmBSj8K94
bAIt9ffk25xpIF2A3Rtmgol1jnw13sRjFb6y1KPSeQyz7bXpNu4Cd4JqJ5uzFlOASfXgXjatBLZt
D0T2QDAtfLUEEKTSkvpejkat/05A2nngUhq98hj8UI5O93g9EYn2IAuSizxQM2xMHtsMMBysM3nz
zkhhDQlISHnTln3dEJM1rQEGifv47faOSG6oiCbjvr7jgS9uLybIkQ1yza9aiwcHt+O02hXp/B3h
8Lzt1IaC7oofCpzB6rWbALklSeP9mEgy61OBaKUymoeOSPKXKLfyhYqVxIU6bh4EFaS2tj/kB4/g
xaaE/HQmqg47HMHpEoSkD/R0QstTobUuPSu+yI3XpTsVJdTDtRU1xGltZWfPaXKd4CrWvDEwTV84
MJqDTt8rVjLey42vtyl8CNGevPd+jtdzE/ivhe+EhwEQCL5Fs/ca6ZO31nMH9JxoQgvASqnVvJ0c
hQLzo8xN90EeaqU9bjeEywh8lBcjta6TbLfUYVIm2CqKU0DrSrd5lgcrtQ1WvsnSZB7M+jgUE6Zf
U+mAyuXqdGfEjavxVBhBj48pBcfqiqHCg2As5xvyI8imUlsGKX6ZDQuhk0a9NtWo2Vm2CitoT3/2
q/qA84zs09N0kHONUG+u09Cs/uMcsl92jbhKHglVvRS4c8qHIbJY+qrvyKE7eha9jdBwZT+Ie31l
F0W980T/n/Nlf18XxXMd8MhhG/6h6ztU5GJPz5CX61DWVkpCsHyclHlbANi4u30hLZPkxjxUwtvY
f3Qd13uUX9na37dk+HZVWSk16ZXh7f9c3skBvbV+lo0Wsi76Yz15Wwp2yaARe+6oSLbfCZpgEknF
9Na3Ym/liGYYDSfioyyE0lgHcESqR/YbiccXu565t6l2/tyzzq953gh040UJs4giN5PqkkxVPhJd
+VL7vXXGJSN5AA3Ig4Dot10WcjyalwS0PEhSRW/vB9Xz93z1CHT/rttoNCddpMnUbgNR2sF6Q3n0
YdXJlqz9KGPhnzbo41L2ZY4FADqGdqlV/Qoxiv5Yj7X1FKdOubS8utrw57WeCJqrh8o2EgzqFPNJ
Tvl9wIick0flGIkmbgDPo96sZt2JzrpoJTXXxCKLn2MFCj8F9Hv8dgnb5e3oP4CS8Ckzyh5Hi3pn
dA77PIXe0MOuY/3Q3k9Cjic3unjwSizn3R/6Zie7YvGAFoqNTVBrgeIzIUFDCk+ZfQXETTB5yxwk
zN7wx/trU8YPzaS8x1YQDJcIKdazzgXVhQBKnnDDIsh/khsknW/GaFeUFXj+05xo84rFO2RQ0ex8
VixmqXwxE9yJAGyXa1ZX06OcW2DRu4jnTrmezYhE3FkYPJBmVZ5AW+lP8/dxUOHCKRPOu7YZ9fux
Haw1OCJ7Z8avOfqcv1SfWhXPat+DsAyWTm7/sKOGovw44/EaKhVJDNN+ULW4Ode5WZ81mGSyK897
nsfFjHZsnQc5KKeJLuzt9tR2lFue8ZDQUQ7sHh27COtlpEVPag3LmQXNjLhOCD3k8HVmpc3zcjSM
ZvGPI+UkKwh+JAMIwZGw2qVujHNmmtP7rPKoT/gIIwXRpF7gS8rF6xE/1essrSWm5rbIziMeFMWG
NQ1fxhmY6q0PZ8RwR4a0ooyxNbGZAp3Xw2yJBZsJR4vo4I92eJBNuZmLICetBKETqClLYdmppQqg
ULmboMGBbyoOl0e2a/Kb8H0bu9riENBcggqz28p0erzfuMOaOPKpqYoYoDaaU+t3lN5r3J78wUZa
2CtfSE30P/RY3/uJds5Ate+zIMParOuxTU0jsv1uXoNezCHD3PXd/GgMeNLpdW689FQwQKxSH8Gq
Gy8jrUS05NhAxY0cU8VMMVbWiXYd+9/HyTFNaKB/H2cKn7A+TMJFk5TNAhYdGbXJ73aozIcNt4Hy
qTA84D5CzmQrwvWtho/RrrosMr8N6KLupi7TH5W5Lg5DUhUrDT3Ml4q1WTkb37pAfOQgMcnlRskD
MlMdw0UGNLBD4PuSL/XAj6ZuQmMfWS1f0MrhVijODZ//NAYKfggaYRN90IqthhfYERFTwqLXtHD0
yqx9k/a/9ka72ILkDLdGkQnhj5hyG5V7t8MgaoMHzv34geU61hOG/R4AgduUSTJuRrxL30fY6GFu
Zl+5TbUrXQMEaHN5fubP9Ghz4bsLQkibsDv6Z3zpEKclnbr2JqV/VuJkJHKOM60c7dWGekTCEdjp
+XhCuA2IFCO5WJTXPlMnTyBYNefD7UyNg169ECdm/h3lafWh9pPuCNjNWAR9rCwwzqDZOHz4YtO7
OJ3AKWH3OlHsJUr8qvFN2tzmyb1qxvBMF6X2Zf3KZb/5qxYxByobfrDk7e/6CKhNaTsBAtquPDZj
pB6wMoUSqowPSe2M597JpvOY1iyJEArILrmxANzoYdOdZIsI9ni+jsoDwpoVAq7Oi9s5ao/Ld1qN
uJxzWrmJ8BE54A/+KlsZl5IHrRwQCYlSYATqzqEX5cKt2NyamRK8RSoonUBWFMsBdP1quzZF9bBs
y02T+Aka8mohT/D5rP9ow9a/VLrpUpBuZVscuN2l5ijqK6gm7N9brd/4Qau99lpVIb0ZrX01a+lu
EsH1QEepFOZRsU7zMHsJHW/epJ2tLcGWpC9xXukY/9WA4wc1femxaD/aOfzYazOkSkn3ihfZqhTU
u14F7mf2kupQx0Z1kHu3jQImDPc8MRyTy3KvM5ugo9228LrLTlvZSvfsA/y9y4J2eImauNnD2AZi
JZqxbaWHXBcuNGo2vhThhFDIhHcuR51RcY/9CJkvta3hZYhc6x6kxHfI6sNLTrjjIcaER461VWqc
vKh8lAcmgW88TkF4kGOpGVnnylHWcqwoSwf9IqQBcRYP096nNgfNx7sZzTB50bgaBfj+LuJkmzuZ
+Szn5RNwo5qIqHxtZzCXpNndZdg1MBo6O3/xhwkPUPzLqBYoXuaQ+GSBQ44cc2NkwHo8Jkc5yM8c
vrqHPYkcVZwIajwr6q1s4nCIJSxOY2sz1sj7ly5eBWV0X/65mTB7UwftKLsxNi2JUOMwfp0W43e1
B+EAJTLScX4Sh6oQuAcSEfO8TfX6/KspD5Tj8ui4i9W1H5oZ5B/4DKU9qHuWA8ScuGUj6bFS42h0
2EMpJNOXrW94fFSic8BuHt2pnORGKKnVmeDioM/3t808Buq9Hpvp3rX0HU51KKLEDNmfTMS/qQP3
6s0A6vJOduYaVexwuv+eRPw8WjV1JxY0yl99ibqNlC9K3UFLlsVop8Bt2IQBwvD+qn2UWxyZMRkW
Q1mVX6LJETyO33PkrqLE2dHhj10403hKnAm6FeTafWXGzWtUcXcfPSsgHkOzBqY9J2r8KFtmB/nV
6KcnVi88ahSYUVegGuoKTx6dBDlEU+xz09o844wMPDuCZRbDdooXLHXypdEXxTox+c4tModMe6CS
N7u2tdo7hZk7HzNTN8/yPG7JDTw3HmdxPoyv2gdr8pGc8xKyi4IrDAST9i/Zde0H27gpQnyl5JuQ
fT20p6XbB90q7LVirXk4BJniKSqZg+YUYKWTmL4BVrluTrXYyH4FBEWI9dm9nGpWsKrv+Etd+27T
5FG/58r+zJ2EPTDf+66Mpi++D9BAK9T3EWroFuZiu46p7ZP9gW/P7249t1tLrbq1Z1bRHQuV8GhW
8bBoq8rcdFnfXyYnGy6htg3d1jzLHlYo+pY4p3LnzJ6fLuIcWKriWs1OCZz+YiLie9R4/r+OIgii
+Aj324U8OMySnz1S4qXdTclrN1a7Mc/0s9GlCYWFQOJ5SHvSssh9Cb/KziZyu6e6d0i+cEA+Eq4o
7PYgx2zW+ydPmd7kWEC49l7X4QZ2baRf3N56Deb6h+4X/XNcBfZTaa8bBSD1gtO9KJ6v3JtizE4b
Z+EmRbuVU4EuYdhaN7gXi9Fs9r3j7/PgDi7PEyesV4eI0uFG00+GeDKqxNNSmRtPWjzA4RStQMVW
qWrHYaUUPCx5kV8/iPlyED6U9aQ21uf5xG+HlRz0jbkGYmyeQLshWkp9fMjd0d3bpYVX8FCaF25S
5gVcgYVJiFfs2jq0Lng2BacJdxk5KKeF2mgusYRI17ejrOGpoFjtLI/RSyB9czJZi9tBo1ZfXF/H
MVi8Ehxpd++KFzbFa356YdkM4viY1NGLbffaCY+kZqkmof8KLuUvD0buz9B4LhQD4++SymPN1eeP
Ngo61CoG4iNuM+sK/OchKXwCawoPQQUKyXPkTO1icFzr1S+zbYBzfYXH8lMjNnUwUHOC7cAmL9Ls
yXNZSOgR4FLRkjOcqsGQ0jMBYYoDvD6Lj/XkfXMwNgRi54DjRJXcodRyhh3VwOWdnoT447qjvsuc
/oQiAivKWm4j3wvuNfVDzrh2UXqZPMg2tOYVyjj1oIku2Q+GDVxGXI1Ltej6U2E0PIKkSfUxNwae
9ao27ZvG8N+G+tnN9PJjHlQcfPu2W1lRUhGDTCmKSeaGSyhg7sory0shNqYP0jKcw3In+wxNI+DL
Y1DnBhcKAIuLTxAWdUeBt5oYk7NKQA8UZlT31tAbJ0NsoLWBQLbaeC37Gi0xTsAkjJMTOmceXPT9
rasyOvMh0s56w7rgTh5eIhXnB58t+EVTUvNjthPrKDeK6xHqkrtFX7ELAHpaZjwdLW6TmrH7NZ18
r8UK9O9mGOBPQWZ2B6TuO9eNnzh9kfEc5/mo+WHEL7jonyj4dUjnq/7X3HY2mm4of1m9t1YCtfo2
CRuCrM2spylMvBUeSPYxNhptH8FTErLq4AxyYR9bATotC2B243zg4OeuNczyNjg6Ox8Q6BG02dab
C2J9F/dasCoSkuxFKHy5sK+FKq4Yb16Qv1BiaD3qYx4/z2RXZTdW1PFBCXPhw8OswPC9ZdZn5n8e
ZJRJjqNMjXqL4HSphd/gyOvLsm0Nfg1TcAry4I5G+c5z5YepoqrpTcu6VJV/lN21Rl3CVIN676K0
es+x3Lsrx8EmwTyCV43s69GjrhNGdLLuMYX/PpKM+SAUA8EDndA6Lafgw5jCRyxUBAGjjU6E8SuQ
OvRDu4GvPuoiuBmEH9W8HmKrfA9zPMVwCMdoohh9Hl1MzAgyAbskgNLzxHjfa3q0UER2ux4IAU29
Ed+jnE2eub0cZJobc/R+PbsY48jkOPVtoN2j6RXwbnWYSlD7cppB9Q91b3V+wuRaO+N28y5PWxVJ
tgKBhJRJvEq3cju/+mhSeFQYCuFMKXr72ef/aCD22TRcUecK+w9S7HOJY5CFOmDXTN+sXo2nO82Y
nuIkNDCzKsdiE+puuM2peTrOFnmEpGu9jdqGJmUNbd8+tD0lDGM8HAiuavjHXfuK6L6FzFiIlmX2
/Zr1cLJT7Ek51GUBR2vIvOeomnAo9tKjbCWGOT8L5okYcvuhOxRF1oqwBdVElOgdi5o8fdRRv+hr
psq3qwjfM9f7XgK2/+ELzHxM4ueuZaHjDvX0Hc4I9nrRYL3CjomEwKhCmjtiFRaNNVD8cQKlVYGc
EM2eyuRHTw2Xk6a1woUetWZOwcIqNHz/odTd/ilAWsWF/BKNA40hq5aJAeRAjilhOd6HZkWRJoNh
kzAj0X6AeE6OCSUFa16XpFZitIuy/x/OzmNJUmVJw0+EGVpsU+usLF29wVqiNYF6+vmI7NN1pufe
zWwwwiMgJRDh/gvWF1OVmddSqNodBKYP1a9cHTP0AyiqOUxwVxIcpnXDBp+Y4k2rm3JnmBaYt8Gw
P2rsSZCR/MpVPKzTEDo5t9ZfGIqP8GJwukLLoTZWjTFyB04iJkFoAcsN9A0AmXKXgewWaJgfqnnz
d/+/hn4eb7Si+328DMrD7911S76gyvWbK8gbDWXSfXVUYCHYR8/CBG6FtgRA7fAaeUr4FctOfVF1
pvdcVzC+QcKoV9Lj2taDMYsCW90clbgJF4Zqp4c6s/wbklPdNvRCZsxDi4/5HOthQyz5LxubLldJ
DKcd/8MU/Z28nKqtAPL8Ptb2VxeFpYcaCsNTnhlbZJkrVqtiWiaTDRKZ+569FgNJIlAM4uTreGSe
xxIYg4dzpjVSgMzBfjyim13u1FAvduBulMew5xoqmTe94MbictU0GbU1v36bymHAG8lKzoit128K
9kuVW0QvSP44D1bnPMpwmw/ePimzcIUObPPGM94HlG90O9nretYvaLneRXbKkGy2RX/ESqV9GYZ+
2nkII6/NXmgfZMTOovOtJyTAg7MTNs/J4DoY1XXxDHLgxXUtRlR58Nb63ARjVyMAnSeQUWlCTFAO
ik8lHIGr6MWIyuCiheT1FesD58I31Rqt56bJ9Q1YsWLd8AU8G/6MpHXqcNk1ivXsUpy4mGX8kvaN
t9DbHtvf2jgJyxFP3YzwzBGoAeAbJ8dxxoeiJhXsMXRMQA/QK8fFbbSsmQDeZKsfdfQgMiCXbuXd
AAmXB3B29kNIxZ//bTN810TF8iLPvvhmHK6Z2zO90V31IkpLR3mbESWqcgrWOy1Zq2WDz+nFn0B1
OLWjY4eKbFMjnEWvTBe7ik5+3eTvTqyFoMUScbAMP3vv0TnteQy9CMfuLn2JN1HAF/HeYUW8Ziaq
b416REE4ID+C6BeOPNhe/Si6cJ1W/M0jHZqbYxrKJQbZeRhKHjNc/9YzdlrBwsD044YNe7zLDEU5
e732e6Om1aOFJgeG4P/EW5CXqTm0+zFHV9bgP/ahTMVVgHH+5WfJqrbV9HsekdGza8BOsC6TTSdY
J6qD2h/tiRdW9cx+bEsdjxCEW745pb6JdWv8ZQT+YSQb86XRi3qpjoF3siy8QJSkFgsVevVrZOTx
AWmecSmbdWjbWEWaVOnmXj1BkSPMfGsDPq1+pXBbrBzNcXfj3GvrJIxssyK5M/cyGYK33PJLKCQn
XiddQ/+sTG7yTKWAg1A0/TMwnfF5NFBSno/RDT3f+WVhX7GF/wqgS/zy3b2pts1PisG4Dyda+WJD
p1k3o5mfM43kvhVm+XYkz3tTgUsuxxDL3sTFTcOz219ZZe17Ei1f4jCol3lUT7dEjyB1K1l7yMtw
PJtqUiDwIfQXYy7V4vzr/rTFkvlf+4tbwI/MTtTXNk0dwARewT8OTnwK+XY7oNzwYHkggHW8+qyG
7xEYf3dQ8mdAo1q0r5y2PqJW05DTQl+bEomZ1Ee5kV2fTVuPAFW56Jb965gcm4+FVnnKjsdHcann
DY5G6UqrcXFCqbK4kF8Cwia7tQZXw8+eiDUdM3bGyF5YLS8eC4N22Bcuz+L7xioCZkd9u6n6FLzq
3NGjvI12YaN/IJjl74Vs1mgio0IIYHUeoloTdmOJ31F8QdmXinhdLOTuGGjz7pQ328LvLveeqvOj
Y9f5VbiRu/8aH7pXbFntGx7Vm4jsyNukGvmZmiKQsrkZtUGzMwxuDprfBW+q0PFdtIJpJ3t5UleL
qRD9WfZSVEe5S1GfrLGqnuZTDq2mvMpTRmLCw2ZuylP2VL9WshkwvbmfUjZRh9haZuXsuAbVQ9OS
rQqgYyFSpmLA/Ccm93rHnw5WX2PYIdufG3ncZ1PufcaYsOwarz1T4TERE3hpywxCOBLIDyJw3AcX
LldqF9PpM24Og45LHpgJOYL1rfuQzqjElkwsFap/DtVrvhrd7vqFHDccTIOiLPfnZNuHmHnV857m
xr/3ZIyl0u/ev8b9p15ACe79fEUanH3UXJNEdw7tAJ8QJSIYsq5nmuZS7prmxKxD7t4HyLEU8/RF
6HbN/VAZq+XxcvdfB1EucQ6lZrWrMXQyiALYjkQdQN0srYOHKQsCOBsa08oamA72MRQf/3SMiRNc
oM8v5bDPuJegMcv9Arg9qWp3IbtbUz+DKu6Pn+OUWI8OTTS+D5bl7FvfUzdOow4HfVa57iwzRypt
buMkMR4itfDN9We/Web0y6EyeB9/b+u4eYILBASK6tMixusRTfCvQYHjlprm7SGMov5J19p3Gffr
cmGN49DoUPOZ5qV6ENyyRlMechcFNf7s7apubESuq9BodpQeMfMJBkRnp6q1j6As76PlIUwuvWtS
PssGtT+O6i1l41HiOsuY3Bgp2GIgvNxVVNywOreZk6czS3bRN7lJkifxuLJy5dBhiA73fnzxjay9
lape3dIyeTXLcnxHMwF1wk0VlupL+1L7TvfS+J3Bvp503YvEOv/etw2EJ7NgukLTdpexXegbfDp1
1lcIRQFZ+lkbwjnpUTo8RzUIzVBl9RTF/vDMVDfYCWbgK9mrNHjtNZP3TXamlaExRTqCS0gFZtn1
RjMCDBc6EI1m5Z3lJhMUuReWP7bbTvHixb392S/3nErssGPQD0Ikqti2SoRhC5bISy8uu6PVkavA
hUERR9l25qDc+yvmpjpUejKTTMQMJER0E7yPa0SntnOCq3D73xvLQS54iKdq81cHhAF0ripXxXTq
nyPI7wXXzMzjM/+X5V9xeU4/LJ5GtDr2sjXYek9VjUTyzA2SbJ8JF4O9ZRZwtf6h/ci4xSINKton
kYgxe4Nxn6H7ngt76PN0MibP+WesDP11dj0MjppdNTtzmBIstyPEOixf7Lwkw2cVBa+RMl1fFPvO
TeZd2nIvRyl1YaTRSQ9xI09wh74g4WVeTH0K0BAaV1qnlBd79BEi1qJcW8VKnAO6n3tN5g995y0Q
iU/PYJX5dPUYvY06f6Pc7DL8o2jmPprziLdUe3DD8ZuhxT/1GdokOxPrkavEwdAB4A0Fxgd8EqM3
sIzewe6QM5SDsMbAr8CtdNANnJDLOl2Ch2yOcvAQ+ueacvTNtW3qafwnZLjJrBpZWju6vykdHw5F
+XKHPpT5BwaWyYOENDBHaW5EYPCkD59IBzDof0UK7SNOuuQBsHBzx0v89/PcX6ex3j/P0Q+QxaAr
H0Q+gikg0Rwea9UfcVAMFaBh8wZmY7vKp5T7RF4K6IqKiE8ZhNWT3GtlcJpsFud6G7JymwfJ/qjR
8Xf61yi5m2RU1JE6A5r710lk9/2g2AmTE9ZYrIiOiSeabSe8ZxK8yjE0B6s+y92ozwMYVgRHLkhu
GpAaQPs5HRg7iI78DyLsu63YV44R2RFMCS6D96N1/Xg1pxHLhSw6ykrkfy5Kyi4AAdVRjlSMcIOV
Qn4wcaVOKwiqlT6jSWvW53cZtnv7T3ej9kp/+dMcInSqF1KbTUP/qFmlybDsKwtDPi1ug+2nkltr
jPcXiC2qLJc/zfsZUDAakMvJekidU3/TPmzLMm5yU9u6OMdmCNw+5O7VhY2yjxxcW7pcGLe8Sc1b
UgUwRhQf66E/MY978KpJHAqv86lkR+HU/mLUqTB+xlTVfveSqT3KM8k499VVA34cGhFHGloRPygO
3snzuWWods2c8qx4lMdgbnMgi6TvI9ZYkPfL4WS03K863+uYoVbxIkewQ/DCfcxWrS2KXfOA0Q9W
ShkPh2A+sJSD5C62MLiQxS7GxvPcTW7qP3ufsc/J2X+N/dchTdK0GJUhfT90LHwm8A2BCOqrD5wZ
teF5Y/cPwWgNB8Fj3gKYRqwqnFcysOZetpykrq+5oVVXx6t+DFYFqvpPSI4YdaxvBYq+u9FCijjp
SuWMyir21mE3vqUTdMpB+O3j0Gf2Oi0V/+y1nbYztSY96Ag4nxp3CrZG0dYPimlhCJ9F2cs0VSya
O8t9TcXQHRWhgo+iQOIC02QTZEN2KqujlkfeSfcDOkVn/u6UI3R9jE+mHi5UFsZqasUPxVxYjKPY
ubh2t5YtuVG4CxxSo/3RjUESL5026relV+G5ODsHN3ZqHpoAsnkQhRiujZP73Ck1i9ZcP7YWmEJK
2g9edHEsK0H+kU3C0/jWIt2buU57la17PPAOrAWVEwWIaebaNV98O7IOcoSapunNRXx5Qena2plO
oAZLCBpAEpo63H6eXc0QAu1zCuefsaJJlfVkpNlKnkaeUFRi3FJW5xPNb8qaN0OetHtcYrCfkW/B
UzFl8Wzt2WymMVjaKFOcw7bbfr5nYRv5Q0H69H9/uh7nJ3yuAM3Pb1sOR4f9/uk+Q38+4ec7iE2X
kkgc2Lv7S+YsNwCqMH34fM3YcVDgyanAfb5qFykYzVhgbOXp5QnrKP/9Ce/fVhS6SP3On+5+bt0K
mO/w6eRoeX75CRuE0z7fZD9/wqy9/373r6UvIYEnw+9PJ49WHeugBC6oqPmLkEcXWf4l1mvr8Hl6
h7LjYqixDgKGVz2BO5r5rmp5Lm3hPlIqe2p0x/uAfIPGHu5hh1zzq7dCy5elrWSXQvfMtTdhJYDP
1pUbk/WU62TkwsnnLhMlVD1TzJ0UzfgqO+WmAoxhWN54H193kOZbEqAbWQ/FP0uc3DL58Tne08gf
8sxnwumqK2EozPWqWaY9wy2+iV3tMQwK/RHlq5M7tMo5nltj5fSHMOarlZ1ymO0jWc9sO0QHkyF+
GyJH4SJ5PJ9DbvS2HNZZ55T/ivlJs/Fsp7neX2WMG3L+vr6QLyOPak087ie7zA6yOWhjcwHcfG/J
o4YWOaPKrpAj/fN+Q70HfaC5DzIUI/iwQ0yiWH6+XzTDfxVq2hzliLSNw7OjN/d3KkNou5MHHZKQ
ah8fSMaMjyToxP0rAexfbtU4A8ZvfBm8s+Hn+aVRNAisYxBd5Z6VZlCn+rrcyaaD8625qHQQCJHZ
xqu/RnuJOuxr2I6fJ5Aj5IZX8PPx9yt8hu2kxA7tzyt8dqSV+P0qBSQU9OOZD6mYuZlqmK2BMpPa
ZtKx0fEVhVIfJHum84hZT95wpOrsUm6vq4vnYZUwqGF7M0AXrKjn2M9K6AbLDqv4d6vpQ/wVjfFb
XLTn2u38X95ErSYPB+aE+P8ilY4qeerqwKfU8Ltjaj9bJ1Dew8xz0SMT+YsOrwejS8+8QV1iaWoY
6oW3q23tsHOOjtK5ey936/2g8M/FIk/asDDz0vzvXFzjCahWKRaN3GpM+Vujy/ayZzC8mXGUU0te
6F02nu5Rx/AWAw+CNYiKnJ+g5VfOl1GDjbqmaOlGaExPllU+F6u1W5405mOF/tA2asp9VGsROVMv
uKoeeBDwxQoClF26TPSsPU+NrT7GavMi4y5eY6t4qtsDt1YNTqWxyktH+QDPqm083bcpJHP40J8L
XSC625vhnktDW8swK8RjXw0Yzd+sKXShgdlpi/irB89ywzSRJCQV3/TYD2Z6bJoSLz65O+moVriW
dui1oCC/GK4ityvX05hnL55N+UwMmCO4jp2+lAq2CnYBvkM2OwHlKi7UX7I1Ka2LQrp3lkei+WI9
opK+RBuZZ/G8cfMdyJL2WTb6pNyi3N7e5LGYS7+YQaReZItPghKxH8YnOTTtAQEKUvV70gfKc8b6
c8+lUKoLs2wicvVsjEHDXtPJjTVGZb9jUwafC4XrBqCwRdpPDowH/Z/ueaAtJvz1xgK88Z94ac2J
hk7F8H6aXhPcVoBVV+lbp4w68v88+WXTKMl5GrEZHAJAWm/MAV5VC0tC6OrTq7BWcpCWe+nVwA1b
tlw9hs9ka8wE5kNS16Kcr/igBObzjxo3x96Z3LPsnah/g0MKXkbQVTfLaC91m2ZvpuZGx6mNatLx
HFR0U7GxwVhs5EFWqSqgfCMWDzisHFHv9zfBzMCUm1j68ngRPjzpbNkjgwZYQrKjSMFgIVw/xaS1
8CHXbyIxatSWo2Rd8A1vZGc/uv6VOuO9JUO16INlno5cQvPhHiXto4Y15MIYSgqQCKG+KCKIWSZw
JhLB3j6GXACC+ZdmNd9QdgD2E800cdMpHxKzsra2P82cuQFdQoVHtifsZmZWewukvcuvOPYdYm0u
o2sCsyigS99tvyoXSVaoL2VoU2oxdZ1EtuntehSi9p4yzXiSMlqjJVu8NClLM/6U/Xfya6v7mao8
2Zd9Z35NTJgK2LSZT6Il69WmUXY21ILKXTIEu0h1/GvoGMXK1ZLsLbKVH5njWD/T4XY/D6ZXNwWr
lQ9h9S3gq065eag+rPxpwqVpSF8mbK2eI/wgnrsGJ6jEyR9lKG7MaQFrA2T13FmJrNoUpNPXspd7
Y3LqzB6I6Nxboqf83B4/z0U9bs5qJe1J9jtelq2Fw59M+cg90T2PXbaqEHB+w0tLA34RGQvZNErL
2dihqJDubps3VmJYOSUD9Il5sJH5GwofKKD4Wf0IteoeHuwsPOa4H4LgYVRacM1BHxm2oyqsY6/g
imhaSn+e9SlWahP2eL9Pw1nG5AYownBO580Ut9i/12hgyo4e6d4R7Co9sq2rSLR+dsuY7EUODvRU
bh/VJo2Xop/8S2MHzrktnGE5YoD7lRTcIRj86bWcMHDAEbrawsmM3gNzwlsidb8qEJpXuT6Zp6jT
4oec8g20Xt35msfjm4b5REBlYxH6eQ+usY8ePjdO658bJjpHyIyVO9u6JvtJscOFHJJGzu/BQYTq
sqnm58SGx7SwSdUtKqttuP5lm9XFpsr4eiIrHx8aBM0OUw+UR7IDsHH/Xk8oK0nmQEsLSE+ImhOs
gtGLvqu2iC6SHTD3tfPI/8dx8iymNexdrY6u6gRVQMFree1bifeI7aP36DbAR1z7JiOjStIHmZwW
H2H6ZMzG4nbw2ukqW6mVJLumR7ksxAQuX9p+84BM73CO5wMKX3c3Ey5SkW7ZjyEeK0hoZixMjNZ+
1IvJvaUOMBf6ZKSxLWXtw2dfYYWKamOcxGsDAshZA5Xt1nWMl2VSv2pF/ntPxqBZiadxKJdgKKIv
Xv/LsIv63SntHPNflAJl2A+io+cIk2IvdyusY5AyyProSzyp36Hsd7cwEcVlNEZnIcc3OR6lzCT6
i2eo2c3XzZ8ybnmlzzygspGt4Trz3Ook49xbW7QzM7GPrSx4j02K8/PbUXol3aZIsG1lk3dn/Xl3
fe8O62J+FyjMHCvh/H53HVOpZa/7mwYplbjqi5+Vo13JyBbvU1zgMZ0M6tlvvepY4T206fsoecGm
PFyQpyl+wgZfJu1gXoWhZythGj5SlwEmIPPe5yYTyri1u+Tk2eLfcTnWVM3XwHTDl64zj1pq6+/+
UKFDlifhudIE9HjVL9Z65jtvg55e/cjVfsRG8QgqLnszAj5WXxfKMTam/ow6BcxRM2w+wMrvA+be
PzS//II1l/mi1kq+cUuS70bUqpc+mKJZNNP/kijBWg5FDglHJ69sngvY35vOFMFBhcp+RT1qWOra
yEU8mh3i46MPqm0ynT3uxzsWGIkUC3qb8rpd9NOYfrHK6FuZNf43MgmXAoGOn5U+rVVu++HC686I
nhTxQtjI38AYWUD92JhFVv/0QvUBMzXxzeiinxPeqDvF9vqNivPIkw94ryifkIsonrq6YgE6+tpG
xrrJrK8Qx3Z50Rf3EcgV4s6dmqQxcJgbi+gxzGPvWkYWKOZ5DyZ+sxJpEa1bFzmRdYjiGL+Ad6x1
itI8Xlk3WlXyeO9tfXhJsdtG68RBvIhyt+A8/xxyj/Gt3g+R5w+1QlvHQ9RuUrdTFrGSKlff7fVj
OgKUS4Ki/trFr+CPnW9pLfwlYuPamR/MPpsllPJ67hDj9wwe8tfY7uN1ULMOsEcgKqXaI6+WxM63
ySxhZIjwveyTbhO5sbpXSkt9dOMQy6h5xNDZzwYczJcoN4Md+qAu4D27fhGZ9iQHIEmULRD1A3LW
NPVWVyKdr4B6EVBM4HXNuwMme6ekWbmpMYJxRBK+oviv71PT69fuoFpf7FGsIicf3/x6MHfYn4Ks
muO1+q0dovRDYOe2FcCPtpoX2V/SLLO+GC4ZhSFVnW0l+vRjTL/JvgSO84ZltbHDsmV6G41mJeOa
xUIVE16dnNcQvpJQ3smXIL/jrCIl2hp2qixrK8TqjLXEUe6Vc/MzJjvMsP4/Q3rTM+FTCHP117ED
SPsDOvY4WiLxJzd1DE65whH2X7E864srbyLeUinAi+jP4HTuwJ/ARWfb+vFXXG+h3IZBe/4r7gdF
fhYg/rvEHpcNrOVl3/dvudXUt2pmLrpo+Bz/hGC9NzfMae4hqmw1SSRYsQrL2tActVWJo94tKCxj
3ZoDgied521KwyzPHiu9HazY4ai2/J6Uxf19YHvlMSvCbteg8nm2cMfdtklJBUPBxS9BC/khjBs0
Afw6eMq0DoXYmMlorKsXYADFtbYNdWNrHf68ueWzsL5/F+q4QyOBlalt51cZk3t+6lkHmEEX2TK8
GLNvoE7VuaEgFaV9fr3H4jrDQjBT01U4juoTZPAAS+QaAKtvjhVrPUycR6oistdK22rlRNiDyqaR
uP2pHItvRZ2pT41Ziwtii6c08FHt1eOIiq6V7GTTNLV+kZexf++N+mlreon/SPU0eG51sZKj3In5
S20yj1dhKwL8QmtmtDCBjno/PoW12b5GZr1MRgM5ZodM4WR2Yi2bok1+wI0fH9ysS245a0+rTQGJ
eqaxLu2qRfeSgzLcqgoqJju1wN/Vsa3msXbJAptpdBazsm3SWtG54+Ev++Qm6Nt6LfSwXtu2NqUA
ocWDadnqNgBBss8jP7vKjWZWyUqtbAztjCK/x6J2ymArBSEuoDZwxnmwjMk9GJz1ThUUOD9jvhL6
K9RetAXIw3Jad+lAbWTW4Mk8kR1iSE3blPYDxyFn12HVXPbei6cb/q8oPfDAcH/Glf9LF4P6mtXK
BCypCa9t0bg7FOEjtBZt89Jr8HdLo6xetbiMqG9U3U+wvJZheL+MOn6On/NaNXlCjfZ902YOCnVd
dquSAkvT/x3v5s6/YuQ2cFwRi9QKf1VW0OgXDzwzlAx1WpsAC87FZGhgI+OfCJyPqLqM41HufW4c
S8u2WiJgUWPv5s2bkHkIrMd5Nzbq506nQvxp9CbjugJPX8bug/+Mk72fg4daq9apavo7BTbaFrPV
EbSRHb3pmqKgHaha+7gJorcwyb5GttdceXBHb+ZcBU+b18B3BlLD2ZM8ZKoa/UDJsF/KQSkrWJBf
sD3IwvJMGXlsTD3MImtwjBc7NjWs2Mbmmmp6utPUKgO/YNinKk7TTVgP2qMDSWzZQyf56CfnkST7
DORn+kXRCvPv7DnymYaEplEvoTu2j2bDEySrNPWkoVV7yF0l2E2VOl3LMB9XI0amr33PKrl8556T
nUyrpAQQN/2CBJearIC3pqdgpkl5AirkQrblBkheDMJBTHg0Jv/0yHPI4XLM/RjZ1hUUW/vuY2zM
7BbO0tfa0BenIa+QYiMUzyEQCNY57tutDMlNb+riSq5gIY/5jMs9fdbEvscYcR/65/xIg23vJ1Qz
8nRZ0lzdMC9Ocrw6RcrGt6YGIJbhbS0SW8epiqtDW/QeKXgRnt3GMDbg25IHdPHdFQuX8akYrZaC
sVHNz9wScyYjWLkC3pmZmNoRxRZEDLJZLUSr22Qjg7GWu9V91w1QaPbJpo1HddSBoGmsp4tANE9d
n4IEN32S1ZmKMbvoEUYcSnM/ZnW1z+fMZIwi42by6vShVGQqWw+eTbXIlrbaVO/4CIfohJJa7BAm
hc2ZM1Uet/68iFoALFx3fYXUmF84W8cdF9YM+OgqJTqwAMfvbW46ofAX8CWUU5xm3eufYcIBXegO
MGaK0Pg9zG9sH9MyhnmcTcbl2ex5GLiWfw9jFmKDE5jSU9K29VZJXYr7yag/RbZd30Lu4HYbWtXS
1yEFdCgSHGov1Z8cO9d3RWDB5J8Hu5jbPOVQe+ahZpkVSw2s204O1dQ2PQgFuLZsmk6L4aVX6bve
oSSEbJD6lIUoa1qelbyWAaseMen2exszGebn174mE1ISYav9UPKOOVeK0Da5ioVLmiteBPWWZQam
q+Bp1k2SVTdFacxlI6Ca13GHRpPISB1SBPgKifxchIK8Rezugrpwf1Gfe/GHuPooM6tcOkplPhqg
5DYtOqpnO06MvRgzY4cFQ3eRZ0TqJ0eUy0c1uxvCr3XB7JRn15w7vp+xykDvzGc0O69cjrNIoQks
ai/XOP9pFfRXjIpYdQgzUtuTtQshKcaFOeQ47IzZOkN/CJVuxSizW9SWxUslqpeiN/TL6Hf5C++y
ANxokZGZOyelQOrONeqD7HVEE6PfaXU72UvVo0Ldybfx5+RY0rDWpiHXPTTiAoamAv9upB9upJ6s
2XXFdlieBL73npv2LDcaiYsXNwAzO81ned5CCEuqbtEYTvtz2viBUv6s03QAIIIkllr2H1A7vJOv
1L83rWjGdVqkxuKvjr+adt2w2oIcKeNTVKAd4mEhmE2mdwpb0tCIr7NojS1W+FU0/GBGhiDz0P9C
+fAVQ/Hw3cvQCYZX1F/jdLB2DbwcuC5uec0oCK+Q2ba3tjl6Sx5vfO3zRkAwONqai4TcYGAvLoOF
43gYS48JlWnL5/k1RYvIDMxT3zT+sx/084Witxgz0sw6r17XwsLyYh6MS4C9nQwTuY25GQoPHWfM
kO+nckpPXEJFvMhDJ1bFjwgeLZ15qN2KfsnUJ9qkrCfgRQZTsipTFp6FoQzGm8i4/TQr1g1DuACS
POD8ECE6YK3KZOx/qqX2lFNl/Op3drPQHdt7xcFsXOK5mz2pQo3WCE8fvcxBJzAc0WyNp2I/gMRB
+URTimVbdwemGi54dno1x0y3iuWmqyLx86ds3oxUFqg03GRE9YOT50x7la5zGNreWdcKa8K3G/q0
avvZCohQr65kfz2SES469Iob4Z9j8vLLyhzcRR6qz4kD+8pu+N1Hyk8b28/rpVQWksJB8UyAbYty
to4H1qpODf4qqf7qmHw8N9GvsqWSQgd5/YynavOgoTl8qIu8XgW5Y32MXfHDyazsVnqNckEemqK3
1XMd4fMwZyNvVJObb1koflh8Zx88XATel8ACYkNESxSbH3Cb7y8FJKZ15LogiT0Hy0ytb/Z1AN3a
R29yxC0IgyF1OnG1fNEmbpD4gOB413bBxvZAWKL3Fv3w+GGMWtF2iRYrOxKA38YaYfPMRIC8Qg/9
N5cFhchcL503czT9LVYn+dauSnEL7fKc+qOODZnB0r/Ovqstyi4kncMHJ65uvRLG+2GI7CMi3ihC
zhsrvQbl16IK22AR9PBFi6j71esb1VC3Q1R572Hh9+vWUOujywLiGvAWl7FgkmWg4LDBddu81pMI
lj25SNhCVYxStBcmi1YkDrRP9WpoYvqqzRariKfkC98pS/5R46ZQ3bcQrd1vrhuhrNJDOOOBEm/t
GmUUX7X6N88GrlWbYfc9sMZtHVQU7oTx3OWmB0tPuQV2vmtNxBZGB9GRMdGXbYvJdJ+F7jZBk/xY
DM2ws13l4E9FvtZG7zilTbdQSXqQiBHDposMe1P44j108haHdzdaNPkYfUOX6cG1KudnycWDlDMe
sMigbzylbQ9Ivx48+M0XBsxm5jAULvkILj0BBjIEYXyTGwTKtKOSoEo/hxJFQVYsc601tR3t3Duj
dlb78n1wy4fKzsnGF/Uz9PH0irCz+lIoGgJemnPR47I5j1b90MdAecosjo+R9zNWRX5SEZ3w4mHc
Bw4KKMD7C/OkXHwBUzG0s48eVMYWbDrSTHNTGe3rnNl6tPWuvwi7hbiuAGozlTha1aoIj7onzlor
XDTrZ8ThDEwMPfaYIvxIyhCM1Ih8gYzLDWQs8PRyiGx7YfOFSX++6vzxZcBN6Vql8UurFc2FRCtX
0tRT4eub7lV183gBySLb1lH3w6UScsMm2DgPgwO10QyjJbON4sTeTXYiGt/fusEBrjwl30jrM6LX
rHHvRUm5uLcj3RkWY6OngOrybl0ObvVaGbFYY4NZbmXTNmweP56GvmwwwX/zynHZt9BAybIZ+fG+
67BqPfomTL/lDKo4JoH5SClYWYY9touhd8ib8aEaY+vqZqBa+3ZtesYP1nXVQo3bb71pdQ9Tm1F2
KpD5rKOPqeY6jBV9OYq4+dWb/8PaeS23zSxd+4pQhRxOmaNIJcv2Ccr2tpFzxtX/D4ayoFdl71Df
74OpmZ6eAU2RBKZ79VqPnW3B8hP5zqkgzbSAhapd9RHFM02IFHkgNe4OaTwCTnydrwlMntd06pGG
viZqXFDEiUlMthmFUl3Hb6UYyqqe3ElK+T0C1ZOhdPZURnLLPQhaKDG0Am88DzbBMu5zT2A+u4ek
yZaUQZhPeSYniwCYAInz/r2a3DgN40jjruub3/4kJic8xITD7WGvDVz9TbPOgil7COJfhZvbh76A
+9Fu0Leh6ibZBToVVtRnUplcwk3GkXvYaLlWXEa7tCi2lBtiON7VqYtsl/Gofkxt8nI+X/8d9xCS
cxlUChAejhdImbO1GwTyQzNGFipDnfyUx/dlyQPoJNd737ZhuGt1FOFDz6kvQzAlX5y4/KK66Vku
+KZHcY/aOnAmolza0rSQXNcaQ9817ijvwEqjZJ6p8VoxrGKvmOwGuHu6ZXQFmWmeS6laXqtyaf60
8+RRGZAJqjJZRrZGWndGmP/ilHfn81v4xWt5hZ0fZVA0Bc2uHOo7m6/SNlLtbtsb9nCVLdtbwQGt
vsgkKFUzCX+l5plMFtBxvsxXs6+tL5YPz2nRKtUDCaZmU8R1BtalBBtNGItnruqaVXqzTCsr+l5k
/dLPyvin7JeIIKRB/GwCDdy0UJ8cx1GDpcUAy+s7nUJOfzirtW4/2Y6j8JO9IcpVfAt8g/JOWy4O
rt5Z4Am7n4oX8UNpW0DxjcoECN+ER6iIwzWRm+Euccx80RrG91DJvSdKEYedAnHqFtJT55kzOlSR
qfcDGgsAhGkyPAyJ3lH2U8qbMm2bF3hRD8IjMOuRqjXic2pXZdumr3ay5cV7OCHMvUL+4cTfMiL1
V5sXqCecVQCR/7rpCboPajCcUsK+iz5w3CdD1wkHlf1hwp50GgzBRQ9asK/jcwBQj4qasl6XBjLV
Hu/lykTxc8/NRfrUhKO/sFub9Pc0WzU2ijOG/iTLExepm/FQVHMjLYFUaHrb7ZuG6PVoK+kXJ7Z+
diBNr4UT6tdM8/+FWHtKAbSzyMFRL6njg2HBkc09IlLDtm+j9MFTp8h11lQ/TMizkqBRfnLK+VnI
gfVcQP20VpToiz2U+Yq8p3NNpgbMMkyq5I52rimpEvwelbIaSzBLvls6V+HoOCbQ/JAk9mzLpd4k
+ssPy7SLcIuJK13t2963zWITcZ3m0rcdwWbJ89d2lqdnyasQIBhjiJ9aLT6BuvhqAZg8B5qxzvzq
EQrqYKmO6mmsnKOeEMe1HFs554i6L8fBV1ZGXfc7J67UPTokwyWfmmCXDoRcQBkEu9xzgpVuNuqL
OcCnX/b9L4rhRr/jxA6t1XNJvH1R1U627iBI4ucy9sYDGYSlr0sGQlG5tpMHQGxxYSrEajxr50ZS
uuQjz/dViT/7jgoNjI0IjCbnw2mkWHWZaKSjQ1PrV50REaGXB4uSuqZpF1HdPEIWlOyEbW6oCvvt
Utlqt+6sTlvwNHLWSRW82FVHGMbSg08TG+WqTQztGjm+s/EpznYTY0tGajxRYJTuPAPFm04tYPwJ
6nNXaskjjAo8V9syXEuq3u+FTUmAvsAuCxxUsq8cBayfikoYapzkyOwHT+MpGbWJb7IkDQdfz8YD
eGzeHZcMRkBR/6kBe8SDYPRZqkg7dBThrlsImHdJ0dv3MoKmsqW2HHpQmqfulVhpwBnHD5pl7CXB
Ccxwug9GAhY2MI9VYY3qSvMdF3KX7sEjGu4YJin8MZTMcw1C0aVe7V7KvOyeZ+mp2hnZiNHkqckD
vftsIgSAuKHPQ15cl8+ofBFEj/QnPj8mGJ0lDO/p1W4mJeXm2aIY+UrkM7k1BXnpVQFD2HqYvMRE
WFTuXZ3/EAOkXeU1CdNoZVnleIVhylloSt2TZdHG680mG+ZWjW0d/CsuYoLTgn4xgEhOlrwLo6Vs
IOBeS0156h2rODVN/NqLoVqAoRsaRkivASkLn1uXXyI+V7HcbmLuhOfSQM9Yko18myiOS1UlDR8D
Z9/UFvH7dDwbpckNIAnv60KK+Przs8gTrIUGLgzdCJtQQlIa1r2w1XZGoLGCtjS0VY5JlUuSjqgu
qL/tKKfpKiuGuwY6oKsMs8FSc33v3udVbwnNxWQLO1jzvfFqAyY68aWrOmUFr6DObdrVj06uJts6
1L+0fhud/fZfBMHLu7gZ8o1ju7DFBCgQVS6km6IHpzI0OaI7N7V11xf9QOgU+ZHelE2EJiz4qqX4
iwsrylcDeYuFoUv1J37vlWUdut5jYZcotYWlezFlPhRBBGlPEB3NBjVitTG4tUxD0XSQelAF6WR9
thBTak/cOu1WUherV616CPSJnEk2Y+R5eINv3E0y4bg9VWGkL0aKSjj1qlOoDwE3QbAkmsJXeCzw
zWajeLJ2I3Aq6wb51V6FX2iicBJ+HbpW8EWbpyiDRyAPvXjVWIp+qAPq9R3AXE+Kb1YPHKcXcp9k
TzA/roFJSvfTg7rbVMqLFjvFqUwC9zY08iRZhkMXbiBwQWMlbXtpjVyrtI2B6T5UevaD0gkwYmnX
HfiuBYuOTNW9kUXg5Zx43BqOC+CqlD75aFs9dEOy1JuyevKGoXzKEvuaQyZ8l3tS+eRonbFsh6Hh
F5ahbSvulhRFuHJr987I8u7c5oN7lyIvDz9n+OIlYbkPZD+ncMOLXsyI2CRxyGAnZiPqqMHIkyoT
s66EcFUaSY+yrcsP3D92wtxbbXqK/QxkEwdNAJKjD3kDGUxDq+IV9RDmsxFHEHircIdTUWU+JxWx
b4Bm8sqehsYgK9s84/YuRZbxnFClBCRUiddireq03haG72Z9W9uAHOZur8HwizNPeNUmG10PnjS2
ito+gLSd+i8xVBGpXMPML2+Ec9qBSdehHb3Nyl6UErrx8+1tbd+7Kwh/5K1w1iimWJW+7d5mY7Nq
VhZl9jvhLAcdoKd2SsOK646+tNTrOtqCG90ZltNeWm+wNkkw5ic7OmZE6J5Q+2oVuXuaKmmekrL/
RH7OOWcwC+xgeIBdX+u7S1PHe0ranaOlSbCxCFutfCtGKrNuplbrojsdpIIr52oAdWmqH8mOHOzO
7i7CPy2DeMX5OUCwHXUTK+14xAvIE8thjGwduYtE6X+kudF+y3NfRRhdMy7UpYe7AN6omnTYtTGi
50ZGKsx0UvVATL1dhk7vvZSEjjcaPAcbMatUyH7A9oe6yDSb6UD6qqy9eoGtfWq+VUXi7VQ/g7S8
I2wXJma5qqSi3IJc5r5le+NwcJCpMNahYf3uxlNXV5JCXb5zeNfVEyXfRFO1l2c8IG7rfTL571G0
PKwkaIA+aXza7t0YIaJpJBmdfgm94UGMwjHN7grQeWIExso4aSj0LIKJXn0sIXmy+x6+82lXBDq1
zcSutQpNSbsMrvza6NLekjrvMpt54M8PsQuYcnKa7bEO56I/BObyw0TmhfKicJNhOzsLF+IRnHVM
uObfLue2HBiNUlGeESbYUN89fLFH012NtdOdBiWVz7JKuKtRAQ6GnJH9AbKJYNIREk0xyQqJXqwZ
Ew8GwrCjhaKQsClvvTibkswt8rQfJoSzmIW1F9GPaWexDM1fDx4FiCzWIyDq264VsWVgTySlmgVI
5lU0jOkhq4LXhtrA9EDkOz2I3jwx+80TH/z+C5d5e+BmEN6L/ed1Yjj7zFf6L1w+bDWv/eur/OvV
5lcwu3zYvvKk3y//r1eat5ldPmwzu/xv78dft/n3VxLLxPuhtAP6jn7wIEzzy5iHf73EX13miQ9v
+f++1fzf+LDVn17pB5c/Xe2D7f/jK/3rVv/+ldqeX/J0qGWI9g482gXT11A0/2b8biqqfFal5Ahv
q27jRo+y9+PbgnfL/ngFYRRb3Xb5T/7zVedXLXeo0Kznmfc7/af9/tP1Ocxw9O70kKfz+Yq3XT++
D++t/9fr3q74/n8irl4P49UounYz/2/nV/XBNg8/vtC/LhET7176vIWYiac/+QebmPgvbP+Fy/++
le2UUOeW2rdBMoJjI7UTQyJgs2P81oiZaBiKg6pdhVlYRK8SC2Zf0y3Do5guSSDtnRhZNq3zHjKt
0ZdeZVBbVRvSfRbEEKjV/ROnYIhsp1GcU0nYgm+Z5sWaMdDNA9n3X2Je2F14ojZjCSOWsImm6mHL
MHVAYDVk+yfooi+QesSXwpbifWc7CD531PnaZnRrYKiMz3kKA+nkpUURSnJiNrAk4GyefLrZxLQa
6T9bAFREzhqoZcRWud9T55yr8vrm6MIquaqMwIYn2aC+JBuR2OFkDw4TMdWNH6HlasN3Y1A/3xUX
naABefuQ6p5pOARWcSmUuLgoSqNtPb0Aui5Wt1o17NwCZMO71VbvAExOmy+QC7KjWFiZObJERn0/
7yW29jutIqjpHW/7BUnRnMI0hpb39yWFW9p3/VnlweLmpo8c0Sx158hlTxEzekHepFB/E6uHHpkS
9XfC9Y1M/dU4dFuDv9sRUK538qtJy941WCSMYvk8XYATcSRHPyRdA6rCzguKTlOYPjJrnxeWfxs4
SuCAhpnsOXBcCK4IXt1WCOO8TLLGaEnSo16/W3PzrIZy3cVJevy4cFQGf9+E0v2HvcTQyMwzkW5j
r1QGWvUxQmuj3Hl3QZN4d6IH2MtDt7X0ti6QWfLazM4Twq9zxug8Ulk6uc4rbxtp7YNtRzFx00A/
iGYkdHZAGVk/iB6CacM+kZKFmEze3MTQ1XUvpeCEFRnF0YjNSovWkYGXoTbmQzzWFOpdK0nKnbC2
iMmtwdRqSzFxm53cRa8bZULeqncSvrMHGSdzI+VQeoDXePWdZyPFf0RkSCVg+49Jbcz0na7a32a7
CZ5QhU8rzcjyuPJWzMwXc9AwBFXXQWEyveq313UbppTqUWpor8WLMCxP5R0pExi2bPcgGiPLUKy/
tbO1i0ysGTUhRAsn3wRkC8LXA8p3Y9xJ7zbQi5yAQdzF0m3D26J3G5Y9XK8SDA0rFWb0oz41YZg3
RzEUvbn5YKNOD9pYDmLLeeJ/2mBedruG2jubDGq7lINP2Z8SjogoIKvJ1Zf99BoaKaerEEEJMUG8
LUKDGpHaDI50eGntA6UAY7oQY7Cnr0bL8J8QWpA3wg56zDnMK2bfUghbim3E2tnnwzD3eqoxnHo/
ytEXqUnJZOQGTG56GD0GANT2tkXQQOYT9lK02k54UMDlcOZ2/Ks1wdjTjOq63IxLIFUWFP4TnKSd
4CTNAKgnH3OT1OPUFcZ6mhG92UcsqfqN1SPfNLsK85+GgYCozDvF8njntvVwPzrGVa+T7qngwH3I
dbVcD2WcfvN0g5QSACtCZwMkb1MKSo7cz4UBcDUqoF8L69pdSPWwF2BjgUIWTV3Z7tIwnGQ92wRs
OaWqbp2A31qKiRs82XXccKvZfPTfgZ69uo32MC9+vzk2VHFXAYy5CFy5B6dwnAMnVz1diK5o4GI3
gBBUaNrfrCVl2n2hGhtt9oTs1EWGc/Ihb4RM7NSI5XZRBwAsCQvkZtXDGJpCqC6PXo1sTlDdlTm8
z6InmnxIqLZNdVAdbvU6Eb31Yg+QA0zO+lY4y5qGHHTkw4laW9WlT+NPoetYkA/HQE6leEA35Lct
JJV1ERP+1PubPenTT/HbHlH7RNgyP9VOHp3h/o/OTWmtKofQJ6ReryYxORbdCJ6kUvI9JLQnebSH
biF8qg4ENXlPlOFTJ6I+cNoraesq2Ipu3Bg/7UDNtu9s4lLhrxxe8JPoS4RM+15LILrTnUMyNb2p
wEg5j0UPnWB0Scxq99Eutc7hT7be8N2DhOgTmu6Tz21XYRVjsUY07UDpyVLMFMUg78gqt4apXHXd
zz/VxJt9GSC7Gfv6M1GP2mzyT56Xyiiod+D65eyTgoT8xejMR7EizO34XOY8NOY60Vqz4YdGp+T6
6Ke+exS9pMu/Dp5tbsSoGwr36FVAkrm5/3YJ33qzrQNmihqOi/rENDtP3BaLfcSOHy5XU62zSutk
4sT/x7rZ+XVtIKNCYQUb2Q+ybTHq3r0kl7DQF078mejdF6PXlV+IazuGTurX9sLH2IrqL04bkdIJ
W//BD21+M41QOpq1GR8/7NNA+nX0uxK+Gz7EJ0WurH0n5cSfoB1Y1IjnnALkJYZzAyvgpg2BXoJF
MMuXMJKcdQxb18IiUE7CNInW8I41p2ZqSNa9b2abcFFkZR2VtrSf7WLBPBRuwpbmmrkbIwettn9s
aeTj+yvM67WQdESdJFfXMCiEihF3sGAl34phLOfJnZPEdwBso3zZpKhZeD5qW75Ww/PVo8ClaEG/
gFSrI3H+jyZDrxe9VwNu74WYCjsFHmvRzb0EFdiCsNo7o1tk5lrrQlBuTtVsAiVSppID/1E0jQ6B
BFr392LkFRDgzB7d5NbhEVjjbw+emsA/Ksh7K0VarUg7eudSkCQVdcxju5v1a2GEOtM/D4IQKZ6c
hPHvPvOa2aeaaJfERBhq3k4GqweDUK49wxUSuUr+3FYo0f0e/J4ppELapFRHUQwz/e5pXrYOoXJY
ip/B+VcxG2DG9aeJ2Xb7HZ0m9MElkD79rIpm3mqemJfNW83OGYJNxGuTlN/1enyk1r9f2GTcD2OE
XoyaWB65VkqKYsttimUFV4nfqA/9NAkxhr1sFJDZwreXTOMYVJPebaa1BWmV4GiXanARs0HOXyRN
oDEXQ4vM/J3u9UeEg+THcli31MdUIOmALExy53amrdzG9PcpQhenxIKFizNRHq1EF2LxoVrYGchO
ylDLTT2kfbUoNPnV9TY/LxW9Lpg4GAbOKmJIlJ1qph4QXiRlDzbVxndurSlPA0nPpRZZ+h7UlPLk
l5YN273nojidQxUm693SnLKvBpKve0MrfhSjbHNcnWxgGj1AYE25H6c8rGh0T9H3QV3/EKNmytkK
34DSnT/6TnvOy0VP7KtkUrmHpSs+9lFXUL/O85TC+3DRSwAzwtYqVGvWjutsxyKT7nLqdNdD3aI2
13v5sq8S5TCKJq4AOGWTnOBCGN5NTfMZXB8HL2lfe8LlnbcWBZ/TTC53oHfKgypDLPmmNigkB8Uw
C7IjaRH/KEy1UCWsElJnppxOFPy/9QmFc2lSOSf1KtBjJAvfreiV/GiYlne8bSBm5l3GFLrr1dvL
GNqKRPnoxUsjyH+SSs0fyUAVj5IUfyXX3570aaTIRr8DMomU1eSRF2rxmAXNCurz8Sr8lWJEiLin
REpMSoZZ3as1oftpuVjkurEC4Ait79sF7Dg5J6lBbb+W58uOUMnCjJzsKJxBEYx7daBSSFwfhQh5
P9ikJSGutlrtpalK7WxJwGPF0PIgVR5rqnLEsHCsaiHrkXVOPUl+eV3Ttop2lhJ4xt3C0V7mNTzE
hldVRe3Ph9MysOLvCRicSzY1pDCVi68mxrqf1Etnm5hI9AydhAiVHzEUjXDx9eCxB514mE2iR81o
bxKcmfchd2gf3BTK37fL3TxVas3d3gHrOr0E0fSWDoN66m87V6qPBmfPHLYBtT6qfbkzO2/Y2Upd
Q0+LKVZNjaoVMRZdYb2tEcvNiiQiUNyiWvsj+Oemzv6wIJOp+YwCaac0HCFEE7eeC+pqGleypN6M
lLu8Ts+OH2zjtKIxG+d1sZjWtVjdKuDyP25txI6doO35j21zSl922gB/I7wg8SpCceaz0jgdd1od
kU7Tyz4r9jOkyNYniM7KcxUiGWj1cfo5dYd8bXuUl3PEhui5lBdWJisrZ0LmIwWdHo0JuSl6wjYC
RAdWPM2IJnvriSE0aUw7RgwtTzfdeLNuL/PMfIKXurkqftJeVcVwV12H4s1sM+XCO1e5uxWmjqJL
WGYnSldtsPu9MIomhBhiawLomHium+vcmI9h7WZX0JkWR0WDIs6sKh0A91ywCE35nBig2SgxXYXQ
a+5ystWfmop3qAoNJIcnJWbqf6mudpv6qE/DrgbBSoWwexKzpu1/6wZnuBNLQcBeklItrmLO1vNt
o5vxg5gLpHoBAid+UhzFee6QH4bhxTGlpwCmvCuAzeqYuSBSp1ECtcGt1zgxIgRKW+3FRG945dUp
7WYHkxbPI5PzPNH40l5W9AbBC9yELzg2b9N4AFNmX7E7InJF5Pu31bc5vwSOIWnKWvI8d+N0PjwE
sZddRCMbSEONNQK6Yohq8etElVdQ08iyt5md02kWyYlu5Uc51HNvu0S9kl08X3XWXZMjEPQ2IVYY
HVG7ULIgY9KljQnT9p7rmPtUQTVmIqeUJy09ZLnQCha0lvN4nka4EMJLMR7quthVOsXLfjRuM/L/
sDx57dXVVD5vU0+LziEagBdyyq+W0M26KerDH0g4TBNtXpdUMAAmJVq8dqWYOv3QgScQAtp959TW
dZgaqnJRAS6JjsVKYF39xLCuhuJa27qPrMVs0xVJOVHhdBQmsVT4QmOzqFPVB6PIbmJS8bzgdpnZ
Nl/Gaak4buGmOTq+1e4pzKY4Pc7HF5NH7lWiN8Qjp6ENGxVl+/p930rVY6RbW09WR7AmrXeMQZgu
AzHUrWgdN161E7NB0X8L3SlVDzrnueDTK7zgVoH4ngMhohVsXVRKuoGWI9iK4RgWoCgV3zmLoVKC
+JTSl1TzmzvuVPFtEfosMA/D1LAWXrlmSIuyBM8vhqkFYaeK4LZe8LE18wylBeiA9lVupVt+dLVH
kg38kkMk8K/AhH4bQvzvcAT2Swup78sHXx2eALRY8E1jVN55fFxRvOusannUju3UiJ5oAqSojlbh
uwUc6MxIwK0WrRbVEG4yjMrqQXPq8KWLaid8ytOmfsnl5qfSBBvbKor7vJPVJ8rSgUeWFU+Kga89
9aA9Vp7RuVsxG+ic91Et0QBg4Dyg/H2MXGBS0eRcEkO8UgJ+EJNifVj8iG1OQ8Li5+EXr5RguJ68
pRxi/xFiedkw5FXMV+1BNBRfyYb/0Blt/kAx50gsSYbscnSjeGnHHFdTXYcY9c2/brOt5hvGnWqp
P90EQbK+U+JLl/FLyeMk7PigES/N1IiJPk3Nvdcnz7VZ/DZNC9LUzs+lGS5v/o3pHUJ/PDeConQi
nxe9uan/YBsS4z/5zcvCkM9/JtX9So+9CKy0C+POoFMxPNWcqpWvwhhEI3ptTp5kIcYfpsGCBjs/
cE/CfttBLPngN9ve+eRwdWz4PvxU5ELlIYMLv7vSvET0Pr6aVCc21PNYt/iro9hx3lv4ab5krAt+
VWDqRiNg2dmwSvOpjfKNMXFLizHUJgHgYQCNs63rNTSM3o2nhY0wijVzU9pWeMjzTroHOGg8tlX6
Q8qM7iRGhFzVDWczY9XyuXlEOGQXRFl/ShtbQSWHSo3BDFX0TVP1ImyiaVMDkktbzdZimEsj2N2i
HffEbPn8N6X/CTR0QIWa0qAVmKUb3RnQsI0qhzqVwDtIE/MrmxK4BiDkj6UHBt3zL6JnqNxtMqWB
HfmfE6iMET12jRdhN8ckhIZiclHiX1VHIknskWS2DzlEr/IzJ5koyFIbettY+JYDCQP3R4wwyTGp
4+xo9eF9oBvJNnwzCXthln6++NjtqWjHyht9Wy3m3zm97SZsf98yd53fu9e5twXkZK+VzknPVRy0
EC1QaZBTY7IIzNb/mQLzpIjoF3+ZzxrcWC+jktUrV7HjS5bBJAi5n7obzEK5mDyjrcy2yZeU7jsk
H+rx5OvAszelTymRVVn96p1RdEWjeQDU21pzgWuB2QbbrY6neXqA4r5ZNC5vE7rJ3+aJAHpYNNbQ
vJST7IG7LT/H0JGKEZUS+rHKxi9iJJou16cPTVeu1WrIHoRNDiCCKUebLzcmF9FsUrXBWszpkwn6
E3U7SlqznG1JUtuLoQWsPm/UR99dBe3y266Ugx0okwsXYg9hSx24Zd24DzfCxsNRsCzUoN7BM3LJ
8gGJD2SWHlrH7M/wZp7DaUSZfPEwwMK/gTRtXImhaIjh/wQoHxKdxC2uDOfikvEWi4Spptp6C7NB
uywhhqZOuB9AkrlIM/a5eolBx+v5GNzV00jYVd/Ujzw7HMTIlkcdlKI6FFsLya2FMN6aSlYvropU
mNbANCdsfidrd/oQLqqkDNemIxV3QW6QnYWadxdbinbH/9sG8Gwpz61JAkVudf9fQ64sE8hQKOZu
9UOqB9k3v6Bw1YaVCrIjSVpHY2GddBhKDk4l61uLoMi1pR5yBQWL/GJkwXcyXOUvK9yiqOFt+J0p
txbVc9fGUc1lVnjYzKZxFhnP5qemdg5i1pQiGO/jgY84WqPmTgYLuY+RuFlpammeKJv/CaWCTwGF
gqT3ZJqb2WbC5L7L5IZ6czyEXeqHvIXL+vcyajf/L9v96arCNr1Czl3q2gMpX07py3pqminzKhqK
jVYhgN/TbBIenjoom0aV+YNOvsIm1oshhaAP4N2NvRjN+1Ilk8IFss0olzo0wMonmeXkqWhjikWt
r1DZO5eKDNtQpcUuU+XgLu1qqn8NzbwnGoTylONCroQO6QJZDONrbzSPXcQnWOqrpdGR4+SUf7zx
q76jWhXdwUnUdVnolMpMzKqqZtCI3tQIl3FiZ22mqHUwJr9GNR8u/KJBc9377XeKVQ4FZZUvHuRG
W+rL210RuCEyNvJ3g8/YLrUt6HcyK/vUU4C0dexxWIth1dftGqGmdCuG7tiFK9nQwr0YOupEfoXQ
xXHgp/KTB5MV5UZQbxWyLJ3RfwbXnEK/Vsi2+twr6euwnOKtYuhEjgsVWfs6K4bJNdfXgyf/bMfR
gfnVlFEdinWwvnUagY7uOMGYCool/GdWidTKZzESTeInE5GF+jPstDRZ99ZeNQn0EzbQKIeRtVtv
elinMKboSAJRaCYmdKQcbrN81XRKlCbvuDTUda52cM++TTuFoeUrseNtWyprF0PqSusaqZhlG7fZ
wYgSdAKRi12N4M+/ywYkDKrzVRo7Yz0qfnBoSjt91CLtOyKeyTb3PHA6jZedRWO7fX3q7IsYDFVR
NKt5UpM8ZWmUSCz1TdHtIDT85KYFxYROqS4c1ZLu6kkwhGyAd0lj2JYMRXtnz4vU0xedDflkUDfE
DXATq2Cgbfdji9Il6YvwS6PCUWka9re687jRRTk88S11GU1Xt3BGZM43aIK+KXlbPuraEB14VFLW
UDx33yIej2PN+aYTqSNTm8tgYVXlQR/tn2Id5wBu35Sd3PdUPJKPaHTuu4FxoyST+0ddMZWvVJSi
3QlEZC+OjqJJOAr5Vs5tajpNiiYoKPuU6wKB8NSyYRrOR+ucO+ZKHELtcJJrS72l4tbypYpC+ZJV
7pcy8JS9GIlGTIaRu+iojTvPdk1V9VOTa2OBVKVcOZ/MURvPphsMi1ZGVHCEZG7tqL29FcNEMp5R
dV6ixoomxkRboyuhz7um+ifRi0Y/qRai63l2VC3mKdmuObSUCshwlrxzfO0i+7fQa9OBzXHsT+HU
eERh0lWpdZ+tzGy2YgL1LRfpkyB7MfWUisO89Cv+1h3oIdH1J9qdcBK1mG44p1szMfncxjenhpSb
gtYXhFgTZlqgoiv43BSOn76Fxii81BKhYvRcR3VXT9o9FXB57uqhtqsTVX2WW/d1Fuq78DB0KMPx
nGAvqKXzvo9WtC1DXf8Fw/6+ChuCfJA0cHx092ZlZVcRyI/VYlzIXuofxdBTfH9dyFCT2ZH1XPUj
+kjR+NV07XwT1z3BR8cqP0/2rFCHr5TMQsvKR5j0zrIAIXXI5D74rNsRZMZO9dQMsEAmQftTmO2k
87e51i+MZGdyRjvA3A1T89TT/zkcpL6b5AuZvnVv7j5wK6TDIc99W/Nhn5u3grxAupj39Bzr3qIO
YlumVneSvKxD8B4pK6NTLg1a5jpivtjEbCT33Uk0WZk+Sb1nbaMqNN2zsEENAoZGzcuFWAHIJCA8
Pe1apGO0U8j/5Ii/ovVNTVIed5vorZiLP6A1LsSsEYRfskpudmOtqFQ1TCsCvyYTlJsBVXpvjqIK
DEofE4DZN46xUQS1ZcsDTc5DSFmTxNhKZWRucvjMYLtWFXnlefWvPCeUL8UFOoHUvVBZ8Vvsnf8r
su9N9zohBOBvtokh48OEnVoUv87bCG+hEn8Tjv/n/n/aZrbd5OPfVqQGzCp8d3k1wfRqgkkeWnjP
r9Xw1QdPT7WFIlXFihhDdkVhLL1aUw98AQVM5kVYRDP6qMiVnWm9c3XieuA8tLsteduhL4aEnzG3
WYuVYmvdltu7gViWMOlJ66N4YeiEkQM/3Iyh4TkLhfvqObe7tSKGYl2SxxnpTFnfyB5l45T5tc0p
ABE6vzJxdep9LX7wx3Y7Tzh10x4rgo63l6HLkwiYtELI2bpPCDs1DoFS1Sjs+7hy9DO4l4OYkydT
1lkQdWgDT0fTUEzUedOtS8VxVmrIc/iSE5y7qJif1KCtmw9/1IsJec9J7MKvQnOPms08D/av3sPq
crbsaGcHjXFXG1nM/TUhBapUMhAdmA3uwlE37kTP9kpt79X1481PLPG6+F+pm467hH8agW9WWHwl
dnWlBQtz2lX4zVtNuNDByrPD7ZIKXBkBVVmrbso2dm3jUYKX5zsxROscIWCDUiQxtBOoPsrmEcEA
+4i+hHVrPgzFhLC1Thhs8sEPYR4E+6eFXbxA36a8R2OuvA9Ccl56rlLx1Q0lbzMNdSbvbcKZu2C9
ijvYOsRQ+Im1dcizh06A+bb2w35V5dfbvKIWW0H1/Khn7WvjNNax46GBEniYliim+j0xSZYXCCFA
x2mEVVZu4C6HcwKawUIpvJXY4V1XbCu8xYwLgwhfNKSRRhnxKMQ3kcTMEzTh69A5UTJNkK0zUEvP
u0Re3cZUodqnm9fgeDBYmP73dzOGWJRN62E95/hNnSCP4THPK3rpSsf/R9h5bTeuY+v6VXr09eE4
JJj3OL0vJFnJspxddt1wlCswZxIMT38+QmuVq1av3fuGRUwAlEuBBOb8wwyrkPUVBzutNGyYqfoh
6COMYzpW8SmG54r6vHlM8mwbkuPcJy60qrmq7SM1W2cfWsODZg6wrFFFXpmz7LZsoKbPKVkE+KfT
qwjRROAb0m2bTF7ihdPMl/iQi1/iavwMnOQy3sp67QZXRSRZRuSThro+N4u7bpayPe6qKT7Oi/fu
4GItYGCgt20Xs12TjcueX1S0Ub0h0qynwEl5QC1z62Jy7nQt3vfLWKwPvKMXBi9ImM73rSPNVdug
2oMW3ArFbvOLafTYY4QyRs7cguIqWrHKEj89y7jKHnFcuq1RE38DZlVsnbDVEFjzqzcfJjP5owqy
Hx7tFPxxTcxvoGg2N0hXYyBUYwI0eM0lFDoRAkVU8psbo9HIpeXAs9VgNUZ1qKY6VC489iDEkSeM
Fs2Xj4HqTFskncvh68flVVhd5CM2RPHn3n3LxnLeNmYbGtt6diAtamzXNhiR1mvuoy3LqKXLTtL6
NPYmd/HcT7ItCaR89W+zwFIlR9M3N5eLqOtdBlmp/GRoZrNPzCQ+fxycEhT1MK0/IsgjxWd0LPFK
mGP7iZRkeFCxjyHqrK28eR0Yhrb56DAmj2lkTcOdLXN4h8uLXYLqtGxAdqDetDEz69e/wnRJxfVV
/8Vr0uEYBpM8+rr7x0HFVFN1fDR/GZLUWrb6pf3zMtocWOsAW6216v2Y/D9ey11eWOuqaI9n8wFp
j3kXj260ahYJrQ5lf6QAvGpTab55XUQ+0ltKaitFNOompb6znuyYZG/QTDoul8zRSz6UaRbXagjy
AzHKShgwhWFl78fMdVk9NtrbMBgHmHOocevRSPFr0S5f4vVcfzdTlDriJBLnqrOObdRvB00ek9Yu
36Pca3lKmtpznFj1Zmy14c7R7Xjnoq1x7WE9se6zqcLaTiB+33Vf8tZNns1Kc+9KiMQFcm/PAfWY
pzI8qi51QPoBSLPe4hvIaNYV921rrfDc/VrjFfyUmoLnp6mtVcvGzOjJHfmReWm/mVhrb1xz5Whx
+hhGvXxMxzzZeHnQ7bLckY96WSY33AFfVKc6jGHw2WO1eFIt5DjcXWvB3Ux00kJrLuYtF/Pd6I+L
zW3W70gE30x9R8FvLlnDLCI+EoVsMCdLE+WTK7cTuzpDDSiOtYGH8J9OPMoYx8hahJ1t8KUfHXVb
fcHmxUVimSyAlkdUmcb0TiGtQBne1l2e3ikQ1tLXLi3VFybJbatn+mrqWHW4dldRLkz1FVj96sEt
rfKBtTRkiWIudqqpOswSnnCSuGcVam3ZnETnPl3GL5NCbbFLDdn0ZJNMsvVgde+JH/bXagiVDO+2
m531xwRD79Y6N8lTa1ir1GURnFaxtJEKzoKDn2u3SRNqbJYAfp6xLJPnfGip/+sZpJUAKc+d6cJZ
wKOo2QWBYfImBu26tiNKZMvDNBMp2sYJtj9LSx1UZ7mM+Bj2n2OTxIVvbCH3ptpV6XioE7Kn9pAb
uZqS3Lsex6i+xaOkXuPSmn/930fkXGP8/Rq9UeNJYpbhvk6z7rGdtNeAv/FULq2m6KP9PIzGWtOs
9tEsx+4xzV6FlaUPKmLjMYKToT1sVV88+e7ZGtFJCtvuPksEsObaOrM3xZk7l/J94JEd2Vry2rm+
uW19Mz6Uqe6ce24GzuAF1w2PuQa6Lqfj7GtXXgUAEtd3DznMGbOluRPPE9JLl6aQjnjuZeD+0vzo
VYP/bm5B7m+P5m0+i+6kDr6O8gEP3RIpxz9j6kzvUbwgFRxQBSkWgOeUY6uroyy5uQT7BU2a9O4+
d8z5OFeoYytR9h4HJJ5J7pM0Zm0/yR6ofiHiN70214h+Ru8AJ4GDxd6zcBMsEiswOKlE2NWMz/ag
iXOKggzkJn4mpzysri6dTtK5ByfUP0VQGij1BC9lyy3Cd+Z+JzGw2ZT+bD7VkdVeU/6QK9UUiIPf
xW2KSU+j9WvT/GSIqn9UfQ0CC6lWR2fVMqqpWnvnOeZWfocGjnc9pVq6BgCAvcjkTDeyns01dkvR
u2u6W1ZK9ifZVaiKCBSynEmLXqrFEGwZoGamizFJM6LopGaytI7f59reFpNrfxqGodrJ9CoKkf6e
QQw33+Ian8OpM7QXRw7vjd2kt6qli5e27/RnIHX9PcW1mywrcf7uAyqZIgvXqimKId8BBXauwOm9
5vDjD3XjFDMoe23eV6CuRUZqSF8OdjSiOfXzbMxRymAzMGxVhzoYVeZcxrkIflwjGrb+mJ+1FFGw
P+pbFCCCaOsWuGiNXs/OuJnSs9/rgjtmZjyg1Dys06r1eNPncNW6jYUclzmuKy8sr52+rr3LaR5U
5bXh2aSg3QpFRu1rb6LOTcKtxGpoBAY+8ZQqzQFbnL4bHkWweIbnVvI1C4I1qcf+R57IOwsxqrd5
4gdjmXV11/lptZeDQ47QyMXZTGp9ExkU7NHs/qImTd6hQoXou2sP+SrSi+a5kBitN24gV02IAzj1
QYmiKL+5drKafZc6/RM5icVrDGy76m3KKKTIY31VnW4Z+o+8MapLHbA7f8G/279RLdNpvbXpDSDO
lksjXfy311KdtTZ7v18rxvDEMg3/xlomq2sl4inMcmuj0m7S7jPcjeLuj3zdL205at4671Ecape1
dSfQ/pjRg9mjFWE/ZUbibmtZpFfdstaWSYP0rcYdWC5NfTTnM1lr6r60NKMSj2N6ryaqi7l2dcDB
Y+CZRz8GQTVsrdy/VtfSzfHvXyl8rsKYR48ZBpdDKDob6GiUxttetv1K9fiy/qNbNS9j9Lw1DuA8
Dh+Tk4qdRYh+0MqYTG6jDRi3a+HgbQaMlVpgxv11CQWL7LkeGVOMLROnl9F5DLhWM5LjjESe7hlv
th4BM+76YDuE5fTZnNGe+jPc1yjtqrDu/m34t9HqIsWS0/tttApHSfLNL9E2HnVP7tk52bsUNfon
awq/SqeZviIS8qAhQPRiicSGXGXrMDcbtj/9PK/UCGQWt4P0YXMGUQWgvf9kJsa4NqnA37CaRHlV
17ryRrV7cOPDogvlD19ZWmPbVVo/irA64yvjvQ2iwe2oJqvtkk/dNejsHN22105S+uJqLof2CWHz
AV25dvxaNuZy47F+kBjaoTq86gt/fpIAW9An0cF4Le+a3QD3+Js4Hmo3nVXpT6GHFuxg23+MjzGK
+hj/EV/Gy2V84DJeXV+9ob+P/3jdkOv8Zbz6e34f/zfXV39/s/z97lRejRRQnkzf/h6Z/fC1RwV6
TjP8YbwVTLoYwX+72JMyEF/xT/82JpZ7RORWsuC07T3qQck28ILpM3ptSLE12idXoHlcL3HMi6fP
KPKsrZ/xAqLdJb6Mnz1L7smedKscw5Xr1kqbZpXlmnNdD6aLgYcUG9WjDqrjo6nOmtZkyl+6y6Q/
9tE47j/ikzHYZMoi/RFbZ3SZ8lS8VbJ99qiq/kBvN9dc9Mb6ediPeNSsR2RYtlnlN0j7ccBPqzmp
pjpTB22gXB5aXYsSCo8kDYpWNXc36pBWfncTLwfVDOzRXiPx0m0+Yo3Vk8dW7VCbk61phfNKzVNT
VMdUoSoLp7NB3t/V3+RsYvXWhM+lZ8cnObjGJT4lSJyMmYOdpo4jCXsD6ywH5F/SLD/Wbo+Legaa
a+cXGHej3a6dSPTCm3OhIs/mon9XzI9jzPbGL9luudMj7iDzo4d3AZRSifniEoN2M2HsyoIjdqD5
OeIOctv02I0+ErjAMlA+9pt6HY4ejIJMnFWvEy88K1BiV4YZzY89QlzLbpjFZLc2ddN/TaLpk4Eu
4Y8svXNRMgxXjgM+Yl54gsjqX/UZ6xZRAjuQev9ZwHAbdjjPRWckoJYtpjlg5YsS17jX3QhkgIGw
m15XR9UaSY3cqrP6tpX1eDnXeMZubJHxno0AgeDwwxrKQ6jnNczEm6aoxnLXyIklM4J6a4qT440N
batACwqlH1O+B225HqvJQu+20q5CPY+PqTHMD62dIDmLsNx+1G3/yuuiduuNOMYaWji+dOki+NgV
0UEk/fgyeYmxYgNY4MNA71ynPFEwwLPyeMSlpOaJ8fOACeQfTfZHyVHza/To0QI6Q4OSz63br1mL
UDVJDG4baYgnztKEZ4/onSw2yWjyXzLdRV2zBEtMCv7KqVrxWmmLh3ib+rcU3JprC3QJ3lCahC8Z
RVsu3q3qDnZE4XniXh1Y3N+auoGUYYh22SWO7IClVXctyO37MoOYEosZ2e0/p1hxPZA3jF4/QjMi
nXvdJKH9cRnqpBjb8GS8TG0Rplxnc19sjAAj5AYwzk06C/MTUvx1qHefSluEZw8xz5UK66nAQcNy
Xg1ULan3e1ss2MFNpSQUN5pY4Mp6cWjSxtc2fdKwRyoLaztLI7/10rC4HHKsTrBNRgLbAYpyLkFW
7nQTHza77afbPJQO7BvD/YxE87aywvJ7OXSvZWOML5arD1eaSNoTDm/DqezKejOIvnuSdR5sKJHH
+9aI5xfyC8BowgbyxWBML5HXf9bAmkATpKWHNuubfHi0is560sFO8fHOLwXOPHfR7D+oQfXylYHz
YKzcGKVlUfQ7TR/TbW2h3wf3ZXw2pX/SeO5+cTx0MM0RcE4c4zoJJRNdunHovtQTFLrSzbz7EWWx
68EABzCB1P5Sk3wzfbf6hPJ+tg/dMN61nd29LSUjNQCXXjRwp0IeGynEo4jrl5686y4kF7BvFuHX
zjeMpwVxtE0bNz5i+gsJEjGrNWZf4n3UftRCm74BKOXuB1/8IfLdeG9Wsbn32kC/70K0vREem7+B
H0JAS/vahF4G7qYVd6GLbXUrXSxngToUZZtc+4uCtDoE06yfwP7k22mBVnzELmceItNexxfq0mMv
AyODt9g1LYLuz+vw3jgYoWKvVlfFeAxnl9TiX09VWx2EZY1HHRrJvw/SO02n7BwO49FOaq4CgDEC
I4RUgg7IzIwNeQ6b2L6vmlHeJf6XxDKxVc/yqDiFU/Cg+ly/s++jSur7pgCTOkApSNapHVlXsnQM
alhLO0Rlds2tuUT2jeG+hcZj5e3yGpW/qRLGfm4oSUNmd1kHG1R82hn8NwaWsr9r2xjYvz6cVQvB
2/6ucjwyzEUqrlRMHRY9BbwKjDNGJlxKxbpAvOaG1h0vI+xXkYdHMhQzWqIS7lYJ1gLvmAX/WAv3
nup9cpvpPiYzkXefm7V7X+R2d8RTO16pZuiO4hY3RVJ40pu/tMZwHAVIF81P532nWdaWRYf+BgAR
+VPt0I7aPZkneT+6dXr0bOGvwiD8YVXpsuRbPKztR6dmbdJRN1uNKCg/izTJNm1Qt7x+hhEAKMEb
t2XB4rpQ1vW88a77SG+p2JbyNljsCpCInR77HpTgZGn5axhi2+y6CNU5DuoC8Lzvq6BN33HxC1cy
tzD2GJBUS71WYAaRAM1wZf6EXCxeWH3i3vck/q6mEfghtHFj29UtbAyAB3unEOa1ZNF7CCVvo6cv
9wjd6fbWPKQ30L+5FTljeovVIo9FdgH302JmUofV/Ii9mU56BEO20fVstFdG4xX/hBTGIT9qFyHb
LnLrb5Y+HapiEeEPbBjD/YzFQR5NK0ca7vPsYI8b9w2b6rCBIS3Sjd+GzSsIJJwhzBLxYdNtXqts
xV4ofJ10pzwhJZKt1ajMhfNtZh62I8skJF82XlYgiypaebbboOE37TRYodbaixf5kCJ9shOlkI92
qK316RTZZ5lVMZ41Y3EUWCh9Navim63byZtuAF+MEw9fWcOh7pplM0BZB6mLPGzOyq5HINrvOl5d
mSt9aOWtt9DIFJNWMW7BYkrk8OWDt9BxVWhIQ9RZMimOvpdVjzPcxSMm03JVN6ncj2Dittgj6bdp
F8foVxhn1QIpCzBlOaBc2O1S9Il5QoZWclWbg1hpVe48IMciVtPoBJ9lX9/iAuGFKx61ziJoy6ve
xEUKc6Qu4m1hljwpBzPVAEdleLqKxIWY0bk3pKnMeRNCuGKd2J8uzVoGYtvZCDJ5lKX5GJJk66WG
rh/1tMVnC5nRVSaC+kYd8qV40/DOj5dgWuxRr7FOqlPPLdRHyJFd1TZmHpkHKqSzwuScmfnW0ZC+
n8CB8TMurbtE+uZdVMr6DMEQVdc/Q+1y1qEwGYyTe/0RH1PNWjutrLZGnIboRGPYub9cjjsi2J3J
vlxKXRjL0f7UNsMPo53R1h+j8nt+bgev+66ldr+yvHp69JrZ539qDUd2tv5m6Mp3VgAOLhqUkKVe
RFTCoNip5kfHpUnxKvXb4uYv8dHq9U2CrvZGDfs4lCUpDKu4UxHLyytvM05GvxaWX1yNwVEXoXxQ
h8jjrQ2E1A+qiVK5geIvSjxjKx80voUPyFwWu9DzcJdfZqkYapqw143EP6pxQwfxJZ2D7WXCMqwU
UbFt52DaqFlDY8mHptFfsCQtTyo0enjNyjY5q0lg90rcRqJ9RYXibAwk4iYD50qzGUjGIsvP3VO8
aWEebi3HDI+klY0HY0beVY0Y3fad7Jb+2Opec2jsdtgGHV7Bepkc2rKyTUxeRHCuO/j+vW+fUCVB
whUvgY1tLSJVWBNukIFtDuQtvVeHh0tcudZLFBvJaQCDtq4Cx3s1o5Zbod4k7LJL+8UOsD/JvWjd
lSDmDcNLD21uGifwafEuSZLhtuy66gq1Uf2BbL2ztto2eanr2EBfJkeX3pk+axhCfG1lcqhS0+TZ
5k27OJgDeCUc+oibs19Mgt0N2XgnQFg/m94CO/PW3ezP13Uq3ec4c66iaiaO/srOmNFNtQtzfCsE
WWmJrGtAJgIXcpMSyDJ9KoGFRdVY3fbV3NwH0fBFTa884WxyG1l2QfU6jfMbks3mwfeBmvfVKM+m
6xZXEW67T3Zt2FBYi/hL6+AerbY8zXCI5eD8QOTg2XbS8i0uy3qtt4Z4KMYp3KorDmw9Lld00W09
a/mA+dTolE/1ONpA+434ix3JG5EKNlFcsQBV8c2g4jV9XbxnTBF5b05s8nkMjnky88h6jAZgGEPm
vg0mUBYN9YGDhYr0ox5m7CIRKJgrvcDQq7ig6MLC6q+5c/RrhaID1dqvp+I98OoYA6rAWzdGI/ah
T3OQGWJJw4BrMvkaMNSdtYs1LMJV75iyQ4uAZK9Vr1lDanehFuLtZ19rvvA2aBaH71l0xcPfeK97
o8O0K9dPdtxmt5NmFQtVbXxaEGZVKQ5N60zP7PWrYyiS6EoBy36Px0tcAdF+j1esF/4ursZrY9VQ
kcztvZ4l4Tb3jQgLejN5jqSp7foU/QM3SNLnQWjV0RGYX6re0sg09h0TT6Sl1/cFbupjdjMbSxGn
a98V3MPSZHYcBmQKPtAfKka9k3L8T/SHNlrZUcUUQER1tDZ1gRZwqGsidOzj0HbjzSZlZC0Rb7XH
nb0VDpYn1VuH4/VLswjokwRE4WwZmn23021fgmpUmQJr6q2zOhPLGYL+t6M2Z0cV+oiXhdPthp+z
VAcF8T+mBp39yywRzd+aubX2wjCS2z5P3U0J3WdjV6isq5g6hFAb9qLycbWCxHPbNrJngQv3D56X
tZZzKvkf/pyCO9jOr3vv+jJOXSsIIE12C3Hll6CmB87GncE79HYbaxtplc2+Qeh2lflthOHm8gop
r6Cura5zmb28glVJd5MHBnkns/fvndmAaWeMzTff/F6VyfhuV4W55m3Ibykt28cIg7CtwG73NjJS
G4+01r3Scp+dpSGLF0eXsHNq0e/HpVnYDdLLqdccVS9iDhIoUzScJj0uXuw+/+wng3OG0128WAlb
eX5Vxy7ia6NnvGo769UbGD7kjSIrOSeanz/CHLpVcdsrSxAakIZnHJXe3KHaTL5TvGD7bl1XQ/zH
9CBHYixGRf1sOtnfTg8Btbw5c3mZjgi7dR26vli7uQkaw4yDdeqT7UnNib2A1yef2v7VR9TouWta
7S7MKKTnXvKpNyPvSIqnw9OmSj+N7Fq3utuCluIzWfma0+7EFOAwZzbReexwZx/Rh963ExZJWjjJ
TRdV9sscOz+qDHeKOruHmswSeyFhwNdYJU559kxrPCmnXeXHu4T4vmPHYf9p0fsz1NR4Fg55EgBh
bfpDk9UPCerU+g5OQPdLE++Y/oBV1EPd6+U5ShsYhoGfb0zLQgFxOeR5/zlDLuUwyRrjwKlL8lsD
xfF14rr9VjXVOH3pyCdBEbExi8sFmrHZ+GYGCk+a09MYkEVIzPYVB8KaCvlkb0AjLQkFBLfR5M5u
Rh5qL3aXrVI77V4t09GPwehpazUrDEW/zm1solWv/joh7/dKoiU+5RlOanC8O1bvSb6Z2qA6trHu
bEhrRluZ8QRHY0A68BjZgbnW5bREqLsFkHsCP0SWRFL9T6M2P5iLTM6Gtbe36oaG5zsaZWuyj8mz
16Ugs/BK/Z63IPUC51sCDIG0sTs/mgU2tONohdeWDZ8NqYj4SnPh3NtNiV/RTLqZajr6iPb7wF2Y
0mCItCW2CbsxqNwD3G3n3MZ+vfGnTLw2wr5VL2TF0T6FC4k1HA/SSp+BGpRBcqvOnLb+pmmRSyHw
t3jddD4G9riL56Q+96PGhlPqtjxJpx1O6qwvkj/O3MHWrvUYqDgDPsJ/GYo7+nDp7eWiq+JUJCZT
ymZpH+V7HyurS9ls4AO6qUXyqjqrBS5Sxqsp87InVfxyNesLS6XiRnXhH1BsBP4WO9XJEiS7XKuO
fe2Yj5STo1SEd5jY2RuMmoA2xbDZVSxYzsi7X2m6oFyMS+ElXgei3Uuqtys14mNCFiMt5btjDUrz
z4vEOX+KFyPys7yMiqtZqfSsjZ9iR646frk6L2jdxole3bOV6J/bwruJJwkSZGl5Rv6s6bF/Vi23
Lb8F+aLJMeXy2cXRHa/Jaj7ZS7MCz7yqLW8AOsFMHdGatQh9eezbWT6nMprWOT55BzWXjDfWkok1
79XcUeeGPQ2Rtbv8DQYKI4HENUHN9ShybXtTz7aqd0gDG+jj4q9XY8HZ5A4WinKoXgIn2c+6cD87
luZsMsAPkIei6gn+4N0ljirHJmU/f9LHonvwLPFFxdV14qlFndPv5jungHstu9n7PPaWwd22a26j
OPXPjrAd0hAGGoJdPm7aEVvJ2ouGO1iYw5220PMbHpOz7gM5+xm3hR1tKFzarNAYoTpC28CsokCB
ZQmFla75CLtOtwVmJdcqlltpsuKOaW/qQ5cA/jZYxV/VvpgOKYXNp6Gc77tmwCeoIxc4ua18clzI
iDgEnIaldQlFqJk0aM6qVgJfDS/zbLhWzSlIiqswi6ZtkIJB9Pre2RaKuaNHQb+qllPM47dWI6Nl
CUOsX9g9BrjeatMlESCcBYdrzOku9+djUbnaW8ct1c5ZkbO13iMyyrcLRORbl/t7TNTKZx4S7TUK
sYvDLnE0gr5OuN7oxqM9FGW0me6iujauY5bZ1yY8Ga8nQy64aa/sYWweCq3w99GUjLsxyaanXIxf
Sf07XxOH+wh6CZ/Kysq2HsiLI8n0+A4JXORknNT56hUPjj72753A4tcNnOzsG4AC2hbUq+bm1jXa
CO0qYN3DbY6mOgTpYF0viRng/kvwl1NfRc2+zrfUh9F8XPo720jX/rLVZHm/xpAgOJG/trzN4Orx
JtY0d9PnnXvGwbtnz5Pwa4mqei9N0wVfQ0dotwBGpT1CUuRmvVdBKlrepduOIsgmviNXI0pdm95A
70Q3nfkB71x7txhLYeE1dTl34/E75i4NNg3J/BD6bDgRWTmrlppA9VDfjMtWVdeqPmdh26/rrG3u
1JCAZ9hhLg1nZaIG/GAvh1AgvhEWqX9QTVOG2TnS9zCe76Dck9ZvXmzUF8IVxPkHnT/5LQrTFLuk
uHzU4a5c6TkWAxWqLAc3mKMDu6XwnPkxfkjkXh6jsNZW/PC7z7LO/riioAby5xVbdLN2/lzoV1iF
ir1lpGhaNE3wihDz98Yxm7sIJgF2j/6LCk+mTnoln/2dt4yqXHNni9h4Yrc9Y/oubD5r4hJ93M0I
lvuIM1X7WuQb9W+cnYbRMdnyQqdzywoudjb+2sTdUltRhHLW+TRjtDRYzSnRIJxup+VULlZA6tAa
tYt3CGMqBFC6lQp+jDFR7t3ZVa6v44K0o3IGNsS0LzoKVQm/yZUNRvN5cjNBHWiGBxyW4dXQdN5L
5yzfoPITxmL+ORziH5cWoM19y2pvE1l9+Wmq845ba1AcwkCLN14QyK1Wg7sWPk5dueRJFQxyx1e2
fC0QPemXxK0FBWaTVin2nwjR3tuhm66wNpu/9CBJeYLl2b1I04zyaQhb8adUozpTgosXVcZLDxtt
VrnB9mOcTIZ8HTu5uS7w5hv6YriblkNWe+TRw+p7n6MBoloqboYxLNJ6Yi2K/vJlmJ819W1lv6pR
H+FuYoFjizLff3TUFQmsxAXAqK6mXq/VpQHe1SzSL9UQXlncGs5ZO+Jz1U/xQwGWZy0cUKhTA4Bh
iMr6s2F0L5hext8Lk2qo6Lnr+sau6I2KLaAVHoXXYiql2d/NKTJf/XqKyODk45MY0nFTVLV1J5GA
2Yo2aW96AaNEDNZC6Bzk5gMvL6OxX3uVD0WPghkVliFqb1R3Cx8UZ5jhe8sGcVeTDkaKp0yxiSvv
597BR8cAxlVoFbn3VGD+htEkn3bcHXvweK8w89TwhDzLIZVttG7aodxzl0J2sU2sTbTccNWh65Iq
urRTuymaldnCJP/nP/7vf/+/r+N/hd/LO1IpYVn8o+jzuzIuuvZf/3S8f/6juoQP3/71T8s1WG1S
H/ZN3ReubVg6/V+/PMSADv/1T+P/eKyMhwBH2/fMYHUzFtyf1MH2kFYUWnsIy2a80WzTGjZGaYw3
RpmcW7/oDh9jVVyvxDNfVHL3XsDnYtc6xLPRfcITJdtTQM42qtkbtrhuMN/hLacXZEJwawbJSbWG
NnCfoL2DN7r0mqwskby8VR2lGKFW1SW6Zh5CXZbMrvrOrF5DL/YO3px1G9VEa7BYN16enEarql77
DYjq/DU1KQZls5Gt1SA9lXLjkwo9WEX8XHjFee7G5s6wgmrvh6VcGWYJfVwFi9qDrhYFJ9Uipdrc
NYY2XRWtn268Om/uSld++c+fi3rf//q5eMh8ep5lCM91xe+fy1ShhkJqtnvvUM4BU1feV1Mj7wet
fFam8GYBpqiYbWerLOYTqb+oUewmMjbT7AhCo/heLZwZdbCl0ePpk34Hmtfc85ETT9L++HOUvWRK
fob00LFQ5dX7dRUm40uGbsUcUC5QLbDBkFHil6jL+odi9iDzMibUgvac2BZZkbv//GY47r99SV3D
E8I3PUMYnqkvX+JfvqQC0OMs2Sq+z03bbQ2rz7cWa8MDaczsORnKW89K9C+Fl1Ng6e2YfHaU3EZ+
pq1UR+VZz2jrBo/QjZOjzP3pKh1rbPaa7hHzUSwr5yx6kF2SHS7NaCkdqPqBTkJ212sJxjNR1sPB
/NmjagwTeu7pgFXZR8VBnQnNdG8+5qpZHxf9ZTDz1euqER/xYATOinQg33egHNdVMYXXLkzz8tKO
TGwsebd2qtdZhnyMQyAvuszw1YyP7izJC2eN6Xz4v9xFhFhuE79/XX3TNUxbuMvm2TOd3z+hVjda
9Mwhd0strrdDrvu4B6H/4/kQKkkzsC/FGu2cBI08VZ0PSV+W3avbivjazGRxH9tJcW9kuH9mg28d
VOxykDA/wqjCkHQZp2KI2+bkLmS/U81+cor7oRIeSdSs207qxYOgoqhb1vIKSkiADAY05dQyi241
Nhq6zGbKaQ2inhSp165T16hOflbBg/nltENweJ/MwV2gt6Ddk4J3fMjsPb9N5zSPdbobBzO+LZNM
XAEbHe4TfhEbjBjTp1CSomKXHrxo1QDFbJy1tyyK3jUd8LkmvBN60/MTXKyHxjK6/QwwijRnn94J
cp136gyuzDcugDLjz1DZIXKYdPmL5c+jd5lQ1SHMzBxc6Mf8TkIrDEjDxRq/xnIRfJudsk6/kFaB
mOwishTqtbu27AGfX2FD+13OUndGql2dtnPsX4KqCdDcOnY/7JTab7gGq50u6cDsyu8iIMzqEKZ7
y5u0A8XNFAVrrTXXhhdhAQCJ/oQEfnDKtE5ek2+GAE9LxZ2wYQ39yymg5ivU2Ofjx5jSZ9G2UW1H
OO+JFba7oOwOsV5Fz5HeVxub3PupnC3v7FMfXptLsrvPF0PJzH7lEVNuqR5aBwy5qY8G/5+z89qR
W8fW8BMJUKLCbeVcndvtG8FROWc9/fnE8kzbvQfewPEFwSSVuwJFrvWHlnxlZY03mL5E5g+ej0Wf
A5VzBvKPnUuctQZuJAcB30bXvoLvL7ypWJpVOi5GNcL+ap5sNC5p1iz8DMa7OU1ur15AS/4qsgwD
Gs669pZz6qQv6i5VL5EGLA/Z9o2cZ2k/1LEJrnYTO+cxw5p98Kzgs9vD+ohHwXGjq8WdPaDj5uZG
+LnqcohHnpOAjzGVR9JMF7PzvGdiMt3CjQ7kiMaL4lWqv+7wjiStCYzMLYurocAbQJIW6+x0Ko+y
LwPLidalVlyJVDz3BdoRFSdQf80Rj8AO2M7diEixvy4EmzYlAxchr5OXyJobRBBpEv6a93tNDoLw
CT+WdRIkvLER2LK1OXnByma7vNYanSc3qvEXWA75UXiVda1t3bqOEWi6vz85TOPjumQYuqqZrqYa
pgaD2/xzXRoqL2383hZfBs9bG7OPgjYXRN5ajv3UBOJ2Hti0/3SWzhCsKtLjv/XJ2S3osGOcKyZq
I/PVsi1rwYCsvDqlJJ8mA2nBpt0Q/U44QlrxpQpY9mTRDVmEX4asI6ugqgjxMEu2/cqFVeR3R3mN
7L9NAUL0jJ6Vj6JOramLXGTw2QyMrv/+PsntxB/rt2HZhusIy3E13XTkNvG3J6woI9yNFav4ophR
trSJCm3zssBbFCDTWydQsEPX7iV3nPZIPBn9grnfiVBKVAsxXZNJ8e58YX7vC2vEp5bzC9uJ+iD0
QX2NymIh+wPPCHdEQ4uNbGoZFqEgOJ6I2hknMxiq221LrWBD3qjpZRJBukl0rcd4IQk3uuM7rL2x
/dojbxTPoNgP/am/NIs2/+yPsbPuMQbaJ+guvoZqfgMYR2iV3vpxM29fE+LJEuj7YX5GvwQMu6ES
oeNwDCsnf5zzkqsiC82NbCpjk19hpe5i4l0Fwss6DO+gy/dRmxePGGSTYWnqH+OoaOu/f1rOP/ZD
PGttEmGCz0vopDH+/FZXZW04ZDGDL13Q4gSt5a+TVXv3UVralz6v+kUj2v5taAPwA75rwVZ2tGc0
cjZYYvdvohuSrdPq4VaYabOuA5AuBviSozYXDpm1o2zKmuwLhE6uxrYPkR5nd+x3kHRR+dmUeCHf
IRaIXezA4tKXanHytLE/FZhlPDejuAZVNF0RJcqfXV38IN/RnGUrmIOUTRHUR9lM27BfVq7d76v5
ytLnqOZPhr2VoyG48bWRVvXGd/X0EMyQMzCQ7amb+UTWrB3fLpu6r0+g9oBayh459j6r7HVkxB1O
C1mN0lQb9d9Z9K05v5fqFvkxYpsPPMeKXRzVBFMSlRBGrDLViLt5at34O9uDnFm7o322kXKbFsLM
7XNemZcqF+O+nAfkqOzXGsv+lw9efrC//0x1YpRCU21DNTmsaR83wj1S1F3v+sbnUferVW4VIGqF
0t+KmC88aiTuS15F1oYjRXS2Sse6TyeEd20EFmWLPHhyFZ0JHJQj8Gwq1a1zzwwXWQ2uZuyRMpMF
WlHZxbFZ+/3GVNiM4jnuoDpFqGW4dGyJ93//Uv9jqdaFofJ1NlSYsIZhaB+2kLEpSsfQIu2zrXmv
NaTmc8Mq81sx9KjzwXfU2MhN9iJFXPoMaqRfmZnn3pWpnm9ijvcYKaFBKrLcO5ROaB1UIDS7Lpmm
s9cN1abAmvkO+lm/6I2xORahRizeLOodoGtQQsm0drzU25vg9w6yVqhRd6tl/639r9H3vvd5JNbi
f3mk/ePHrwvX0h3NdAzhzof3D480NnATZ/ax+hyl6Y8suxKe985DFFmXcMbySHyO0NN4heKRWL33
yVrcOvpJw2DrdkGJRs1CVqNpBhEb5biRN5CT5QBKNnP0wzuOJK3HX1DvDoWBMhgDtFac/nyDf8uq
OtSzVNOYrHtioOAOIIzqAHrghun11ZY6JnOfHbba+TYF1NetacxTfDRXFmjNjsjA1tldVadPuiPM
gzQbwok4u/NV0ewEIroQsGjKQs7N0/g2NwXv7yxEGbQ7Xxk2faTX0H2dVlu0Q3kGKe98DtQEe3oH
MB4REptDrPhkNr772ertZglzAXURrXfuqgQxVn0eQGyIcHAeZFeQNf61mDxEN+eBbGSP13gjZuAi
yM/toM7hIQaiqXg1AUT+/Wdiy9/BH2uAxZ7GBdhq2w4gRONjZADJykRDy/azNYAcL+uQ4BfuAutI
6e2X0vT6lahraxfMTaUHw60aTXaWozy6ce8lKjwWQjxlbDFl92iBneLh9hU1UPul1cB/OLmpLuWg
q2PD4vFToZhHnfw+6Psn3InKiyiFfRZ+qC9blJW/AnOHUWWMn6a6APWHa8o+C/3iqVKqVzmhU7J6
YbVjc4/cY3wM/ClZJ96gfGnChZyQ65m7KtxgPHpF5uIT7/Hon2+Nn94T5wDriV2MsRsMBTcySbx0
Uouwn9/z+SJztFW1qL4f5wL6z6++KjOre1kglfJ7n5z8fq0SdfVt3nufHqGUxJ7ij3t9vH9pgwri
OKmTPX+0bfUSwAl5SwzsheJyyPZ5rdif+gjd+Np+6xo4dEmnVqg1edabXWIHDmWRDXwHrgSDEUTO
6IdeCTWhzqy7LhvQvE6ghrpuue8KEn8IhST8TAwfu2jo/hH0uWrsj2w8+uDFzZtHRwf7ouf1iwtB
4DyZjfMInM1Y9y7ibiFuxI+jX3XY3OF7FCFdsWTjAsJ8aK9y7jDh4JVUigdrlbm+RjKsyqdkIUdv
Rd4sTTea7hMOjicxaMZW/69QitQ7+SB/8i6ygpH2tMWK+e69S17w4foPzQ+3a2H0rUqhWwt5rZRZ
eb9fiuXYQS2wNMrtZt31uXEnCq0hwcHLGnNtmPvkqFq4+q3293k5muEbVyXH5s0Yd0vC3WXVz71n
o7XM2wCxae3kSoS8HHXm2bJWDD7gFObF5IgmAxLExF4MFLUa3csi9xrEDLwwXc5omltfI8xpb2cz
XHie186F2rTwW2L9+n5pZLfKRZ/aZR+N+hp1o2fTccd7W53qpdZ39VY2ZTFkWrvoOyfdd00x3cs+
LQUerEB6ki3ZX4zuPneK8fze1YoI/fw2ussM0dyJ7IenkSquExyNCLWOn7D1+kG+0b9zFc18GLTg
0oz28EmUlgGaBvUmHFJ+n9XHrDRQKy9jWoDLhzG4jEYjLZeJf/GQNntwVWV4rP2IaAMpw63fTcOj
Xo7GaeYfOm6XlcQn8YAC5wJSkLldrjiQUXg4afGjzjMCXf7xnuNy8agOabu2tF5fy+boxuF9NpZL
2brNGEttafq6soWxTIjRJ5aAsJddbQzPNI6h3rH767MdNpH2TphWX+/lgCySHtjnxhXGrGXVVws5
W440tnoOkqJ80FzEs8tG9OfYdrSL1wJIAkRafk0QIEuRdXzN0zTbZugp7oSaF89Yf93LCZ9D3bcP
gV0rIWp08DrcxjwPjjMQexqHKxTY9AIZYHGbobGTOSqxeXqfIaf5RYaLmtWATDZVh81y5RBFCLAm
H8Qwv2dJddR8ROSDlGZiNd4+y3pjjVpDibImAR178NKvBgI6ZWwN3zEqAliMpeZDN/nI46SNtfMi
dWTtdezblITfnGvZ3yySypJdcZdl6bjneZyiWPHawvTCpG9AALDOfxXu3HzvK1KTj3EmWm5AuLmL
gFzuJ6z6llI5IK1sdPdUgJhRmdvXQOWxLBUDpjF5sNNSPxU97/JU9Cg+o9r4eXJmypKmDJdUJaRn
YiaimxxSQX4vi0YrP8MbAn0UuDlcmrZ9g5prJVn5eQLkv/XqqdjKZqIfisEDHjaM5W4azXojL0YS
cpnDc3vtFQV5Jy8e17I/qMNdE2niuZjU7pD0pljJ22iVfVETwoVe1iMd0KI7mQjLhC3oDW8mNsaL
0pYGRdN4j5H7Z9mv+WC3wXdLY4PhUzwcg3m63ijqzsWwby1nFaq4mrVFyhcE9NmwCgXFzn54G0WD
BEC5iPFbW/axI54ttbUXQ1NPnxq/jnF7CscvIvLhrVf6dyPKdqRJfECYys8cbmREQOdacmIPFqS5
N32eVj9iP71Xhs64n/wwgzEthrsM2PwSwoS3iWN91vZVWm836k3OXm8I6rUXJYsK/cSrK5TMWxga
DMGKt3QTZz4q+dGbHqguJ6yyUs5erynnwUYHLNbLo+x675c1tfd6/ig2nB8GzMBQ1hMvtq0GC4eu
Kb46SYhsj6l4z2NmJCCaXeXOzQv/nhOOszCgcJCJpc/y++wi9OCeFOUpUo3+aAyaeVUbX1zxC4ln
Wba17JJFCtAGm5ahPZCKJILdsmVwVS147mMAt0BfYlAkbfiMUod9jbuS9YpBy4uHR9/4kZdh+Fyo
erVyxhTPI3dozsNcFHqEvENW7VQva86qY1PMNTkop5WmUSwFJL617Pswr0wGbC+tJ0g72qnS1enY
u2mJgU4dPU0DaXAf8MWPEN+MxvR+dCIIFx7SU+Rb/Wntgxi7XQSBr9xEibYQQKWPto5wrAYjrUOw
0uh2itnc3ZqoypunsUYdZmGvTfh2z02GgUFV8DOJRFo9lxAF1xiDBVvHt8rnzEDOklXdxi2Gpl6a
GIk6OaKXczO0bXsXoCW9lE2n7coDG8zo1kRR0T3CSwR/NE9OJ0s964X/PdGfvHhSvwAF/xYB0Xwb
6tJb+JWwn5JKr1e5YwX3sP/yTdQP6nlQyoEg/6gekpEPKbEKJFbw81laqt7ewbCNdyr/9pY2NhdI
eWLlV6PGIbv7rmlB/5OfhlIlyc+Ind0ixhrhpQzHYF0VQIR/OpmermIr4RegRpZ76kt9h80iP4DC
tF6yMjMOhTeOd3OrbAreKT/InkEBJwtFMyZETNX02fZNING+Uh3kqKtlaC6iaw8knlG9G3pU7txp
I5tkjaNtT0BvPY1Z+owelblIWyU+uXkdXHVd+8li2L2GQZrvCng2awthylc/dzXCfoWKKgujbhec
9KDJH5qMFUT4CNvM3XZpVkfYzHJB7V4b9G7XxVCrWznKlwWV+6RKwGdxy75fVcCUXkxk9K52b/72
upAC07W8xmiHjY49o6V29QOOYznQ5BLLrtgKLz5SiyunSutX5NJfYSbx/Yz6JRlv96szeQC15osE
3JPtEAiswueLAgekloGt8esUJLeLLKdfOlXhfPX7FIEKO6of/PmVUj34/ZUAwdWvWeW/Woqv/EjL
7rdXgtW7mxRrwVoqQInOyXiZopdFlTabfznkzbGOXCbrb1l50mi6qVoEzgAg/TPO02ZeESgqfAo7
CgyEP9v4qFeZ/pLq0dvkR/UV4T/9JTBiEKx19TSUbH360VvJSXCxsTUGan27JGjGQ2SCKpLNGTC5
RYXO4IPjFs6g9Cu0SYydvCMSkaAsipgk3Tw6htE1xoLmTuNUfiD6E17y3Mt2QYLPArs1hD/EFJ58
N8kXQcSRMg8H2KXpgDNWYj3JGf7wiuZb9yjHA2xHeO3mIluhxqMoHdXkMLrBi1O7FoIpBqdx1dp6
laHMQELnBLcUetDcrJUs2sVxFIE3oukm5YC8pmvvZNNsLJihRaMfA2d8ZCF+0R0re7DjLnuIOXKA
xCST0RX8FpZ+xI83zNKjHAUx0p7//glqxsfMw5wJdV1VEKuxYAmJD+GsyGY1KWun54Q3jFsChJNB
9nZiYfRSxLEazLSjcytU82hVGV8q/laIdh6JZmsUd172VVed6KGo8vihxMR678SiIY0YQSx30RJV
ESbe1mqorMe86D6pHQ/mNjWaq187qK0U0z5R9O7T1PXTbhLAOAPE4T6VBsobEyGwi2XikAM+/HY5
9JBm79T8dPr5bkULQ9Z1rPLcY0/yMgLPlpfXxZQfCrLoGHAxrZzhFJmZVqcU9Omr8+s1XbeOj46b
mUs5yxcI+mmsjkd5DzSRSGqOK8WJhuVAJPBOR2HursB8wWd5u7x3uQJMjDEg2ib7ZOFhxbMxUde9
XYqcs3YyS+tVxUT35OOvuMuNFL23ufbe979qf59nR+6v+7n/rX24Sxy6Ygt0mlyrel93ireNgjBc
ckCb5lPadK+lQbIRbZev3vt8rZ1WXasZa3mZHOhMvVyaqd1t3/ts4SCYNurlRvTTd3DgyGPWmuCX
56t7YRDGmkSPUnUdOg/ov+dLKwvaN70TT+DHAkA4ypoOCEyqU16Msqs///37/Y+Ev2FwRiCtZsFC
J2wrx39LGGUWh5xQb4I3hGrC+GDZu9rIniB4NT8sp92KsdY+q74jloFuG9cSTf19FUzWFrJ/fspR
v1/kAAcXIKz4ks+Fgqz/yopBgsqmXjeXv/+XjY9ZE8N2hW0Q3LQMx3RM8SFwZmmqHwZkpT5P47CK
3KkGIkJhJgWez7bd7Dgmx4te9X71qYONxTd+dgs9Nbs3O6uPUPuAm2tQrEgjQJ5K0/7NB6+/SEWq
nns0wx6VMb1aqdq/FRUfkI6lzC4NVtCmCz/Tz2NTEdocTPy184SHvOU6GraJjMiaLOREkAo9vlVh
/i9QDcP5sDDxhzu2hYiyZZtkRckz/pk8gkUPEiOb7QcsFkyRlPmJ/Iw/G3lTteci1f385BVwzglg
7z/0y6ac8T5X9iUiR6s1MfH6m2/yYd578/3a3IW4A6spQhPW7B8MxM2PgXDfIA4QA6nNEYMG2xcb
x6wZnafABF0OMOfvZBdorWHPSjqhTcugvEmvYuNUO6G5Q45ueFCLskdM405EObdUOr6bftWi2jJf
IG+ieGWwAD7hH+VNYJiNlxjrODko6jZee0VvykTJMSFGyJYTGEM8F7LW1Ga+QGa5XX8YyFK02hdy
osVPZalrCMlWbWEjpxdPy8AIuyc7scYLb8hDm3aoe81FObzBmIofb+MWoVE2yfVJjgFi0bOsOeUJ
njdW2aDl6gcang2Gekq08ldN9skinkc/TJZ9crRuTHsvfNRp+skvjqrbEnwYk3uhFQVx8f8UcnBy
ELzf5OZYHGX7fViNkDQmaTCQpHXx21UmZWPMT15tLlTwK5HWphdnfg4Do4nPU5Nd+9tjGJD8BrPW
FpzCPDq7+SDBmZFJBFUhb9KVqXov2o0ck7PCdKr2qK6ObFTmZ/n/elWtG/ehZ/561Sgd1KUzCCAb
6TShoItBY4Lk3lsN4gdWWuFeIW46V9ns9VF503ui+AYCDKdu0LNrmjVf8Bc2LqjKmxdZszyTEyAu
GVZZmBwTJ0A4ciDinI+NRF2uZfO9kFdU6Lq+d6kkHxatFiOT0vTKGSAQYmx65mwC1VLOsu+9CCw/
WPpFmByIHsdHNLxwAJxrsqgVb8wXskrWKtmgjXqN2iA5RX6GApZTZGuHj2FVRUW1TpHZQFUCPWiC
XAPEt/anX+boZ/Rd9lg3xK37UVfXt2bdtvcutkG6YXr5UmQVoZey6PCjY3Lg9u0li6YTwZ/k7JPD
Q/ZUOAuvMY3XYdCtdSvqaSubOeaAC3Ma42sZ1P5LxY5FcxPzNZnGDsLyH1dZ3V0KSYbtZhMRF9Dr
r/yaDyPgvlfPyqtt3nP8yfOgQNEyfJATUHobF3bgWXdD6HZHUeRICA9u8RU06HwDp1CcVQZw6oiw
kH7Xjua0kANAxe6JlDTPnecXqMsgKBtnoNdDRz/ICaJEk1oh6NI5+KkWyzj1zO6pdzm0emi0cXKu
NjMJ58uwQjgRkFUMgY0ts7HzQt18MWugWfNw5MSguS3OK2lfWWsnEMNhBhfD+0J6TgmUYykV5wZ1
ldmIZ0lihl/E+6AuUni5bnMccv8XYUMfuu/kE4p7PNDGS1WWpKeAYL7V5rTWwka5orcwPowucaUC
DOkuzvThQUdl8b41T3JM9lSaXYBOCqylbBK7uDdN0zrgqRjs69AwNrGq5Z/GrN7I98Ia2m4ZNFN9
SZOSFN4oxO3tRYh5lWV59qYZ/Khx5VH3QzCUjwLDJ3llpsVIoBUCTkINUEkxfXftDmPwGa7G7YPQ
PUT2egeNTgOvjqualNnSqhBGUDokLzMTbdO6hCcHubV0b5VRVnASulX+OzSq/585/3wJ7pPVbTVv
C95fQvF18S+PZf2fT2WcqQwVkKtpG5b78akshN+4qdUOz6Y5Odc4aa/Yd5RvWos/ZodGy1Y2M2Q7
rEonYFaRGVz2LSHIsV95ua90MW+PXSwzBPEgCSoRkPj/1BTTdtlljNFW1m6jpfUvqUlkSv48ts47
K9KSlo1BLhAi4+OZh7NDXRZgqJ/Mqkd4E9VdtTK0nW0ixilr733u/+iT89z8imvoYlRSslJoxiT7
kOD0oZtKIo+J6x06vdiP2RQZW23w7M3Y8uS5tXGn2aBnjCbKkLx1bZOsjLqyD6WLoKioHyNbSdiV
Wdk+DMKU5ZlmNHbfcV/U7qAyGZD+wu9yFhGAdG04OJnJZuU92UBaXgtglZuudirrkgxZidZcWLzq
LfuPOmjwf5ybYZGvfMOrnvx0Mu/5/bHnmwE6o43zUu7iuBlw0nNiL9kGKDlde7K8J9sbNrI1xq17
lbWqdVRUxvDTi23kpxeyU7HSNxS0vP37ZHk9UaqNOl96myuvTVqexrKzG3AdD30DlqyheVs/VEv2
Kn3xSgjYBglQJAf5l0Su+0Dm0iR4G3bPXZMR4eUvsvArWMIpH1DcymzxVqThlyCa0m/hFL2ZVW6y
7R88vqAOCFDMIZ/mCSHPiedQlCx1vQtkbt4u3apyD6WPMZ+sNrb10jT4T7xvrCqtLbzl+1YKhVI8
F2DHbafWTDdOOJV79uPOE2nie8MIjS+F8GIUE33jYhhBcfHLmofQPNAG06Xgh/Xsqpm/t8Oq25Q9
C04dfZPjpJ6D9ZRgSW826uzN4PVrg+3/JUnYV/SaW3zR3egVlleHrJ8uDiRylZXs511fRtgDf5q1
VLd9a9dbu3CVTwHiNXJCgn/UWu+N6oC+evSUhQRo5huqvlktnXFyzrCHjWtddKRk5oHWI+GLkpVy
r3u1d5zStFxZqXDvoh6GC7qkL3WV18iXFf6z4GxQ+Nr42tl2cRorE/2kMRtfoXmEmyY0MhD5jIYF
wqoK1k8XOVrBebLN7BWVpeFSYZvAkYRZcThN29FXEENqw+m1idp4qWJ/c5QX2a6/bpFue1LqXrmz
M5xk5QvDe9nbbtCt5EWYLiarxnOsPZJm9bmK0GaZxglgRz2fmsLIeH5v4hP1q1kWXnUktPR7U46G
FSEHeW0zuyuFpU9INyX36Jok/kXgHUK/E7+qPPq62Z+69A4aNG5l/Y8xeYXiibURWyqYkH2ceZ74
VA51hWQHgnMAVQnZxyRoOt3aJ/ksTecVKr5SdnQsRk88xpPzcOtPXIuoG0hipxm8e3bTP2R/zZZk
mdYIAkBaSu7SpmgWwQw1UUbsWtLAMa/WVPYXcLL4QUTI6nYtwBrEedd21tiHWxW/Gvsg2x7JmC22
m2jk8JBFDMc8ZyMylnWJVc+tryytc6hOyuE3cM3c52v3I5B2j8WC7Ssoty4Kv1a9/2BHXvij68st
TsV5sCjSrykG4dGiaK+cjEWwyOMIRQt/+lGP3tWqnP4r7jvfpyrX3vTJHFAFQ+BuIOy9QCUemV3P
tpEUTDhBQGBzeQ6pHnqanUOQa67KSbJWGw1eUY6TLmWfUkGZWSgB90jlPcgghFv0O3/K4ffrnB7r
sSCY8nXnpcPCReYcrmnsrxWrNC+ccVXYrJq2z9yoPYPbQiZOBPWjErBXdqaq+4xS3NXzQSsulJWf
dd2N3RTOpCbJbJIsJt9PtWMwgfyZ+U/NiDWFZaT5oqsGGwAaBcE+aCIFnnWuH7ERgcyqc/s7FNS6
gx/Un7TZn00W7swkbv30jEG8cpRdcqoVIArpoXO6ep9rBzgPaiLYJVElVro++lc9bSbcq6wRZ7rE
PDeR2q11N8+e8MXS4d4a/ldjAAJTs4dedHGxipH1+ZYP8azAp5nPboj4obxT5Wu/7pTPBq2Gpehb
S6nEmdBWLsLg7MyNhG3oOe2nBGG3vgw3ta3MvgiM2IkZwUPEn3MJEpKoSdTsqKSnYa5FWpme/KJq
djkOhLda8N++D6O5X/drFSo/6AD14BIbhX0zVwNLVQ+KoJBNWQjDyaz1bRLKhkLHaIOpTmxpy1wr
wrsO6c3EMZJXID/6wTHbeqVbUJ3Ry0AZLCA6AF0tvXMSAx/WeQA9tGLVu61zKP3AfamSdplY5oBH
ChSJrO/GjWyC+9rjJCee8PaJSBdDAEtQ327xc+WtZvedh7X3GdP2cJnms0CZYlSbLAmzE7K8YJmR
3d2Wk9/da+40LoMA9rqakHww5giTP8eamj40905Wvb53yZpT9uYqnN0MVQx/tDh1TjiSOxz64c2h
NCeW+tyUfbKYCnYuCziHWEQ6iPOhGHRfEQBbauTDENItkFKQ7WluD7UPikm2eYr/p+2n1aupZmh+
ZeonFfxwWqnZTw6IiHZmgvMSQIMgNq0HsMLWJnCK8GjZqX9unTnhpDTVc5tnqF+g7Puj/Zokcf4z
08GQVpXuPCssewAHkubs95V+yO003iZlWz5w6kTiIy2Trx2Gm/IqrSuu/shqBXDPW7K0bv8e+dPF
n/QksoSma+sqYWFXCEPl6/RnzIsYZdA5auF9E/ksfzAZ/jEl1gcH5qde+/XXNJ7Wn0SLzHWEwfoy
Ds+jjjWeVkMrVoQWXlt92OOEhOVf6RnsyPJLGFX1vnVXhl2E27TIg4cge0ji5pobvnlQFWEciBZg
6JIXyTLsWhAwJqQMTk3mKldHVL+GRGXp4HYwaNH43LSvmqmYq2ZEv424XbOFfkI42aig1DQBthba
wZrBN7YKewpB6U+6hrhWZnyKfoCcNe6m/BkzOhekDwrGOvlNnKOc7KRqnrZNq/ZZcSeMinwSmHDt
xY5sarqEWKkc7eiRoAeq3npfX8WIE5fXQUcKUZE+KqpNyh2F1EWGT+smBZm66j38qZwgWXpCyzdQ
3dRN7yXGZhLfWlPP9h2hlrVNfHwpEDLdEAEflnZVsPcW7d6bwmQHFxeszARuKBb5AoleCJ14qCkh
/+U6J8cTCzSc03IxqOH02CMaHSm4N44Bz3zovWiK6LG9BsekrAHeFZvRcPRFHPSk7uOmXKkIsuH8
gJaM0utf4hzJvs7KynXme9lCUcp0lfp68RCBBgRSoJ8RsdbPDVywWAtbHBmCJQo3wwHAsXvEwRDh
8xoiGTnD4DGGNLlMBp2QI75ugBDLao8O3wo9TJL5UbOf0LFHrKFYWAMRg2hqv6VqaZyAz3z1A2Nr
B+yZrDKPsoXXjeWBaLjf+OkpNcyXIbKMg9+o9ioWyPeya/GXkeY2eEdaNTmWJ0516Qkyf3oqWaTH
ANHXFkZGFXnFY2AWT0I06UGEpKo980j4+ooslvWJtXcfOJi74zvuBNk5N6zotVKSrWb3PaZWYb3M
SUfem4DpuspcJIEN+qEIMIDDQQ+mbLTouq45t9ZhAgaxntU8N5j6ntvEmc5BDkBFscmKQ2E7FR4u
syrMtY09mOJQlNFLnnr92RsJysZoZjha5e3aUb93OI8uWJKdPbKliELrw6MWVe1FFrqNcuJQZljw
BRWgq1I1jsZYA5Uz7FNBNvbag0RZjVaAfL+NDS1g22XvTYtGPfulI16gaS6cIDiWRLEPSqoM+9Ht
3lL442dTH8BGG3yMBgDXpW5gLMyJHnAj+MlVVyGQ4E2Ovh3Yya5S3V6GivFN7cu1Huo8XsZhOKtZ
etfAXcSdHnwtJHnkMUajWcVZixF6GqwJWLjbxLfzFSLKK2vwv1i60f3Lsqb9GTNgVYMKYAhNAAaH
ovAP0iWRNTeP4aN9T5HXOqAAaB3Bj6xwNY+wCEpQZ8I6xFtksFQXBA89fLgTDLZ1B76gcJZ/X2Rd
7Y/Dv/zf4BKOYKvraqQ+PzLJByDnesfX+7vLnhgVjrbCTjr/0TnBTKEZm9VkuvHCitANcQbnp6HE
39qmGU5t70773HS2pWqzgyaItWOnMhw8JQD+1IT2RgtKVM4ntA3bLvgEIkm91FNwiWtbA2rQhee0
1ZNtiy+EWMvDOMaJr0oeegu9iJ7CtnxkTXXXftGn+GslYlupxmuYYDsYmWiImVaMhtkc7o5at+Xt
QhKnLS11rfndPk1rfRkItVuOvlbhHGVDapmblWUl67q3jz5EJFwI0kU64E2IbORPtwmDrQibNz2b
EPor8ofcMd2D7muHPlQeUaqKXmK+QwvNcb+mOdJ1xtiqR1Ai5i7zWc5yJYm2wtOrY+Svqxll27Y/
xWhe+XbCyaqS9dijZlp5cXvS1aYB4eliIaAWx6Zsm/P/MXZmy40rWZb9lbZ8RzYcM8wq6wHgTJGi
5pBeYAqFhHl0OKav70VlVlnduGU3+0UmauQAuh8/Z++1i5JwYCeuVQg9Nw9y3UvpWogLKH+NaUJK
bqacl6+/fv3Fn/ZYrsTr9Yg63TJc1/ttj63hdrqtHVe/KlefLkPnN4Q9RdYYMmV4kIlBkd7Q4zWu
V2fT1smd7WX/xh8j/tiA+r4GbdfGKE4fjVCk37XxsPkq1+/86hdCPOOlnlEYkqbkDhoWtd7VaENg
44eqtm4inllrsJsvkmTcbUKNR3JQfiP0PD/k6E5UOsz46Nnt/vppMv70NrkOSxF18F4xmUH+PjgV
misnfLLLL1EXH8Sg9TfIHQpwbGWMrBO0yvc018i7E8qILUeWeJ/MYlrTA0YvPNbeJrWNn5D81Wki
XRaWyqwdC0z42Vzpq3EcjJtlJEfzr++2+K23x1MLqlvHSekZwr8OD3/TM4ic8xdCIPdX2vH+0HP7
3VejsSKpD6pGFLf7ynXQlCz9s52s6XbvoY2bb7U37dnrcMES3Meu3YxnbWgC2pX+QbpzEWQeMH/o
/6HgsqJ29MRj2gp9PSf1DqCSvuplfBQesIaIzD9HlisCR5z9FC9yRavR244ezbGxLwCTlARskmZ0
5WIXL5E2VRt3BF+cMNw9tugt120UgS6J0+HGdWYGIMxd8fiS4anqTAZtNv+sLIaBCRbCMNdmtZ7j
yd3UtpdwcKuHlcyGFvvg7G9iZW6S2u7uzLEvMeUX7noi6GoTWVbGFu5T3tnxSDts6TGIme2qs+I+
jBoqPT97x0mXyPanZln2qS0oyDSNvFvhkbTZ4n8P3CydaR5Fj3jL/P1opV+KQgmbz3exOc17mLXN
rpE98lvaFFu2WHEAOptC2f3QTXJwIWqY3UAQVd0ne+c6nLI4nxIXmRLJmFh7OcbTeoT5FfqOXT34
YMx3/qA+bdiDJVWAIXYCB9mlkZR2tyh2OBDpCE0P0XzjG02+S9pRBPNgpQvthSq02yKcyQq/mK5G
DmsL/HHU/aQKaPVrd2n1o7KY+BPdIMojAZUUU5VYxeMXdO7yQdaWs7MGuYQ9PVvdFheI8NdcIOx3
9dLLf7NT/eag+eelbMGTcOlX+3DqfnNQKT3yeV+60S+nSxPKj6EKclfzNzmSnY3QU8WUdhjOjmMP
ZysWBGJm8bEu8Myztmwma3gYrgl9WP0eS16Uv36nGX/Ufn3fOxroOHyEwfDetX4zdwrdKLqybbLP
iTBFUjCI6R31+o7rpCbmfR53hkvwWMPoJGxot24KIQNzRJz8Td5vFkBW2UwOh1lsTOHIDRoFOn1p
X97VeuWv9SUxNsv1eFLlY8rLX5hrq7SJzauTl54l5988nD+tdy7DBdtHcCAcw/0TYMY0xmXJpzH/
HFN1i2xYPAgfuXuHwjiM2ClXs+qKSw8NDZ3EEApjxpEmPBH2Ngu2ZpLqLaWo3yZPoaDNXRMRZDY8
uOOjX3s/53huHmNm/v9OLOL/Xs3wxJsGkxjT9HyLheSPJ0ZHpLKURBZ8ajHgmwWk4li7T32RUSqA
L904kzEFiRbVezw7jIeQxT5AG764hX+ohGPvvw9Tg26eNDmh16v2xkhaVq047wjyKYIYdaXbj/Jk
imaf0TjcCi++Aksw1kBM8w/duOiBGckt0UAfM0qxVzP3EK703Skro25Lbzh/LIeOthmLaa+ml79+
5X5TsH1fiJ7F4c3TbQOtq/+bXmYpFeSEKc8+vdKQaz93YnbwCNu39O7MtMmPziScNV6pz1kjKEpN
B22W9rGcujXuJQDEY3IyJ727scukgW8tfrgE119MT9uTWDhovfWM2Zc0SMwaK9SLadDKYghpqsA+
yeL2vFTRm9IVa3TEoQqf61OEr+fYKVjkf/1YuX7+9Hqj/6FoMTwuUkc4v60J3Vja0our6rOwbX2F
knY84wb2CdoeYnefUmbelmm+QidTnfwlfrD65CtqFyPMdcPeFJYfn74/1D6tXcg9wB5slJXYrTKl
8jtW3mjfePKVCObpRqPd6/XlOtW6M4HKE6AK2qO4G88W9+1iARxKubZ2vhWTaV9o1mVi3HfOq9fU
3bNPF6RZkuMA1aDyzcBuPOyuuvnUOmodMaM3c0scCSVHy98POqRdUsIUupkKe3zjsjXS99pFcZaE
itCQQMbVdfjBEWu5t8sqmC1HI9SkBJWCQecW7EN101+pR3Hpt0TYAwRHS8Mds5X2rM1Fu2JEcYt+
sT4b02PfL+mOI2dMn97B1F1WDSnDQxEiBDfCxXyiJETiKcdP5aij33Zk+bD5AAMPGCrmtwVldLAg
aF1nJJ4E5ZXD79gdUcVtdaZm94+eU6dHhlh10OeWvRNJNB1mb/6aUmUwdajEIbomukZG9ZmoFtQF
fcyA0IDppiGlI2rJpexh+02s7BubqguLHA0PHbjPtRVq2dcO3DC4AdEzx2nogIplxbNjdWRaXhN4
DY+eG5ohvDHiKJNZnqzhiwF9f1tQDAVgRPaw3satFXX5M0L/Q9TRI67nn16hxTes4O1miqF6d0jr
gmyGHUFvXD/a1w84pAMSWpubOGp+wij67PCB70RtnwE7W/eWUtPOhaY6wqW9NVIklZNdflSqO1kO
VPreiy8jOVsXYKmhFOU9yRH1lxuztTtnevvuSyUWJ5gZPRwr3ThPtjAeZpFsZ6/JLyNnTJhnc79j
WaK/PSYjEUIJTlr0ejsnpfUPnpTaoin9dUZlckTxPp9iRatq8Xx5ick/+zcVvfunU4XrCNu02Qxd
X6A3/G0dHkim5Kqz1KdDfEyYJzNVXIkvy/MVaygV0K3ntVyQcmOQ5d4EWQzwxBHxKiGYceuky0c5
pfa2yAHOZzbg8Te6Hm4AJsvf59m1Q8XJie38hoRIzCCg8Fji4hPejCB3qpH0l8gJDBObdDzO3krE
M/j+cpxvdPmWF9XORPR5DyKgJkCwUicYJPYmq8XXNzUH18iW7BJzb0/MgMCX5a+lHIoV1jF2EZVw
DOF/jWVqb/DEGFvMA3hD47Q+jkC18mveZyU79aAyQ4TL8Fgy+YK7NmVrvQKhlCzV5+ShNHKmod/G
EQOl/HoJR116HrJhPqWOfemXpvvnGeb//oEaJ78pch81WDHEYP1vN/9zt75f/8f1N/77J/748/+5
/azP7+Wn/MsfOj1sHn//gT/8Uf7tv+7W6r1//8ONddWn/XynPrv5/lOqov8v7N31J/9/v/l/Pr//
yuPcfP7jb++/yrRapbLv0o/+b//61lWQD43Asv/HjnL9D//69vUx/uNvj5/Tu/xffuPzXfb/+BuA
ub/buudxbIJuZ7Kn8scABF6/hXj27w7HVbZZYfhkeXGBV3XXJ/xX5+8wAzhxsTFx5YurnEISV8q3
DPvvyCtsVKw6lh/P152//dej/xf075+v1/8OASRP4o/bHygJw7YMjyY5mlDHtIxrOfQ/5Lx6r2lD
W9f63so63utyeEAzTAZVzAyjdh3UqSbdlKi5L2MiaBhv3FT0vtOFWh/vJvzN5saMFuRhvrexve7e
tMv3jo0loH+8awjDSvThkTorD0zG9vQBHsYeP1Jtr1AF22EEyCSoFusp1xyOXrohb2yze6906H1W
G7QzCeQpiUYc9Uh7OpBI1gbIBHadV2xcJV+WioaxBeEvb+guRK19h9L9bHeThx1vjLCnwzPSWvMC
J1Tynlo4NuYbeyJHWPUxqJEl7LQP9A8xwcaMPcYOvkRiBNQKBpL4NCgKbEsLeKQ0Qd6aCtKt82Wr
hHoudUbdAuKV6Vd07NNHbAz0j11ESipL2MnGPhixRWz1mIIdW6kXybfW47jaWTfKdWsUfxzRXJ6P
0BzJiBcd6SzufEiLtjzWpBuvRiNm4x5iGtX0BGjXk4J7vWVNrXH6/kzAXd0Xun7yEP2el5nnuUI6
sq3JsONRWPKGU9V0lJrprOYJHohBZu5tZdfxJTIXMNittq3qcblZZjNbd5RpKx+C4yVeiLrzSvqi
3zdVHbUX/EQ5JOqNyVBlndqp9egO8jrhIWWAaWhyGurohUa7dgsErtkojtuhq3nR7feHDkTYbWPU
D4P5s/QnvBuLS7HkFc5yLmlZHavS2DZwaYxA71rygnmVMyg8FmJrmHhgkOqVaTNj2bAmXjl3Lq5U
Lu+w13KMrJXr3nTXcbk2NUd7mNwbHyAODOqoWaXFkFymzk3P6cjAeqZ9jdVVqbDTjYl1urr4jo7s
Mp/Vg5xp4RHsLlfKtfuHqrOtO6GfB3+fWKJ70rWaD/pbbC7Rw/cNw+421lgPF5cxuhgz52koyf2s
tPQHGcoFO/uwhLkjsx8LMIHVjHFknUnzx1TL+TEy++chquHMjteZx2JZd4PDkb5uKxo/EVrUiTr4
OHNNu1dzUutoXMBTcx5aWBpD4dVrXUfn6VfKfkRmdvbJkDk7+piuqg43iFbPvwBV7mMUs6gPkI/B
IEte8efEQeFvu9yiDPIm5z4Z8+yNeZGGJqUGEpDZZOTqLnTm0fEDrxqweGSAcFpe57slqgaEOqQw
e0u8b4Y8+jkgc6bxcotzcXySbr3sEnqOG09C9M0Z4heRY9ySWaMCfezM7aTZEVj6MX7Oc8/aNCWc
H2/y42c8QmDq7FjffH/XH42tUKBUyEz1dnmj5hdXihckvPVFWmYM00/mHCoIhIN9Mfwq3zXRRPf5
gmV58tpjUQ7+WU5litvRoTE/pd5NIhjjWpVsHhMHv0LGvy6k0NbtlSzvRZ08OIMBtcg6WU0Rv5dw
DYOOGQe4JX0+JXmCoLucrMDjzXZsG9M9TAgOWCj86aHWxumhMsissX3E1bIa8E7y9TEZlnWfzmL9
/ROu7PxdN8g2GJIyHNxyvss7d7qzrX48VWlKjtZ/fYnXMt8SfnhMHUcP5FQ1L3pjltRdtbb+vjnP
HEibBFxuWcZHIouKFxjYtxERG3f2ovKnuUasnI9vUICW09gm1aOsinNayfj2+9YUj/HKwGCyy3lP
TPPkPbICpWFSzkze0lx/KfUYPx42r5nJ2KWz/WfqtpVL+/K+FkZx19fox0dphRYWpjVS/fJkdVNx
0vIBt7aCAh0bV9XRZKbHyHi0DJMgqtSjw+aisMECScheEbWfib9VbQb6FfPzytEaP1yKvDpVrexI
iPC1ICYpYOvOONF0v36OLQ3FR0VnSbFdrsoobTbI9dJd45i3sT6kvzxPYPvVtY9powT6HjeeXwi/
sQ/KL/Tw++aKfFYLw2J7TcGx3B8FV1UBRODF8nGZuoAaQoy53g+GFTLUubzQ7jTm2qXN/kOt2fK7
H/oyRiTJE8Ijmv5r0Hg/GY64ZeowPDuaqW30VJR7unL2BosU0gTkuneVoCHgS5OyunfdlTfAJ+5m
vCUD3OAzTJ0aAAos+0ExN3OspHl2a16U0u3T45RW5wgsxe24AA5PSJk8cJezJ8IOkLUX8w8DzCu4
1Dh9wI2t7ryhZKirJw+oDVirI6fZ2XUNSTDrb/Ir8tnKG/j3XqZeOlvbZGldHZxvz7Ik6dnCALNv
rj5lo2vzdarziL6/izzNpVt6U5VE7sW6igLH7ZaL7ZA+HzMA+efXrjerIavXTak/Rw19Ue/64fuz
seL+jJiP1/2UD8fJNYbj92d5McWA3kB5lpzy1mbM7gu+QmNvkHiEU2LuUsNoVlmOabrE2HwpxLhz
c/kldF1s6Wg2YWFhvBvimm3QKQ4pveqN8ErGfTwJXD/ezuRcG3Lhm4Hfvpq4exCBxDitdLUv63Qz
axkb+2hT5XRuxISzCETVZ2cIAHl3KTUaaxqrLEj+HOiN8ykWCiKLTWFb4uAMckO2R3Q6Reik+sMY
pVkosogkSfOaruPRUKzzZm+a7Wvsl1tGTsZ6GvJxZ4/dTxbhBdmx5iOPsCDngLJr3Twjq3p6t1o/
tFSjQshlI/Efjhs280M6FN3GGCIrMPuef0uyGv2C/mC6H+6M4zuj/zyjbdQSEchuuhOwZ/ik/YpS
ESpFSguDrz6QvbhofVQHaJl+mTSci26SQekK5IWa3XJGzQi7yFwrtC35YwGSpGcKIbheGBvXmSDA
pk2EbisD5tN8QBVgwBFVz1qP/YF3DZQM2gxxuQbo8Gy2xocotROYjLOmR1OorFevSbaj8O5U3TIi
KMZPV7lJ0LYEZUGveYqVfM5deyudyNm2Ktd56J95Ix08TBqA5+nFjmCA184Q0qs5Umq45ihW+sw4
YeqQCCV38VJDdMcaj7wqGqK32tdkUP1SJMa4OWZZknjkNlbREOqd2PaGBU4ekrhd2CQPpfEHAxo6
4iWeCZ/eSfGBHOTHAtZhKQY8NHjSx7SEhVcc2rHBz2+Ll7rXHyI3v4cr7W9Kkthc/Wt0gnGcnyPQ
PA05kU1s7yJDO8RDfxuh6+tmd8XVtKb9yPHvMiFGwg89c7Fq94OpveejvNMxBMpcrTLN2c0u2glW
4sCjEeORrxDWVw45cWkVVAyZBM4S1iS850NxX9FBNWACQsESycrMWnIg6MHg+vxwxjTZeAZvSQCK
rWHTX84wXF7d047pkGpjMuxvn2haEVLLXm8e0qa9bWMLLWAiiVtWxL8BekgAhUxiOhvV6K8gK8tV
h3cgsq8yp6jd0nvCctMgpIA/T1D70Wj57Fp2I1C+JkmjyIno+TC4h+RxrJfqo0Knu5Xa/KjzflwR
u5HxNJq70lhuxgaTP/SH6x8XIQcxN6z8+QKNkC5qlldh7wGTanh5ukQ9zHl5LHUcKFC2u3AmIhOL
sdhwqRNeDh9gRZ7ys17Tc9PdKpjQ1a5bEjSX9pqmXvC4aRaGforJ3jfoVMnhWZbmq7z+HSHs1xgT
vImiN5w9TA9z8tlavEdMrf0YmnQMYMtmofPklv4bIJifmfeLHeBCDAJ3tUnt4BovLL0vr5x/Wo5x
Y/Rk/jEv7hBPQiSgscg+6ZBiMb8Ppvc8C+sT1uvnnLY3VvMpJegu9Gk34BfIW+Ylt4vkI7HTux5o
QFDbzbuoSUB0k5nta0ajxl40pM0bFEuibek9evZEHn1yomD+ATvoJVb2vXScMzz8u8KYgSWZZTCX
06vuqVPdyoPVakdKIyY8XfIrIZ7t+wIsLUQfBZ2ZQWUdrmPntsudo0L1Rfvb0fR17BbAGCRm55w3
ZQf6q1ggypik6YwaOS6EJ2aN9WbrKWzRIXQ0xGX1tBDPJdVNLK1dO5jJWmK61bNV1pWXYYiarVrc
cIkRpnVleRs7iiUr2XQdU3ZNoUAEErJqvDcL/XnQLsun8sYrqZ82oUMWYLZOsigKKRq8YFmcfGeO
2KMKo986Yrh4swrqonsjc3Vfa262sQYBrEjKTTWlJ9UO07rvhaDtFK+E1eq7ubXXpK28E/qm9pY7
iaBCGXbmvI/xir5Mp2qDaonzMcmN13P1lJwILAtmAtYuLrYDhKpf+SzNQA048xnpMGD0PuL77MFT
5oPjV+ljXpsvhEmUdMMaErqj8TDYkiyUyZR72+eSqny6hgs2NqvtXwA2kajRGSh00znf5OOaKK2r
Pm7nw5GUbabfa8VjamJYNezGIvAeTIwabjn5WSuGLZLia5pXrZ8eLCg5GwiFcECHzN5qpGmydjtg
4dN6bXvVrZvP2WbwUcDokXsk7EAdNR4pBrP9TGrJutGLWw2F1qq1QfyDK9zFOmyizM8oWjpAcHq/
rDyW/tDUpjenc0kUK5w92SvRekFLzBApf02zGpsWlN9VJfVf5JaQ71Hg9AKZX7LXWBkFMfpOgVZf
lt2m77z1zMH/IcfjECyR826Y5hUqwdr3ZmuGFXoJaUg9wyEWO7I9W5POcJ26dwkRGRxrvbDtvHun
5FugSJ51A+Co7AoyaxlbxD0uQru6I5DNuWKRT5IQ+HWV4Wv1tePI9uqVfs+o1uKA3szak4zgUA9+
uur89IddFMWms8fTWOlfyYyqWvVptWvyMl6L1uJgHfsbqazm0DlDc8hQrUMF++/b3180feclNxZ3
/f31ke77wZHzn3/u+9uZnh44jbXb719FFssDpRnx25/8/iZgJW0DKOnm+09+f2lsh9XUutDzPTba
yIyrI65M2qxlzbI8bqVp78euPtPjDvpq/EwAuwRMGH/Q8Dile6np5Mtr/b6W/a3Vd3uGMzIgkDyo
lPOD5PKfebN8utn82Zpdgbk0Wknf3Jvj+LlgEw9w/z2yiR3LJGwJQQ97NKWBDVYDSp0BdjfkTAnK
uRGnek7rcPhF4Iy7KQp2gcEWN23jrKy0qsJamWQ+934SSo9MvLLu+0N+/TDM+b8+A1fuBejm3dBQ
rtqpUV99f/P7Q9ID1FpG+6nNJ209GOk7vn+wo32xG0ar5bjqBsWkgB0YvU9Olz8GuhXrK1GV8kCk
If5yWLby8H274YwPYYFktuKuRm6zlUhlaVjVYxDRTYKTkRzyq5TBtKnOFqN8Kawl2SyuWR3AMaDS
TDIYVwlWD+iAR30wxT8/GP/9mUP/j1Iq5k08lYAakFLu56tywsgeUA7VgTTP6Pl+GQ49OP2hN2Ly
t+OjzEmMTsXJt7uPREZPYJx2wIJsYzqXzmpEk4iTYm1o1QGy8nbIFgabY02YlnEDR21t2aT0EBWc
1sM2nVrOM6si4dDDtcEhBVW9cYxqwlFkY6xLi6O+m94BJx3wfK57QLq9r721ImZncKtzOvm/mtnb
I8cOriWCbVPOdtHK9Ys7RXyKW3WHvr0jfPrUVC2hnPHGRw0mdO2th49J748Sv13b5Hy0KnkTi34y
W9IBJeJtenQR3ZSOKaylX4D3tavkngj3aGeq8ewjlgZYRiFVbAjmPBIh7eCkyLXmxtKzLbPPMlBQ
5GbPuAXbf5vHU4vDSjlBV41kJJI6QeInD9PlCq5aoJaMMQDpH2xOUbAF5plZlWVEL0IbtpGWcb6Y
Dr5xa7k46vSiJyQW3CiCT8iuTXExsj1CYRGAgPrKmzn0C+3gzZ48Gr062A4dAfgdwTD59blh4Scz
jQ6JV+8N4nCDohmavbTL9eQ1a61XN20ZPdWNo6+wB99mrVuHdXM7W6QedNbrHEUPWpFUxJQnhzq7
KBt1Ry8bF3Ucczq62IdF9duyQr2cy+wKBnuJlLeeSI0IQW7RYU3Sx8baqtJFYdJyCqDg4NIHm9V0
DwvlfoDD1UBYh1oF7/9TYrN4W0MXr7T2NaHt4C3riBNTAAn6A/Lyobfydp2l2UeG8h92BBVrjhvS
GE9WXrxNgP4PpI45KxJ819bY7HonScKygQ9QR8mveTbVObWoHs0mmHK2scLzXzLoPkGk1GOWDhxl
1EKPaPzRFuhm+uJzdOSLsIBl5ctH7zN3woBeb2zkcKERjftyeSiMzlghcNBCC4GGrWtPnpv7Kyup
D8nMfLJT9jUTsSjS+9LVb2NtCiqmHEPcaHtBNKUld1r/otz0gJdtPap2rxfWfVbNdagjdxwFaX5F
i2TXG+yvTkNeIMA0tNlt3WKIL6NTERGlvpizSQ/lzDz9s13S1zi7mKJ9QWDYEIFUllSTjrkZHVY0
NMMbSL03Pu7nV9XUH8LJ96bUSM9ROGeePd6I5kAV4sHRYxqGuWHycTgWG0fIh1bqL5adHe2peohB
XZECwh6dHxf0QHgvH8qs21t9/Z63cx7oaSSC2iTdDbLda2L5ybZZrJ9RBofCRRIXlnb9mCT5Q7k0
XwkLhbG0Xw3DPj3q7wqdNQeG2URGEC3Mn0s6/QTT9iZE+QXU/tSr5jC77tucNW8KtSfr1EpaVR02
9TXLQNTlZiQTzs2XPMCdZrx21pTt/GV5lJ54AGllYR7i3fVU6+Nd4XlvTYTfUaYDsFXFpNala+ZN
086fn8iC8zbxXB+qa6kKqfYLg/UWWphAr2E+dWwBKha3WM3rQFfoPeZqUy9YVVOOgoCWT2x9G7pt
d4XA/G1/GGxhTaRCruBXU5wV1ZszV+d6Gff9FN9lw3LvWBRlC51iRdsDubkz5herJlgkTbXbCdW3
tDG7+NYpFTppVab7gPsI5/wMLIbk3CrC6T8KyPz+PYzzgMgkY+1SG+oxSvaxNQgfKXi4dbHwbF/n
ogZZKkGxdmIKnqWe7q5PsSqbR7/AAO+wIuROsoH/8qFxLkPAV1Pm8BCS12wR9JRlhY9BzIHM/Cdj
wifucIPh87pbUJg75WKDFSkvXvpBvAWI0TTxA0jmP4q0eDVT73q08oGm5M+IfYpgfBqrWvBr6e33
G6kvuPSbL4qPpzJ16zWGO3QxOmc079I6OOHH2afbjqgudHXB+aMDfqhPL67DgzIianZt4bDoKLbJ
fDkZgnORAyHNNfhbkC9Nrhh29DY0mHYhDtV/RkmzEnlySUfxs3A9Fnm/vcSi532PswnOEe9Kgyew
y+hgX4/bNfYcvY7FjdPoNAQJreTV3w9VlQKvox2iTXpCbBtto5wHCChnN7N3hOguu1VkP9mt8zbZ
Ld0d8RQlNDiG8Ysa91kVDzZ+ik3KLDoanXrFtVUEkQmIgrET+0pKwqyakpg6ckZ5AGyGQ9+XPSJn
hpm6yaf5HqIAL60a1KZRqBpGw/hZwnoK5HjIZjs62Uo9jQUiB6mjwWn9YtdjawykfjSgqAPI46Dt
ozAtFSnjyqIulTSfdA80p2DotoSYIupNUhiMDivSolNDvC7ivRyz55kRDMCXiD7DdYVs5SvYyHfH
9PLAA97olIO4QUypsHeVaDk67t5U2z3raL+a0FGwlVX03Q3L5HRmz+w/AFVdETL22jhKpGhSMFYM
BB2vaXDHdNo8JN99ItDTxBdXS5x1SgQOrdfcIxDa24wEBcKITZ46ZU6sWN2GhNuXRZ+35th/KCLe
gPUsM++5+BZp153E22f15kPfTi+N6Z+HmFlG0Wo/6NjaeqUCuJzVrtRoUeL3Y59lQ0vT+WeazDuc
yznG7+5rcUjZ6QbOrMz5gH4ZaYA4eQpGP1vTX/f3UfqTtr17tQLRTO/DyjRe5bWbwrbxa8IXbpUu
L1yS51D0Qiw97n3gyH7YJEb9jG9tXffcgSHRXaScdJUXX61FWcc3mu2tlM8lLurrdHOI21VbmtsW
JfSmF/4H5c1TvHDKlQt2SQVI1ysQ1iT9R9lZOItdalc/NYJIkNoTRRu9MomK7tUzDmb4L/J2Ihk4
j45uTD9prsdbjbCylRoYBMurm67Ln8hWphm1olhS1tl12uk46AZd2rgWNwlqexQcUfKsN/hW2xFE
BBO2kgb5u7U4bRgP6uBGw6marHRlQVNjgDfRXpMblud5ZY+c05lBHWDJBak2Pep5c3Jj1jy/5oCG
egTPcvOONHsrknjflxNNrOHTQ0LLXOUlF5kRjCTtonuaN2mr04UHWmw7zb7K9WVdX0nFtfystNbe
kG+0sejzi+ZZ9MylndSlmZemP5vjJBH8eIO+1a6ytwwcVI47afY+lfTo/zPXq2hXa9p1BSCr1FDj
mrtWbkqy5LDalMRJEkGZkWZKUe6/OBPPeBcP7xWRiJBV1r7okrCHMBoysV9L6d5xoH1MovHdIJ+J
JG1vbVZev+1187Ur3Rn8CrlCEAHfZEF/C49TtsJPnK+FkmxO4tZmUGhHAEsTj5UPZ8ZJa7AMTLhr
Sq7JnGnKGh1WEVKyQ0hx8XHAUaAELbxds8grl2ValYMmN47za7R0TjCuHghlylWELHSVOUKs0Cz/
ahmZhWOVXblH8NLpBIRdpbGy0wTkPxtMBFbg1NIVydJvdpSkAdG+aaBHBn5QLw1FtzzHmgZvSxl6
OOIOBnzmzSulTx8KB2Bol8bFUwmAhekQX/0eNMb46nRPIsqyxp2igqQ+Dr7cNR14WdKSME+IbjWX
phY0hoYAtV7uZ+lHxNsv8appq34N4a9cjal+FRVQTNovkWveWYi4wiilS+gJj3yN6rWGEuOrZ5Wp
apUAq4fyHomj2W1FRUikZUCd6uBIEGQ+sMAcyqU4szxsiLUunTPhekQoM8wkIFOzAy22dID7g7lR
E5tM43Qz+4/4TDn8hQnZlMiWNl1ds2QH2lgW+3wm2mqU464srlB9y9mPPltcVnV7aum7WjHsyRBk
aibThrSY9mnuM6Mr9H1cYBNePMoQx0Lcaizh5Mtoq6mcxDN4ApWkRLC6aeMNyOJl2uOCcTiQL1L7
UYPXSMEcb5pmJdv6qMfNFIKExfOKkv//EXZey40Dy5b9IkTAFNwrDD0pb18QUqsb3gMF8/WzqJ65
OtNxJuZFIVF0ooBCVubea4diyfQDNOvBA8jKWlS7PcHuy6eOeOJcqBjh4hrBd3mfxvPqt4p9JgEN
lzniK4ZGYV1n+amK0odoRO2L2YypJHHrLYQzj1HtLk3yTcZ00hu68Z597GZUVTfUMia1srKLg6zq
7Zoeer2CVc5ggVSI0VOc4n6SsfsSDbhxvLoxlS+6c+E6WNtCAgZbuMwIt7+JsNwG8L7SLa/3kciG
VROF1WCXjONFA7hKVp9qlhAVlsXBmtissYoxhKTHc33JLmalH7iE3je2tZc2ebbmMCZcTerayyzq
zcgSls+jaLbZv9D/VDtzLFESk3cZalyjrLrXw1qPGDrQ8cH37cW29lkRq3AcG+WGbPljYttPzqIy
c4+K/EbJSN4oNhhOzR3ZtMmebclREYVgfkA7BGnEPm91FN9ixcdU3i7jejLstID0P3vq0N+WXc6o
w0DzqtvwnmSbYp0B0Tnm7Jg6ew3XPHnAnE38blyN2yJt1DsnihklKsZT69b3Eikl246ELSdMhzSC
MwxU1RMMHfdSayA8u1O40vPfqD1puMRX3xbKBStxteW4Oxu5ckFUgPJj7mDZS/oS7OEQ76TtwVyV
jzbJnpxXGvpw2J4nseyNmu3eFJuWr7tcetTfxiRnioLiOcdycu0FMXEYP1Q2X1aDQgh5w52UdeO5
Of/J1ZipXAmQIHVWYTxoTC8SeXA4V8ZmWRsYKea6y5YG8S5Q9CR2qyAvgc0YteXQR3IuCRCbTa9S
7WF7PpddYV+UHENYZiKCMnJaa+NbinpoSx7JzGEe0ag4q0ryRneQncjQxb6FgFgfHY8dRUW0XBIy
+YAwJuH4jyTnOdbOLkvdLxkuK1DFZB8MOp1sLrdHyZDOb3r5adVC8UzRVoEhX1nbG+aT2pfWO62f
4STxSkN1wtIdz+XWiWQwdckuugZxzDn1bz7KLfjWluowXMaULRVN+dao9ICZZRWwp3N9NxdRqOWs
2MBYKFxofJuWy/U5ipaLURU21+zyODea3ORjC2qtLXfC7v/EWkabK/8jCCDExU6NJy0jtNqUOHgb
XQT+nER8Lul0hYAfdA2u62Jzr1Q+YWZ8yARty2Qi026dnhb+Gl0O70v6MZDaiHE8G8JE1YPEsivS
QKuCbGeVQ11O139Tdj8YpbUt0f9o2ngbuW5Q8V9ju18+5IJczQY88FbWduwPdf6lJ0x5VKt+jKJ5
h2zibWT8jmGVhcht+481S3ZU0qq92sgzJfPuuv7DoOp5lRuWcl6fri1Ag/HZJiG3X5xoQyAMZlFJ
nHRVl/6YFh/WYuisnPrR1dWvyKqoaKn9qW+dR2ltE2lYmzqbbpelvbjugEo3TXYIa5B008T1p1rv
t07ef+XalLP5pAIuVLu9G1txTG3TDcsh37S2QvIemt5h2EmmKgwKVSKekuiFwRQGc6g2TgulWtR6
FuR90wEPWAJBR8NP5/LdcgjLIObjgup3Zt13DxnXcX/EjNiUkjj2K5B9Zj/ZWDjM67L/zSiuZveB
8CquGCLRp6sWtyBU1jhYM5PtiWEXHU1iyCQHHE/NypD1YttBEmjpdAgXVEdByLLsv5B2sYkq4B3q
1jJsF8PoUfOQ7mISyICZc6Nq2vOqKl9dPItD39T7TnXze+fkPGpzUh372PGmqwdWlfGDZfy2iqy/
rfFOxiP20ToNoP3Ml3n1OEXYcfV5h97OzL3FAtagtudoLeW5Hvpu6xgNKeBOrOJMHyq/7esX01HV
V6s37zvD/KzN/BViSLQV2aJuWNWkfW/SYN0abp4dkUYBLFopOOtqMM8W/nGw4I5Pm6kLVFvWPkTc
/dy85P067yMsEAfVbD/rHql42ZCXGY23Q2MMLAyUmDV8Hb/plC7s8KfHsblNBiSSINbjsG2FVynF
JSKCaK9hMbjR7OxUxEN3iNIOYvmq3tA4oJudrRCIg6xlMVbRxO8GofXsSyY1HOjQ+32el348wU3i
y6lOs+grKRmxzW0TQi3fKha0KiAcTaDqSji2hJLTHNnOZnRRlJhrlsFh4MjssizWg1ZHxr0oMMZM
ndiisn9ImUXtZhhMlKbRoTYtEovK6gCqazpggT0rNtls6qw9aXQITSHXTR6pCkC6STvgkfrIGtqO
UI4Ksl1Nhoc5InlNsmsZQN2JEd912VQ++q786Krps7b2SRA5wwfCf3ebsNJUllIGS0eHLEqA+xkz
mSiFQLOWF0A0KrffowNRWUreCyQVPmHcyobZe+c3KWMgvlu4hqm3fUuqFmEE/joWH9JstRttBJVY
fkaqmT8XUXGXFsanWVjh0JQKzdirKjwiA8jdjMl0X3AooKgdOhKpr7tfJYhs62vo8Cq3oxumVrXB
uFAyMtXNbct1WW26LysuKUxdG07W0NxMg86VUh4meMu47GIM0Sq7qSp5mTKF1ddA2oclDe86O84v
PCbVRaTpW1NzXS5pV6dKVcE0yQ8lB/UOTC7paAozFYLSWGHmMehC26B8WuL13WAzPNuMXQmFDtWa
KUY6vOJJTrECDW+93kV+RAvPp0L+PXVNsc0JkPPdAcANsYktt1Mgj9OSh7a9KRWO13UiU9VESFKo
oLhysp78OE1BqVcZYwj72LDY2DVYRtmqEJ2dKbDhoaox4Kr22iYWNRiXsR4ey9QdNkNvkcEdmQaM
gBHyI4uTzPLosOCFCbI+eap0ExdDLdDOYr73u1WpNmrCyoeWpA1jY/nohvLPkM8NQimblFxVbC13
xc3D3AGDXfOcp5SA01o9jxOfmzBgNxegP6Ta0uPV1xm3xPSoSrnu2qDUgqUwuKWNgJz6jKj2iRvP
/KEiObrlXHKWm+Xh+zv6KYg1//+36ezec+/njsAW//NpGkoh32qToToSodn633f8vk/TWgjtvn+m
j+8s/s8rwiXjV98/E1PAr74f8B/f/rzNv78xWWx0Z///fBd/3+TfV+R616/hf94SgzoObAwcmCs6
g+Pj+ld/v/rfN/L9anpi1eXu54UbJaeE+L5rm1tr9/fz+/vk37f+PMv3d6o9d5wPHKR7V77HliC6
r+zrPUks+n7Q5pplJm0O399FaB/+fvdzm7MCJcF/+3/ukyGyoqv2P/f8/i6+rtQ/t/URjqooE7vv
2/8+w/dv/z7457V+HvfP05jKVdajxZqvWfTRQyLxNOqG+ObnjbS6wgTi+7n+49saPpEa/jxb1VXx
Rp/Np7yc2JrLXF02zqjecBZWh+8v2UIeVnL98s9tPz9+fweI7GTnlbv55/bvx3/f9v0kPz+uVKHs
fQg/+/7tzy9+Xuzntu+7FDSy6MBf39o/z/V92z9P8/2jO7Stp/VmAtyS2cv//Bl//9zvn7+fqhqb
bAXX8X/91X/v9N+e9vsx+eoe3H4k1qe2hkMPXDmAwiPZffGjHaWM0a5f/vlRnQejIH77//r1pG6y
1dlk7rXjonb/+0Hfj/z+8s9tKqxXz4CS4v+8wj8v8/PYf17qv91PcyPe089zoS9sD91h/b75+wEC
jjXI8etf9vME//H7f17k+8d/f624ZbNbsjH8rx/Bz9P+vI//+jTfd/znPt+3JSjIwsk2fo/pKHx0
vsgINUZoXjUNjD600uiG2xiO1ubvcjEZz4rZFxEgGr15+l4Nalp4hySr670wcjvhCk73oQz1PFdo
KbJlswxitFyap5xwHwOugy3T3+64IEMiXYjv6NZ1gi221YRSy80tf/NFz2mdqU75qEYdOUtJts1n
YN1jSstRoaVpV7go5x7134gVr4nkDa7ls7ly4YhGaua+XG6XRn6JKAqgUJA0lA3sPZjD0gMknKpY
lgBYP4o0XY22paZ+ucX8qDVuvgF/AiZ9rhEXdaa3aFEa6iVVUpyfyxpeQXf1QlZrk5wsVFDn+DqH
IR2LKUh5KTW0AAyxzcC1KgQBlMJM0ZsQtnB017TjflYX7HB4je/gRum7deKdWWxXZ/uF0oStDZ59
JOwUOrrTx5t0uFZizMBlyVafzzSo2auw07shlcHymfkoYaQMzHLpx2BqQei/PhmiwDrcnFHpNn7a
i7d2upKPlmJDAZWGJtd2KhTIRkyksoS2Gzv2Ouir/ZKMJ7oS7DEy2oCKWvdBnGke0bT0PAaRbqaW
z84csLNC+3kk5YOoL30C1uyAh2Bj3jsLYUvzn97mg3Gk+8ZMnfGodE/xkmd+WvA8VaYeoL/MW2Zn
J12qCaKnjH1Ll7y08k8WUUCqKhXBvJrOFsaQrTRYJHXG30qHUVdYfNKCdnrTTyKkNn6mlpw3MItq
vxj6Lzu9LWOG9ugCeSyhXfnWUJblXldiVC2TQmVerL4d5e+9dJOQ8X25axQaBA3sko2zalhJh2Lj
oNEIdcEfHqNr3OXOHZjrbucQC36aVzSfMVaAg1rxj242RgIKjhkkJL/YURkbcC4NOjv7RPkzROUa
gD+8HkF6ZoGLSdbfjLApk3vGA614HxQ7utT6+ItM3RlsvWNfIwSlNy9I5ZIEyLBQM8F+yj4xpiDm
B2+I6Ps5KJBvkXirbNdcRe88LAxFSmaLKF9eItCWAcwcD82aRD2o8YZ5LQslWVANq/THGeJKN5ro
6JRNGcOjWzTCSlrnsykAM8dq/LFIZTM4iuJPGnWZZpzpJyTHpMLK5SZfylX5Ws8Jfe15fXVb2M2W
2GnKb9utEJ+kRro3NBXiRabercBKIZUXQZTIx0W7Etfd0+hQfZPwrm5y2XktgKK81cbN2lIY03hs
NorznFwraBMDPi4pcD9CVvRClPq0ckr70zDRFNe0m3imO1EyfR3VD7MlvYnEQBmO3UOft0+I6Qui
wdzQcps3bZAXZmilT9r2phjkM9xMwxc95uwuUkuaNJL9hjarMHAJkRoWxh2ZnexMoajUydq9lYln
JaMpim2tKNgj9WULPzxrDoZD3o1K/oRmILgsiuUlduUHqBbQbmn9la2vq55jREUdqhIHFfT6k9Mm
TxL3wbFKB20zHV1to1rS/RjmEa5UTP8VMV6GfREgrf6HANlgUK23bDIv6DJfZOGehM7dSm06Gyr6
u2EVwJ+QtAxNf4rQh9CaWrZ5klheiiN7t3xaciuj4hFy1rs2VsyFhuVWZFB2RzyDFp1ETBKs3YJB
WCsrRFJAWdDCBDHHhN/VI+q47EPyIYEQRwiDzWLfzFiwsGnhVWePmJBkCq3olPT10Wg2XWlGd6hR
yCWM3AzGmP1kzWVgVCMLgULHoShepxiMl+YWV2U87QhoeS+NqRm+OSxBAQU5iPNpDaxOpSEzMxFD
ZR/2Ch7xTL+DfUdz+kVaTH1b3LwW8DWG7V+1kuM+1X/1rUGXo0PlrpoEvNoljpmRcq2EYZxeDe9O
wVQrWeJXDZXCXKLrnBZC/LL20kJxLqsFFzuNzp6GlT7xhqF5uD3WO5ADXTgrFn1NtblhbuWltSUC
w47Zt8ZQeK4gnNKrcgu+VAsbwBysK15u3zFVt3sb81BRX0r84qVh78HIfvRpE9azuE2cogyEWuwS
zW5BwA5DMML725CrdRiYrMdWJYKWq244Ghm69knmgaUwu0Hct6BvqOYgMpRfDvEUCRHcW9DMTAYm
NEq2tWXq/Si0FUA+HGUwdIThTuecDLRqVjdCKxCiJ8hDlrZ4S00OM6V+ddU6O5DOdXWmk6qJBhhj
dPG8rMBjRNc/Jt0KD9V60Wt0NbSGS6vdWPF8Xp3Azmm4aj1SVgirZ3DlvlP3TFJrhjKW6Pd5hEIl
tbZgunCXoFR7Y2r/Dn360SJpfrZML1MnBK7FrhfFWz5zTGQD1vOR2sCQp2RFRLTgc1M7mlp5o99C
eAiMjvMzR05b7Nh1oz6Efgqi00JiXy8+5+b7Mszvcc9M0C6QhDo1bYKUiW+Z/5rs9MkgEUS26++M
Ia2M4UjKdD+K8pH5KhM5tb5vcJWO6ZXbA17H4/N4ECuClJqwqTDXjDGAZLKFUPHRO/0+HrHl0N0M
K6dE+jHYv3vRr8CbGZyPwxXxLRg/qcgtFDF5baVWYH3xCA0VrGOVXRLCiBBT1Ha23D129uzaIHP2
9cyYHpNa7CsLeSgkIW2wrh7bYmS/HCFoF7a+u+qoYT5XXmPnx8H8pZYYj9TpdeRN7dUrOz1vPXUp
nt1OObLyPaRd1HjjaPPRxxetoUww9e2QTbu5jjb9jjDWDUwmQAB0UPwUy5UHmDt9T0iw90e7uaTO
Vb0wkJnVL1Ywu2AY64diNFAz6BUmFc7eyYl+F8V8qPPJ9Ku5e0EVctLd4XZ0Ct8eIQAM8TtYDMYg
8Iz8bCrebDjb6ENq6fcrTS1D0BteOTZyAb6BReyl7bSJimYOHXJZOCW3YlzWvYszuS4veANQ22AG
wjPD6TK+WKQpeGvhzJA46psio0GCy4dPU6DnNMr4sbaK383VuELGxoT0egSsPha7LmGqgqDHxrWA
xwDdeRVLKLQKZOcRcgomXpZcfWOR92j38mx07nmomzxoI7T0RYrni9G6QXAIk/uXMked6sQwd4zV
pMlv8CHbfIy2jYOgRGUVjLrtej0edvosTFbhNpVdwzGHmAkNtWf2XXo/yHCIrOGRCxyV5J37RWzv
eCI50e+HGuZoNDwqYmE3547vaH69ZYFIp03je9cD1SImQPYAnzUXyVxBk6ZjKlLUdRsgm+fkoQhr
0QS2MeMzZn0IUst8V67S2Ttr8WJT1DdcwUfZoAOnNl4mTk+wXVWWngR+LFA1N7Obcbi06b3G8hP0
wK7RMeSMCdsT3IU/dp/SHtcYl+eQSnqHHL3qU5tRpaxdT+mNSShKnQ3j3vMYt0eLYhEiDL7g+EIJ
4kFxPutp/kyt/exY11xOGMzIdOdfdKUYtjhyvjhkAETWEuTO+BE3RGLY1p1Cph/Bby3S7ZazYyL2
gt6tKUumTVaRe8KhBrMKscni9I/cuGI4mrXWeczdFU+bpyeznkJNN0lCKIkphFq++tZ4iw2VYa+S
3xr0xpm5ftISq7aM2W7admWKuSZyiy7X6Jlva071hILok51y65s5BEFozpwBHDTKHz3SP9I630cW
08E0GY5k3hDZLHw3QUxclBSiqxkjuMsd38WUk63muRvdx1IBKaYcoEWe0jkKkbwHC05pD6tRSNjZ
bSaFQETSvs1ddhir9Z6QvMMgm/dWKKhVXURjap08NQLJ6NxET86EgLZVY+pOTPloZTGAO2g5VBAC
iFMYr6yQXhcvrcyPbCxJhp8WEp0tfSOM5VFXMS9lnIEJn3AuUoB7pvLbRFASQAf02CMmmoUSZH5f
5wNznyeCrVUPflYblhqfk5jEJZ7L84KV+bpJIikZ+kufmy8KjAGBjQy5qnzV+6OibSx1ZgxgKg+i
Fhsp2I6xSNUYAx18oMuzc/XuTlHY5DkLmwLeNOnfZGJ86paybCJdPqhLFC6DRipgXEAQ7qgIwWxl
WLoWN6QwiTlDcgoqg4sFkr46N/4YjCvgzo6/GWp/r5teSkS6T5bPXYq6nsxK0LIus3vF5SgBpPhh
Os7vlPkSVsF6D6trJxedxAldu29NF+mU5iIqNrDO5bV5fQDh8eYQIMDakfbAYFxffA1RpK1Jhzog
a3zNRcKDuOMVAvi+i4ajgkCxhWOHbap5yorqnKjWQXZtsMJLCabBZQav6STYk/AwaVkAymW90Ap4
bcTXgiSpKdcsYGCFT6wf7+yKQMV++pWWA7HLi2/p2jv6TjNooHD51dp60dxh61uJm+45eBrxIHP7
bmQY6pGkfZY4lhRmlF6duW+Zif4E/dNjNNyPQmUQytbdqzqnYNQXEbFcnQtTnGAycerGQ2itM0YN
1b5p2HVIwBJBwlTAFdOTLpWna3zWJk6Wexxu4Apn+64ko1QSgbxnq/XquPcOvXZEJqXtVcyR/WHI
KLApMC0bX1Kmw0GczAOyMU9243awE/RDuJ6LpxYH6EHN4EG1PWE7iRHOGdA35HbcVU+rUNEtOs+H
PsZ0qfX4/OJ0DV1oMHplh1OrvipFcXC6Ud9GZFHWpCzXssD00tojkqrhV9L2wWIa+2u4SVVQYEDI
Makq2X1NN2q+p5I298pVeSKBOmu1tHgZ0F+Fq+D7cF+r1kCD52Rfi528JkMSLguGZAXotZ+5OqKr
5aUWaRFG+rYAQ+JBlCq9HleLlTHaE+Mroc90aZh2BlHGf821OrQwpHQ5nYaFk4glZZtdxVdW/jTP
XL3NGkFrM1FySGvwXZDQHkOACpGQexD1VxORfJgnzWWIk42RA8lzl/nY5PonIIhdlGQjmzb0yO3w
K52WpxwV20apocq3nPGhqxDuYbicStPUX6pl4xa4VZc0RusJXDrKY0ahdRT7bRSKApplhskuIPAj
D9L0q46Kk2qjaWILZrKtNxsg0f0umevBc6iz4QTpX5OBqaN4Imyl2iJ8e7dRs9jrTP/ELfe50XzV
zIA2dl18ZQVW30lOm1ZPLmuMULXli0+sBmzs9aZL3J19O3M15VS84FT+SPVoo5vyD0iWC5xD6aWs
UZpN6Je0n11tPi6dgpKjZRdfGx1EWYGujOmfzfQqd/Wtcm2FJ81yKkx1CIHbg5NHwGgxbPaaZnrm
HEUNojWIXCZhhV28bHmcV65jHORZstcK9QkPqgLOXmyfhY52ZGqjuwEu8PwCp/wF/cyjXRLyNkJd
MdFZ+H0E+w1RB4oktJQ2uwUKXs5NNLt1u207a2O8qZaO/8N4nstR4QPt7ms+PJqCxp1S5EswCONV
wv3Q4glwNlot/jNufMJC8Biv1k676t4IMQfo3HtUABZHFv8OHc1ZOxolfThcj1K/dZP4rvnNwhvF
iPla4zQn8q4Q7NSsTke3M7VICNTXpOt1b9Hri1lMjzM6BQLj09vMJsbMRUfmMJMVjGEDNoGnCZv3
vBgP2gdS6g8b53KvcmDm5rOdWA+6VQX488+Ju27zAQtKsRz6jrMlxjrtzLveUF/HwfxUbCQh/F17
TFUb3Lg0YzKu//aaGp6qSyCWl7y1zj0LgCsIOuwG7S26bl4dmGNrh1ZDq0+5bq007vpfTTtftQLP
xdiiZUiQa00AdVTVRCwScbRQxYxV7e5WFTeVyQS5jgbQqPKuScYVPgAJy934QD7EEZFF7zOkoKZC
ag9in2ZPRkiOKLPfFAAaQxl98ERW/0rKZJeZ+aHDWww99ishknnDjLEJRKHFmznd6ktzya189ru2
2Ddyxk+iNmFbmx+51h86CKmda6ZhluO/zQbjM4mquy41Q97CcSRiGhpCv06nSoF+Q1ZEAu2XKCnj
PhoU3BnRn7VSHvWrZw3HzqOSv0s0DiYEPyVWG2ouHW1n2QTGoP2yx2Gvu+kDRJx4X1f51xBdP+yk
eF80+ZJXWFUqA6dxX/M3p9NlyadznaUPWCg+KCE+1KvM2a7lxmyW97GJJw86ZuYrpZsD7aqFv+o2
8ubxu1M5k14N3t9YaM2qqX5AtU43IXkn/ja9zlRPZRGT+2bel85EKI6qkAA9ndTWPSRuddZZwoGi
bIe6RmIw6ahqhjCd0te06IT/pzWbX6ZRfEZNA/5br+9gp3lI2FhcLNwxEeYPqz2uFVR3bK8WHb0i
15qjUZQPiCG9CiK3XqF+WSYsTIkWvWQZqlhzhPyywr5OV2EwpkZMr9Tx9poJ66v+sM6ZZ9tpvllj
+1jU1Ycl2nek4zfQ3Jww5TjlDHnB7WCHyhgQWHtORyfe6l3m29MYh7ZCtGq2XpSoOlSFXLetaYTm
COmHS54SmoXv6JxdqCjlzpQozK966tnBYnf9oxrDvZ9tmjdgmtiVU9FxFFdno3iGIBMkRX3bJcNr
ItG+Xg/BdWn1KxMbR4bFgUIv/4Ldb0tH/DWyhwud2xvymFR2CfrE6qSFZtYcC1E+DIn+Vs6WYKOX
UNZOzdZxCZkWAxfGKn1AvcB1WKUpQ/O42bEbexiW8rUZsl/sfh8nZxj2Nn4Qo1qjAILAq9mcuiZ6
ozwY90lCiRLRqD8pjgg7dFTEXJo5KCZ915GcB1xlMSgZ2vhULsqJ3Dflwl7zZS7p7a6jTVYfpDOU
FhN7eoQ4GGrojIsi31XduaoVBgQ8AQwr5Rf7Xm8Z5aNII2c3r8qlYVe+j8ucJqYTH2Q6sWlUuo2x
9Aq5R4jum8XcLn2pHZQCLXO7tjGTCJuNmpOoW0jE22Vx272pOMjxr4mgOMDKe9CgaGogc2y/f/x7
W1TuMs5LxjeBXaQ5WuBG51o1mGzjy3pbJA6ZPfOrI9Izg59xY9l4qlp32dd2SUiVY79b9JE1DNSe
bYzKjr9ns2oUqqOI6PRppc/W5nktun4rqdC7iWuY7GhApsNDM9cf4wACKrW4+qzKtBeadLd29Me2
F2AvBaMhAgiQuZIEn+HYRPpavCnjMmBhorS3Ju03bmBOGirsMoo+jUyAzbFooUNVEi4W+URFgkXe
3IXqk3yna8lGxmMCwsiO7F+Jq2N+ESAgWYSjMdobRKmrgo7V4Oovbn4ZkSLgET6315dLrxMYw9Ja
BKLvk+s8OwIihlPtBP4bXy7ZaVWt+7K5aTIwDChrHiqy8/BRoDhvBC1N+wYPo9fZzlc3mzYXQ0he
ZnGXXUcHrgLOc527IwklEy4IgzPCrRaCv4bDKNE9tnE7ezUMf4rridPa2FdS/HZVk90b/BR04i3p
GyjootHT7KbnyDJsT18w3oGQuuky+TqXPeXQnGFrNMo/U7r25yGHWkh7WzXZKRuxywUW+K+Lqyp0
E/U1XeyzG/9BBZUd1e7qRWDD2aROxfKYPZTTc2RgS5EOe7QkRh5bY/0myRiVMHkjjpuxd7aR5cGQ
2Wapqr3kLqt1PgCpy2mxQIMivjs9ipHuiyXFhT32o6WWL33pFKHSYTCQGgiKWIEV5ujb9CqFy1Bk
8k+M2bSrO0HnkCYVOk3anhh/14JZCZbmRmkPq2JB18zzLcogHqUfDWZhG9WxPlYMiSW88iCSDFdk
zKP6K+NtmNnDKQaEpapw/NyyNGIo5KNW1BSqRouzGNKPZ9CwMpuvPGtvwdxPu2K5uosKPCO62A8l
QPAlvlK3V5pPtp1/jDT5uNrUCmZTOmZFnezjTF4LaP3NtPC/0q2Mt9y7u1VLNEuTjrztOnqK3ls6
LBiXFGrX4YRxANMghsq4gKZHMXIXgXkBMkezc1QVdysvUrkiaMqxCd3K7Kj5GXtYcnL2Y0vHL13H
iXkZB4xrxDkMji5APAf8rsvHu7ZkCNSbPf+aqT7Slz/HJlyFkb7NXCBHnmhrUkvBSZZYaNhNbZNW
gB0YU/U8MHbHUcoiZus2Hpv0XAn1xm2EsRXq2G4koU5kR2LQyKsw0WHMrzEXhzgWPSRymnYOloYs
n5+tCh+oOjwxNeP/X8FJJYOPbk+fHYqatjr71hLjKxkbhtyA2+38qa3S02AzP207mvaNMSvHjqMY
BhiwwAG5JxuIV9etwsq81p/1YB5XuTdzVtIirZ8razV2eM7IwRX1chD9dSbUqYo3aiW+LTvvqGsL
04MJKUORcFgok9CPzBvLgRONbZZlPpfQwnGJVZHvkFOjQ4kwpwbfLKdo3zjXU/KmmHmJfOEUNorO
9Ml3NVDRteRVZi+DxWcbaYMFZY8QJE72JSjnZ9ItCN8weUk9x2A2xxbLGiMZy5EvpmtqSMHLk0NT
8hjXdyotFI4oBt38V8IkJ3PCAIkQRry21iwbo2UJ1a5Vls2sJ7QclOBZLHeCjbunKiUhPqOotgyL
jYSIbBcZ5jUlpx/bD9USwz0M4FBmyws4hlMjbQk1IavRU2KtqMgJYIkebuZ05U7KH1EqfAJm/NkY
1hjYzniImaHSOHR1twNgQdvcar50QN4+7oRbeXXqOpHzXBAQtcOnJMO4bcAho0EN9LbdjfCmK45k
8xpsw4kEmaU5i2VguZkrfW/rODspK0yOOdFoX3Nsfqj6HzmvX2PV3rlNFppme7v2lnroU4zlffSB
do9HCzK11OIxgiwVEOTQhwUVj6VM8nLNsbHwT2XkMPeJ8uZ2wkGq0Kk+6x2SAqHYIYEPv8jmYqbD
2MtHGUutsVKLLFSs7Gu3es1aWc5LHnDZ3mdGtBwsrDheytZHwAv27LieN0qjbMlGexiUQt10zq0u
FApDdXmWM4CqXqUrPHdPg2QiYk347gi9BwPkgteZi5V3H5+TfngrLEZkxh+CWG4ddvtsgrkqSjm/
CJ3twIhfzUtchZp919VmchPXuBJqg7EBtcrUo+et5RvwCDTd0Tkfc+mJ8WtyaOg3GS148mAeB5oC
tV64XqyTDDdnBlHNbA+zAoY2WpAPha17l9gL5DDy1cosu1NEA4TGhG5jr03t1S79a02y54MaR/O/
qX6rxvQ5SJWKxZp2GmsPoc81rM/iE0d5xGMxlygOO2P9f7F3ZtuNMmmXvpW+gKYWBEPAqTXPnp3p
E5Yz08k8TwFX3w+4uvKr7+/+a/V5n2jJsoQkBEHE++79bFk/8o1ijip8RXVpE9xqgvGcqnWixftM
hy1U+4THzqnGBbrkFXEPATuZTA/vxHGUr4wKr03YDsO1xJpl1QhZFOissPsYx+LGFTZmFkxEQ1lE
MFFzdCBEWsVFc8ZZRtXfi8t7fSp/xQ1akDaMn4Tu+auwovQaEuTHPQonGOi6W+6sokz7Sa19eNeC
Pd1XZOyade0b2myTyn+S8mFcpcXSqG6u1ezMiQ192gVQ7W7RfENa9zXTPHlcHsKn8rO3qTyUicO3
bdxnwAVqnyEQv0uQQFAgSrau5kEWrPtxXcK9xg9tPMddFHMc6G9NCUTaEEKuAnPvkqiwtibvLYhC
oDI1Ne2iyYZN7bOQIYKQudBdrYrqQDDncy/LaScwIG16YEoqsQJ6x3TnYIFUO04eXMQuFqXWxftr
0IljCscY66CyZ+WVFBuzbrprX5LambND8wm/amnU19Zry7skAknJ6xHAay3tjWqIbzXJFu5EmRFH
4Y+hM2CSStrycWe8mk4lUXe8l1Xu70KFwboAXVbLW0ZHbI2FHTkxynm/1LY9LVYj1Zp1AbQsxrTl
O6CZ9eKY1J0iiqECHuZfgZJdAoe1CssydLBz3piWUI8x0EN7JeEOkfpkyAXGJt17w6wfqo7UvsiB
xDHS/7S4LgVpy0oAb6bf38c+rvHINvt1C+J9q6Xg3yrD/S3tHu9h+6palGZWzXRDjihsm5Hx2Zx+
Wcrd1yZ01vi3dDhAiU/+WSlIGrpsmfuRIF3mY3AazPKlThBTtBxconlWSXPyahQ++DQ36MxfjASu
gfSsn1Zf45M3gaA3njBXvpBnEZR3Kf0XYgKcg4fk51jG6sWYsPAFhL7YacEOkNYvuAG7LiRZnuLr
VvluvB7i9BlCBH1TiZMfGTmatfHWm3QPbMv/Ht6jQGFUWfnDtOlEu9b6+gJ4LN0hyziMvX8rGxrE
klpEYkCUp6YXM/yPb1luf9aTuljgDZilrkM/PGFIJlfOcTQEQc02sfBpJfPsjD7KzYlDLN1Jg2Gz
N/eV3R4MiEldpp60cTIuHVogUdpcBqI9XAqbybv5KRITnDGsCK0gNbSbEi4G7DdRrbIK0VPthqeW
Xho1tw9hte0Z/SejvTtutbb11g0cZc8KOVqih7SAyxcw1hf1rrGMg9MT15oASN6kRvmeOhHWOoVd
SWifgd19JFbyo4WozNEvdkPF72JFwwofVLJ1pgZcLUXIOM42BMnRQTPx84kCJIiFi40KAx1bm93c
zznJ/W9G2GPcxi/8/o/yR41fck3AFu/nUvRvPB3fIcsqO/hUjXpshPws0/bNHZsnuhBQSGONyFXZ
0nfGXUZoIksOY1bv0EfV8Fw7FngjPfTcuy6bKpb8Ol1n6ZunsjJ+GP4AZilHJzZ3s/I2QPiSusDC
8vLQK+fU18fRHHeSMyhHvZcxcPuO9s3sot+1wIkNy1rtCkDNg497vv7MZfPmlQHV6Ly4VdaWeDwD
gwckx9bbZxahsAAl8M4ONE82nRshqdOtchswUa0ITNjYs82FweeXFJ80NN1NOHkXhSRtnRvWzzQL
HjALh0cYQkdlT4uh/FICCGPinp0dQIFJXpHbNdr6BtmczewCYmPu7IxBBeemLatt0FSP+MA2ul1w
+ifWsWZRGrSVhlEe9AAI/JYRHiNZ/EmGXYNpoT2Yucb3BqdoOVRxmN6yCHNIxh0HLBChd6KysVJN
Pl8HI2OjZP4clvW92ZFhANSBjxGtB3y0a5dq+aqm5ucAzL2raJevohGGnjSTc+xUDwGsW+D1JR0r
RRNDZTHFqnRXtRqAkvLWTroBtbnf4poAr5YwKSubfZGD+uioCUc55J1W5Rs3nC4R/OqVH1b5Ri/b
Y+DGBz/QEaqjODIAMG7g17xFLBZTMkQA4zIFaAM4cEz6AUD8CmjoEdLUI4XSorU2ig+nrW6W3u4z
Lx03rcF8N21xhzCv1lZ5WsDaHu7bwPxRWqfAZNRU0SBph/320DgUJD1g3fE+5dh+UPyyKveVDspO
5QG9EuJcWZSGAdMIFYibjNUtHJBUDx1qD+NQBmm2NSgPOJlzrwRmOMpT9a6s9CNcGdBmtXhrFLyb
ioKpnYFZaft45eXONZ/MJ9+MHy3GlK0ru11STzuvJLSCK7nlxquuoEHmgEyKSWI1scDFWCREpcw1
Mso5MCtgslOii2ngGettdogKUNW9sZVty6yEYqOXKyQAWnq2VP3Lj/tfSUOvgpR6o3okg7XjpBmx
whTf0N3/ipT92fXFxod0buppudM1Rb9sBGRYsWp3wh+UZGnYYyCjeKbdzGJ6Dm35Gku114V5wJRZ
rbVWnKNBm/GyaHQ6Loh2g9f2/Bst9abSSy4YTb3qPWtrV1xh9eEHkvX7NPlhmTPgIDlQ1H3AEib4
/Yq3ieDMGvQBVifjxStq1Eje97BD2k6n86yBSbhDaNchnFVky7hPeK0ocGfui173584vbgvK///H
Hfzf4g5sIhyXXfQVCPFf0g5WH2n0u6jz6OOvkQdfr/pn4oFhWP8wEBjiPGQkt22LpL7/nXggrH9Y
ZPDSi3MMS9jyT+KBJf6hG64gQFIXEsKeTuLlPxMPTPEPkgUparm665pEHhj/L4kHS55BkY5Bkc95
DrbOxzLQI7uONHXiDiwCGf6ad9CiM+DU7NSVDhKW8ULfspa1zr1eql1Qhv1LYakclVWEIDaipEfl
or6jV1vuIr+jzl9kz5me/gyy4twrL8SqD5UMbGgVrmMb1GKme9rRt8b3SHOBQNRpf1Cetcf6/DK4
rrrl8ahuXus627/8EP+Mdvgf9OPuiyhvG77JnFP0ty9m6Z4gvcnSyThz5qCHnx+PUR7wbON/WvlY
Jl7Y9ddAgAfnVFmJ1vo5YVCljBPklIpluDayLt7ltUYph874uR6UMfPBPttw4lRV0B6dUoHFmfNN
Oo1RRfTOpUazoQ91dy/n2Ttd72RvKBbFNdfRi+/6v6AWR3td5Y+F7AxafEW9MkQDXjcu+xNlO4Ty
5Eu3RTic6lk8MVotdZZqOAQ9BjDoavEpaRnzFV1SasiEvDvK8BFGDPe+BtGx8TGVd4opgyfxVIUb
mwvOIR9d7YmgZXOfW9Rtg6CO/sM+df49VXI5WCxHOixePZucDvG3ZEsrkqHreCPNgImAuL4L6Sf3
UFaCVgbP4CpWdjmNR22y+LCRFnH9i99Zgf1yraDZRV4lTlzjtzSI9VtPT3zfInbf5IBKuJrtakqq
TwABkkfK/XfsaPHieS6sed/+xiS/P/YpVfy+7PNToGCmQj2hMc1gTjjiAPyT3l7oxE8KNJtzlyYB
bLGwZBousuJqKbJ9KtsnFVaAsNIKN731IPf1rm/jdWXQJR/FYDybkn3pTfez1PJ1DOx1T0Ft3dpl
eEmM4jbO1JWS+nyExnIfCvsRYxzW+LDNXgWQcrurzqaZPkUspY9/bsBaKq6GcfSf8vv+PZtt/j2k
ZeqSo9zhHDb/nt8nRzLZtDKlN2//SAA5n4DqmOy6WEMTB3489kV06i3buSgCCrnAQhbyyQ0STLsr
hEYit69da+nnqAWkGGo7r117VaW//vfnIvEs/3YqSkNKw5Umax19vpkPq7+cirauAqtsgvyKabY5
Apa75A7+VTuEttKNjvcf3m5Oivkv7+fpQpcYNQxwKH879UuO/6mqw+K6bjQjvGnGZ9UmCHA1YW+M
2rCuY0sJNDIn76nihLrTCXRyvK7ANNveBQhgHuWjOZK+0Jp6dtAHk+FM/ogrAEdtpL0WIWZZH0Hm
rvB1avBI2i/FBFK1FBAvGt13/kMS4jJW/XUsY+8JXdiCSQDlbq4m/74DJVbUMMiz6Gpb5rtMiXOW
RB7R6WMdX4YBbmUn0Slz29TJ+lI7m4xEp3qWPDJtfYwiEaxxczAv5EXmyGjYlMb9cpNY3qeB2e2A
2TXeQXohEVqHFK4m/BUNtgvR1YzsBt9O5tOwHTpqE6hYj5VLtTUCU0WF3zSOesRqAs5dCtLXR3tE
jOablxXhCkwnPp2QNOuOxQ6LF0S4ODfmCkvfE6oJm8a982lEXDREvEbr6aSZE3pM88RcaU33u230
8KrVM9vDEHMcbYQG0aX+UaI+2wdO2sy8TIDWFvLD//64tf/rgeTK+fJoOp6wuJD8PQzI6ezctn3t
Mrqrllws0kLs4cG1629DqDHw9jGV7Rp7rghHeARu/GnifhVxMXxUiTRWdWI5t1CL9UMygLFshfQf
4xFxbjQ/t6eGaGrjL2LxrlZiHpRw4ve4cMc7YAThDRLSeF+lkFBqYOvrPnesD8uA+eeVj0zRbWgl
jbcZeyjPohoBRGfDeUomAlctTzsEufE0iARau6isPfm99KnhOO01W6+2uaWsfUQFUdNonSg0nyyd
yMAIWNX2fv29xwp8S82yfrXkAwtJ9eY2dksW2H8INSOLeD50/+3QNi3SJSmrzGHZXFWY6Px1bHBq
ula0oc1LS1zFqjJS4+S5HazWRulo7CNjl06Ou1/+sdwo1/e1FQVJ41RrGhlyf15j+NrPkpSvvzz0
l6fYEiUeeE5e+GdrfZPFK+Bj5fpru8u//TTmLf7yzMnBakNrHBcB+U+UlPiU2lBnB01QpFk+0J9n
f73l8gFDglvRqFqvX4+Zyyf48+ajl/Bj+LLTD01I4eb/9J3+PPuf2zV+ZYE7Hr8+w7++zJ+3X/7x
9ZmWu19v2pXZLTbWBhSYnT0H7BXzd1ie4Fu1C1Jl/nv5z3IzLrt/uWtxyibVNeQavzN6yIV+Az/N
9E+RIbw9Np+i6S69wdBHgKO5ibXS37Y9ySkD89jX3p5+T6xFwR29jNrwuy8o3nSJeY6t6TfWSWfd
j9Fzm4QfqQJyHSbqR5np9jruWCYO0k1WSp06Ty9f/E5eaSAm2PYdOnV1/iYipquFPV3yDtNwbQQ7
0sdPXPCRfBopUTO5tjGFb96FWITvyrbOETwzTUh8cRViAB6hHgYotKuAykQEubodaJUMPhx1bFEa
Wbi4rVxETcKvwTro5NbkDKMdJNY70loAkcafzM5mYNNkbrLoSOj2qhmE89a44upEv8huuaK6jC8R
bhx+tnabOPW90YtbF3jjJomRF+otUJPMwVEjO22XcRqsc89FBGQWj6HZcUFyYKu4/buVvrsZ8Apq
+WSu9O7Khicy+3pKAL20f2fZXuTS8cocYrE0esBJUqIPrpwNWm4POZTxbVITqizzSFP6GgRNeNJa
rFVpMW5c2yOL1qk3DREeZ5s+Nw8n3+BP3IVNn9BaVb/oYD8Jq+7WhSMe46C+UIxx15OXPU6BxQ5u
yl3lNSH0qKOW+8++h9QmUMA09WGTd/1PqdQas1iya4203VDfNm+m9Z605YrwFpOyEIXQEF21yxIZ
A0++cwPHOJHFpoRBHXmM6ODvtYrGY+hQGfC6U9JhK+nCNNrGbr22EwRPveTXi9XPqEofM5lrF+Ey
ShaWuS+l2gaGph9GkCtreIvxKnfrAf/kmWAv6pS9fQAYSWYJ3uk6aPdGbHN5D6tzZY87h1IqHdyY
zge+cBAQE/J8BSdPNIhWpy5mdkN5QyTyBbn4jKSG9YfuLKOEs9JE020k2G12vo6uqxeHWmriLhu0
ka60+i2H5JiqV8uOfzlFty3AJWzoSj5S1avPri2PhZ6Mq2Ko3G01dJtY9D9MGZ5TDQ2QFj22XOdn
08s5r5KnXkeZVpJRaUEaMoaR2mcK6Mg4tan9quKwug0l+oGwAxDf9Pd1BWmzZaU36cVTaJaCwovj
bPDGXjVbgFAEAIzqAiebhLreV1Zw9Hz0bHH+bPZUSVwY/00xN7h0q4CMnSIwVjm1PaRv6N/TX5OF
JlqULYT9FleqDoYilzazbgx/wHqQT+pn8sMg6WnpTh+dqy30GomLB4ggJMUiQX0zGOM2j+WPXgtu
DFiIeJvkdYTjw8quHPe0e4+jTySmnejHLBD0dmfhE42CB6vwFacWeQb+R+Zo7dpksrFF0rNltd4e
9bHcuk4wXvtnGac3E/imzoBI/5BG8jTB46R+M2xsFYOjtRC4dFZNfmbzXPWsB43JIMOWXqiSnMqE
Ue0n5pd3jle8MNnaxkBfByeIt5Tgzgaor0Mrqu8cQxVqJ5fAnSTDtJuVFG2GCXdjZX+HykahzSbw
skSmu4X0MTP+UtJ+kjOEbbAkKUofKktPghnqHZftfI+0MEJ7WGnr2HM/B/hzKz5hvtYieWI5BIgl
WxXznqbpOW0sV3vVInKWRid466W1YykGEm5qidGZdnYUX1TlDrQbkXmMM0+2CFkoweM+2TnjZMqq
aIqtGDQwzQwxNvfNEjphHbqa9oadUP1zgIytAfkmQBrJeIGNgB6FTjW2qvek74c7dmRDoRZb8FtI
YBkALhdFDsCTWtHr97r2OtpzFp84KL+BhFkSVjhMyoBM89BOgt7hyKKxJQy5HjFDeR7FTD0lZCXV
UTsY3Z1EKn7qb0PvihNWa+m19lOkp2iMk4pWMe4sC/cvQUbZU+6jfcJD3a1YF+391M93hv3eef1Z
dLRI0UQ/28I9S59feGrDg9uH7mr0vWTdRNOTqObgwha4uSgMte3ND06wfpd20UvCwIlHvMFELwh5
YVY9JVG+gj1grFUS7DI6GMrDVkZKTgnKnD9rWb5Wif54R1Lk95ykFHu2d+RebKxILPxWV+oaMnRi
Bdh1vui2UpbbqqAr32W4LaMwTbZDMtDjirSdimnVkEFHTMksFSKp8DCYBjNoEw0uAHMKOAUjgNBC
AKXtc4djlJmNBsBFq+TWa71T65ekWeTVPUXfJ+DLe5IGLnrvf3Z58ml0yOuNHkrYNGWgI9U3Pcem
hQWF884aEGqViEpi1V2qFkOMNcB/BqSKgD5/c1DlrSYOcgIIYB/WrJpCuzqE2bkhp4sBJipN6+cQ
eXvSoo1vwiY7wtOt4QSuULsSAoCCbn7GcrP8meA/u+lOqE6+PfXI7nnZ/HqDHfPTDXjvfpq0R+y7
al/2qdwFSRA/R63+e9lGM4wXrei7N0hS4dbKdHEcPKndRi3NgRyxjdx96DOw8zTiIvSERnhFYdWc
sdD5axOX3vc+qzfLtuSEZkVyDX8QmioOLMWyXZch54lDYKYkqX9IDZ6RyIyTQwTrNw1328YVWKcp
uwwXYKhkTupd9q6BT1ieyq7HIJ8ElEfCfmT1NiSHcJrqB0hQc2dv3lp/iccm/SmkNmCF1PUbwbjg
X0NgSMAasXCV3je8MPUvvUsuPXilb2OnNxulB+F5QFh9CRIuGaXlje/IgjYDnbhfSuLTGbuqe2LK
c1Ksmjej33v7vjeMB72jubo8TbfeTKuEXwfNG2VGXt/GQBlHG4/AdtDr6FUKF7U8G7Qn6xqDi3vr
AldtIqmsU6Y1wTWkpW7lOI177T3PinVR2fUvN6Dcrztm/OTVtYYoehR72Trag1UJA9Ii38XC3Fvr
efNDFR4maOIebp0svKODtmHb63XLCt59XnaQkVb3XK6qt9RuzA3nwXCqkqq+2nKI1wXq1I8Csdzy
1NKJZsQSQuMy8dO9M4c+511Ey8DExrs8xWO2SyC0/6HZ+EBcA2WBZzrJSdNSyvxuYb/6Xvi0PDXo
gschnssGFfRBVBPFKeO4u9YmKrPM6ayPFj3H1450NVQ1U94/Gv7U7F3sWXtjaPVHvwA6sGwNkB6a
NBfefsA27AYNXWeM5bnRK+uKJ35chXpW/BysN21KxUfv4/qu+lo/F2nRgpJkUb08IUegRRcFiUdL
sqxW++de08LryGckisLMf3oF68vB+JE5dN0sAj0vozXAGSjIyFq2kK1UzwGnO1iVUredLr4jmwvq
6GxNa0r+oIf49VHqjuoqXd6L29bIV0tScLLC5ZrcmOnZ7/fLs5jy0THmvfDPa+Z5eYLuxe7HqD0u
n8fxkc3mY6Rfk9Rqz14D7mqYpuaj76n7zd85C2EnFIXnX8fSiNGFS1CHre2+S36s5RnUIWrcOVl1
Y/C0T+Eo4k2LmPO9gYO2vIvtDThAZnBBynL61HqyhK3Y02XnqFy20dTAbdlB4T2ocqKz5qFpXtx/
d8j6WZ4xtfw8wvObezJn3eOU0qMerTT8no/Eq8/7Fk6gfScKZx/FWsTaoJpQF+fehoNp/BYr2j3z
92npQeN/dZIHe6yrY8A1l+amFn9DnHVYtkOiqLoLY9LrGhgaRL9PFQnznF5MD47LMzBrdZggC+9h
qkrrIDJ4HHGB11bI4rUwyMBQk/qIXFymtj5Gpwo55KNd6T+RYagPTh7QCrN4zYVIctFDShpyfoEu
0jN1SfslFaa/1x0WNn4ohncDJeH8QmHHBEBR1zhyPU83ph4CRMZWufyzLIhHisbSuQ62215VCZxs
2SpZEo/DoHfPcd0QblTBay2SaPwgI1wwFsJeqLF3Q0Q5EFZZvQgKfMvH150WzC7g4kse+OpmpIjp
lg0ivXpvbZk8dY1pHqPCjTfL4zkuwbRph+/lWDA7yeN2PygbiKW09stHLMwxAKc6Gue4jcx7m1jw
ry06CVpuNPXuQxQ74tSPjNXLJh06dSLtwm+uarEfa7QyMW8l3/TIWi+bhCENPH2KKBzoNS6gEYwL
7q4aDG/j3Ze5AdqtqYz7sonM89QOKEDm767K8ECZZ3otcpv1maHkNlbe9L2kWWzgpb6nzdGhIfCT
jaLVeoxiBPmdq33/+lSCA82PwI/rkW1hNqAvsPyjCadrEsj8pZ+c8tB6CWtc1SUfrX63fNpu9rZX
TWQfsAmg0RM+NWJRPH7tnaZD6BWUDWO5L6922IRfW60NePkURp+kMaRHZabD1w+YaifBhf7dDapu
a4LmozlSOC9uHbE85UsCicc1Nx9iXTD4t+WwG12WhiImTCL8qXou3QHapqMHVWNjcm2HWiJBFgPI
b7u0PNSx805KWkmEiV0hmgyYmuRmv3NIR7kg2bJpMI8TI2HPVbV7RK9dHGJpEkiNQ+VoWMZu0BHE
1l4Hqc/r3VvcTo9jW1sXSM0bVGjeLmcFyyXmh0PY7r2ILKQlg2Ov+mZAfqMQSdJ+eZduSXvGiAxW
dm7xUrjeIYoHhZmoMo8KYWWdswaMZCsv0mRVHViwsMl+3BgTRlcttd4pY+zT2LVfO0GKgRB9v+8c
4NjhHJ7S2CUxyJgij1NLUJuPd+3rJsgEThPqSfOPlh+x/gOKWu4qG1Je14tTrapw50Z+dvzz+N+f
tzx5uTENuJRff3ZWuAvy6bS8bNnA8vjU17zHcvfPgwzj3qqQtnXXwS5h7WQlKL56+D5WKVdw0SkX
uM14YVsFFgEt3fRJ/ppLwChRxAoo1NppV7jtaxR+y+hwMSHOUrA6hHw1c7xXNd8knc5cF/3rClAV
QjGfvIahjdi5ura2XUz7LrtomzofstXHg4a19FjUeKUmq4Bj1aUdFwFFwkB/k1bnfD1hSbBa0q7+
5F4lJ53i1N5U4inBJWo3YXNs9c8C1CfOwKgkyWa+weRxN82md7oxMEgGcLxdNmLvAUIMyOAkIxYA
SGwa/Loby65umTTPMsCLsewezrIGJtcASDapCZbUWDDEVf+yfDmqo+URvUaml3PJsZjI+vmRtGxV
Y6WyzaFiGH3Jtpv2GQQ3yQ0JL2iHmn1l6Dp8a9LlI6NAcDQ/tvw3b5ii48lfQ4tM1kgkVqGskbDn
Ek/vOShbc7V8sNCMvXVRsoorUPbAOUfJxI+2Yzr2TNDmrG3W7sPM74Fz91crjtZYEl816ZmbJcIL
yHhzXHK8YHDX5M/rhKM5nX/0kxChsNnYX8fH19btui2Oy/tmkeGtYoWuAQ/RwfDjPb6YZD+BxdkE
DFW0WIAqTXSt145NySGOUrDPk8SzBFN31bf1AyrqbqeDTD7FHa4H0cgzbnJ45lGCQpsuNA2R0sMj
Uw+vEfQsWVTunlA5D/AsMgw7OsILrtEg6vWx7hVFSKS/K9tVSJrm3l5ZYkYgJGHcGKHpHDXl/xya
5lcsffhFHZqZtjKvIJFKmFbOjSyZYC3U8ArTIf+iXzYzm28Bt9V0zijxaxA82tCCGgHnEXOS+TpF
nnPBQ4u6U95r4M1OOFSYH8YlTgJeemmGvidzES1JXWms02Pb2sRy1psSbLDzZb1vOmcA6yBgv/TJ
uLONnhiJ3ugIApviQzD1r3MawKmNzfSUN1b5iFIK7+4YOBc8EeY2NvF8jF1or2hCyq0P0PbYdzCN
fdXe4SRmboFE8Sy5NAB20iCymEV+czt7ixHaPwUw0XSCku/08TmwBv8+KQhRQMlDKqKeTo9aTpWR
9yHGr6Nmm4RxdDRGOhyxXRGvMhjGvsxScQwt7zK2pUS65zOcECzPcqgq0l1jJieslMVxucmUee81
BHGPhTgDyIOrGDPc/blJNCPH4EnKmi61n0ESYVUn9oAJmH/Uiu7VCYkQTxTNhtlBp1fNEUZ5c5T9
u+0SaUw+yX1oiuooG5sluBvvQ5OFzqZi5s95DQ2bIBJ2kDDq3WAW56wdAd//66ZwZuE84tM7LSvI
0ck8XCNookPH/fr8A2plLhLEL3dlH67LKO6Oyw0lp+4YYVouenVAmdUecczfojyF0CoUsMb5ofxf
91BRo8OQ9uukcQKmSo0w0QyzOUbzjRhNbQMn9BspzSEI4Po+MzAONcRwrtPOjykHN2EKW2s+zgmc
rAkARNfcH2Hbr9pg0g+kxo0nG8lRQoYfplufyZHkMlqlXvd1s/ypo2HBUTX/R6d87hRDcRjmb7Lc
ZKZmw71HlKfs0D9O800Z9Okmy0GrG3pIFO5UXItef/ZqRnlCX/qvGxd09Nc9/1/32JiJsYdefhK3
wJgcBMTLPUsRA/rnz+WeXsp1FhMDEVSATJcb04N4mlTZS2CJeBsaXn1cbggiaY4+M7avP5fH8NbR
WQ8Da6VVDcpls+diEGOnDl1J2rjpvHQB9mKf6DFMx7w0EQwloYmY1c4qtdIsqQ5Tz0rSKEvUfi4Z
5SoLSOhIFKVRl7Fd6ANlaFqggjzF4tXqJwo1lv7gt4jjM78sTgNAKKAbjBfB3INFLovcoZ4bpeyr
5cZhtn5X6FH2tUu6LAFYkHpUKeejYvkmCcC9nc9yHaZMbrod3uPkQ+/mFLMeAeNIgng3j1PLsEWW
CIUPaoY0Qvx7ymskSEwYhIJwUEfbstQRoYtPN2Ag82ny9CPy2uCQNCjgtJ5BO5OcaiIHO/f1t9fF
CKe79CCGeBb69+HKykg9rrzy2NX5JjXJpaBWwMHeCXiehNPn29DvntNAcM2dz5VlOFju/e2xwOFA
BJZKx5XjomsLb1OiNrjEE7m2aUhoTFIk+ZleIRFshlvcaSEwn0kP1E5mekt3l8WYKCxobEm11VXs
3hTolI5l7gc9GJA/s24S+vPEr0Hc3VBp54qe9KVTUUcJOOBxM9g7RPycTVQ8R79qtpEKq3cvE5eI
FiugrlrBejbTdfIU2p56zJvJu+ZoDApT64+xR0PQDOktWbTE75zAaHaAF8bbUJFuiD8XGBWUSgqE
nlNtGjHQpsFrTS1W2GfDRgpMLNl9Rhqly+ydiIkwCygpx/NyRdpXFC/Dg6DCS+QhkDwYGMODtG2W
UYbu70Nn3Aog0eRggBt3HBKZ3SonWoLWDa518Cda+c3wrPYuq+bROlYCK2GfnA10YuToAJFwRJqc
ZRlMdGdcIhSywHtO+/hXrfvlZfmLWjxTQIx+qzTGDd54tvWmQNmNiKLfO0tzNqZloL4QWfSmrGqz
PC7Lni6CCNF/m0n9Wmf1jmwU+9Ebiu814RRrLzGpKVW4uMSIAEZM9nOp2/WbRZ//UEZGuu7w7rwV
xoTZKMhpCs3/dckVw+OFLaz0AGllpArcpUaoHfSCa7Psx/pNOgDbXc/7UVkGv4c5bZKswNWotyGl
nG2UDUTr4NqPm9tyYzYEBwmmsIe4ginPPBEbrVYjHsjsZ+LUOxYGTDwaOx3viXqh/uu9IiR2X7EX
R/t8SAidrroNsVHiHsoTsD8iyjdhpIo91FFOHbtNmM6RaBOmNbZ+2wFgPY3FGu0X1KkehL1K4xFC
FWQmIBX+URL7ipVwrA96aIs9fJPPrO50OF1l+er1Cb0NLH5PHsi0tTARnbkuiFjmDaBLuVb+IEyA
tBAoz6b+qtzo2KgkXMVOUD1LocCaqh5Wif1EPVm/No1m8yGAFcWGo9DINROyP9VeCOpVGydJycOO
Ey6FXts81FXWnRS0/E8zwcfUNEiJNkbTkZlbla81DY4uKNKbNcWIvpR5dbz8kc6UeI5Cs312IoaG
GF/l2MaHWnXNLedbOHLM9q3Z5oDOONMjxzVPETEbI62ukdfwq3Gpy/HEpN3FFPVl+cuQiPY0vaJz
IysQikG4Mv0pvO01lVpvUqW7eiqyH4NHnc3v4+Dap+p7pWCE0Bal9m0DDJSuLR7s+WbqpzNUPI98
dSthxSIZ/yoOMg+71j3aJ4w/5PwaNRDHCA7WgwkD5NCHdNt8E7x+gVgkH2loC5+5p/+/uDuz3UaS
NEu/yqDuPcfMdwem5oL7IlILtd84pAjJ99V8f/r5nBGFyixMN7r6soEqQgylIiSRbm52/nO+0+XG
q45YuSB3s3RKGX66iq2EXy+Ya7dv+K7AayhlHXz4mI+A2e4su3LfSYWR6wvd8oYBES16mWdvaIAR
jD7G8Qct0mt3Cqc3z+twRKXALwMXTl4JYHYDn6y5UCbMCkp15o8hiFYuHT5fRCYGImFdH9CGkbqH
omzWLGThGwbIYJO5YXboW+Hdt2PMuWh4kV5gPFWWiBggciPQKSt5svzq99PrZ5lwMiS12CoWyq8u
9sDiPIzmK7QooAeQOukV52lVD69Ea3Dc6f23ssR07oggB52X3o6YAY5u7LHBNVGALarGblEtKRKs
A2al0Yhugrwr7B9exvgei0f4aPoMApiSjNRtu87DJAlm1jEAENOY+sd8S3rS/BZN91kwTH7J87Fb
Yd7JbtOAXVI0s1SzOmKOA0CXYUO9wZsYP5nR8AYkitIUqlQ/dOXeV65effV2wWjGp+x2KnaIP6Qa
VAJcqARmgGEGidQCEJOMgaK807YfqXoJIHwMwVZzJn0Fjk6ujaHrb6NUvqVRMO0pFGpO5uRAcIzL
55KVPYvNp862+0vGNZ8bZgP4PCAEMrpyz5vI5NVwi3UtKDBuVdscRtO2jmXXXIoqfZQVlU2xMb2n
OlV1IGE416gmelCakqu67bRdMJXdC1/zmtQm5UIVFwa17faS5mt/OV7ZD17JEc003ReaMt0F7vdE
GfarwYQ/y/dDJeStUaltGoRiQ0K2RTANdwZS0g6ZKVpadm/uQCKJ+f5arDXYML+CyoafEsjTScao
OY1kJnS/FbnuXOrRhMRHqfwhTQxmetZchpu0wR71aNoaqXWKExG+hQHxqSnVPkOpMaOLB86uwait
RlbkH2ogANYzgyXfczI0s1jmVNOdVdw+DxqkALfIrJu4Ve91LetLGpQlCQX0TdutrQ/3bSjKYKsa
Sz72YHePXpPJh5yb54LVNGXnmxtP0+RQ3SFXWkjqyLZtfT35erCXMG+WKo7jrZoQ5tyiavadZbjA
8zxOZ41Lk4RGR68ugvEGqwy6QlQ4W6Zfxcls5woaUzvFmLTXzIvLh7I2oCQ3hU4B5/UVbPR0Rff1
o51BJHa9RH2oKN7gRta2Vh+me5dWMTY9xqVKImMvkrQ8lhRl7qVUK6OjKi6cBo1Sw257fWbZhOe4
pwB6gw1fgBoBu+CnK8uJjJ+A4H7WljQ3Ga/+OlDRwDHC+eixxE6LhK3Y0snD6tw0DDJA7j0Rw+yX
4P3NN697oqp7vLF7FyKXrzSAuWZ2HEc1W4nEUWXTPx7qYuvA0WOScdfHPsZCzWBrEU0DMVowTaGM
nyJtJFSLfW7u0vBux6T1brkqR8zfsgBPXWdfg5XCL5i77RlTzU3f+7pW7qEebbKeQrsoI+BdqIh/
wkidzlBvTrnFUUwNtHpMhMHodiL0q4eENK6HaZW1zdFP9T0hd++SSqLEXRTdtRm2B9ig6jwXlhXu
Oe05VpXzT4j/CZqFzwaLsqm4f8rE2J4QL9yzAknDuaKznusw3GbeOC0GX5Z7hsblaoKauo5yvrax
oN7w1z0lon+JOFQ96wNl0X6frwe/Kt/myeNHRLxoZca9vR7VyA4tY4DAT5OewN93EIkj76D1FAxZ
Zf4Dhfe2SSP9HnAp5ajIY6tSxWLb0vdJjp6Wo8ZWh5yi0mdboKWTQFpm82UCJ43GsKga7pPR+hRl
Zs9H+P4ei312NNnak3KSgIILtW06BN7E8J+CmeNB8VX4g2qmba0NOxsD7LqIzGXh3hsGIdO667pP
YvVruwUFjl6UYg+S0R1daMzvfW0l9Kl90vx4Tb1FxK3OR1GC4LA0WP82gLDjG0sZF9NhymJH2nSr
a/TI9Jiwd4EH9g3S0pIRvqKMlSFQW2ffaDRM1aRDfbvLbkm3o4fKLaNVCrNpZ7ldT/koCzZ40/Ro
ZgWoUCNw9ppIi51ySXr6fYtdDHwKvUo6NT9maK5Kp0hfaGFBYkGvz2eoLGKu9ym4WYgwyC4lucra
UQJ8tu3dRrrRbEsn7I5jEQXHTAYk4wrmqXrLLMvu3oDcBwxvs5R8t9wqr+EeFs1oDqfnG/ZxfWsr
iGTqFMXGOoVG4C4qyvnu9Nhql3wLzJ8kRyF+bL4p4yloJnh+eXBPsQ0gAwy4awQs+ZBVsXjgAq4p
MG+YjJomBz+zvrlaxbM8rNdapEAbT51kXQmJApcwA7l/YItq9fp4LREoI+7yRT3uAwz4W3YcEPk8
PV2LPK2XCZ851i6gFc7KZ83Gk+U3/dNQp6cqaY09e5N8lZs6Ml8cGke2Wdzd1FvYVPHd0FrVUSQa
uHY9ObtAsLjDmeEJ5SuDcSLCmyRNt2bWqKOM/L0UmXbnB4QRh45LOUUNe6lBv8Z5+9yA8U+j7Ny4
RnrWqknuG4tq4/mPskRip6VxTi/T8VzqyWMQCeexE+DAK+m9dFFtE3Z8AeM8IJ08xITPFppd6dtu
KNS6pFTULdBJHLlraN2LgnJadUYN5U5jq5NZW51xxbsB52ARF9a7ZbfVQzw3skM/tj9FJZdGEQSX
BJjH0miI0QTRe0xAflNZdr6jPGl4afAlxfngLbOMWgFNM9UFwt8KtEmwc71AUQ5lBTP22Zg7vfML
vw1EqboJjzhhFsH4SRcSx13jnUwxIJfB93f95A2HKEpuxo59Dhlk6oxJVnw02Io78v1Y7Bwdxtgw
EfzgNxGP7fBC8GRaxPgpGDA5wwt7FoyUfv3QgsTSyyC55wyRr/q8BupR2PXOQsCYtYPgdH2IaDZd
WTkgey9olrXZOI/XhwRpd9RhUkfZ8NLTHLup4iDeRnTnBIHtEcHRxMEP2/QEBWNYmzkOGDk0yS5t
QnFI/F5f0aJbvqNU3TWG/6pZGiBf1bG1YimIW46vLmjjc/6ujyx3cUvLrGm7xUYxzsGQkmrYtrp0
O4Id4JUdk8eGNnVo6OZLRxyVu5Q8k3QHyKKZnNWj7FHzEpo/UWtjYoV3DQcaL9HGQ9QqAI5lXR71
uR8jCgQe8h4uSYNpL2+kPI2KY2aRUo5KdCPeYrK1eE9ybhv69L6F/HGK56IGe6BpvIXSMmUMnDVM
LY6DN5vYLGVICN/ezG5IOuNgJhG7a5cZFSImSVUFGjIN3pXheM8tjKxDynYEj2jhP08DoJFnDvk5
6ZY0v8Vgsu4cvb8Jt5La7tsgrJInK5wZQKI/Vfo8DcyUvK0DEzi6m79SwStv8bEc8yaq9kZr509O
Lg/5UIG5EFVAz/RQIlbE0ecwHpp427u6/1j1Y/+oT4Ta6+Qnc6zmpFmBuucEnDHfo3R2oDtjkWVF
Qdgnrk5Oz+BVqN7Am9UyghB0webKiXZJMQJP9gGRkxiHajA/2IpmyMYYgPeL7MZK6njHHkgeB5CZ
i6ywGA/3wnoMm+Y2yM3sw9NdmjxBujp1cCkNQERdmxRveRkwwHGsL4Mxu52DVF4YFrt4y9tWuRsf
MsjDJ2QqcaKkRJyw41GkWms3TQ7TElnqzekw1lIzGB2LwH9p0IR3TPCQ+zi+oznfRZQXBZWRgV3V
23tDA+Oe5Uzp2YdmohYfrebit9OYGbdSYG5jarq3XMorUCqNZ+HSSRuNGvJ/YunPuo1dYBid9NJn
tCcVrvoZTemTU2LT6dpo4viqyg1DbVLfPZNk3b9RwGovmVOewiSDXzlZh6FAJBtrKrotVjrg3BBY
EmpsNzqqzu3QiYAzgXqxVWHeXv8oDJW7zouu3FllgWbIXTONhL/mtposm3LuHcZmeQPr+IeJpLUs
Wu0lq6AK+23V30VmMNxJqww2FD26TG5aTERMk2PLxfc/iPSZE9+ZqFK1qqM22TGPcRYNxssd03cD
5SOwb2K9unWwQDSg8E49ca2HBj2DRKP2BL1wMylIS0TT4o2hGc7JbqMjBufywba4mObcuK6ZFtJW
ylBkRJzMEVV3rgwBOfmFvtLS4gmeFRfflN1VJFPWpgmiKXXlkx1F1Y5kPBsGWeBlGCmETlrMiDV4
m8KHbEHr3u8HCkq8Q5LDUWKdKj8y0vzH64OmIO9G5AKRXLyU+DAtdrKoLpj95b3TFslORGSdSVnD
/q85h2KAgPU1Da55P8bMDurmPp4fKnDQmokDyansVcNUdSXlkaB28iZzrI0jvMa1DaeByjFXInUb
MS5OLcZz0wJuz+J8xyxarlO3Igs+lPptVMMlIO1HgaaGbDj2Wr9V4+Csa5RUAjy5ewDs525kVF1a
23EBOo3u0QvCeKViQAaaDQGEKsvihq696aLiR3NedwMZudsu6+tHrCEc5FWjgx5RPzMbm4k5htOq
hNV9ALgUc8JS2Q6X+sErZxdM/qH8LDiN3dUMOra3Pc3mC188GV3bnPwE6xW1vtpek8HDOGnOeSha
+3FsuN4jgmK/ztUdZVdLJtJo1Hjgmvrdq7rpDao+72DS6JvrUwwiN3Yx4RFHIljQaxse9EGatyVs
SuylE3wpq3w1VGPc9f3PvpctYKOAKEOBG6hFgj1xltwkEv4Ke86U06lXraCo7CyTCtLYHCj964XY
61F7x4XGJF+nA9pv8Yvate9sqU92TiH1vMx0pkPfVWrtd/MAO/LN43B9GM6oPtWhYbRKyQB2nh1+
2wMoSXHO+qhZ1X3+nOl9tcRobLzZ1QQe3rDvK5vgAIVQRWHYP026pRdDGw8P8ABv2B14O4Cx2G2L
JH5iHOido9lO7hr1warZW7umZz7ksJzLGk0vMcJDhhxVAwly/BgvpFG2cKgGZvx6/jOqAo48kTqn
cW8CKgi7vURQOThtR1GA7j3gm47BqoXm7voUs1e3cojm3k2uvBnKHM9aVxvLxOVaMTRxws1crFFK
bSB/qTgVohOntNdZ0WNuidII1GVo3zJNjx50R6lLwRZZC/S33BbiKbL5VQRa/vuj659pnVuDNjOo
3NCwTxK6uhipd0JG6d6mEYmrHDuMTbKe2xA8up2o1NlIPEiEUVtGiMH4jjB6Mfp6uEQV9T9dmhAA
sDEst31WQxDSgdqnk7GcVGc9mS5mzZHOsVd+JAZjUTxzF92nOoCawaW+DS3KSSfR3MEDbtAdiEDR
RgGVxwoH93NOyeqxg0M7DNJ9KvA8iRzzDmqc/2gqvNN6aB9Asw5nQxA2CyM1JweKdE/Itj7oQvqH
ZJMaZn8Tp12+cpvW/2gsOgnb0n7tYsvZFA2l9Q7Kr2xTnC86BqwqFdoDEnK5FFOevGFcfAkYTh7z
ib+i5zS+txvsCYWnBfesn9jtk2sXRwTisGRUkMLRuVwfIIcQv5k856D3GdBzxwN6VTrRzfUhahlw
VKHxcVVwQ3yWklLAVdm2X7Cmw30V3DWsXrtEG9pdjP7KPL1zAasxZjY0bV0wacNeLUlBRlWMm11m
W5xYFcAVqGqqazrmWdSetRJmqNs4oIhiDf3J1KwtvDt3ZyH7LpOaMV4VehyBmEzu3E8yaN59g8C1
VKmbgS9y1JolzVgWFoKyNI7WLA9XZq8vrtHDfwu1sP0qzh/Zl/o/81f9KMoRMTFs/u9fn6pfz4Ov
YqYT/OXJmh1XM963X/X48KXalC/9J8fgv/rJ//V1/Vsex/Lr73/7+I9ACY7jkZ3833/+B35/4fwT
/P1vmDvyrx9N9KNt/kxK+PVlv0kJjvwDmoGQtoO0aOiuJAr4m5TgGH84uuUIAe/AlOASCGLmlCuF
f//bTEqwLEmCkFWCIKwJB0DBAZw/Jf7wXA/OKDsMRxLz+bdICa4zoxD+FFU0GTugogvdnGkOgnzx
X6OKcMVtzy6iblenAoYA3HOaL24IxQMem6hwtZrmtdG+k9p4cEUXzx7+htwTB7QkBlWYuym4MSxQ
y87NX0p2UKJxH93OTQ4w3/xjV30PbXrTuaZaOFAzI8hZCxFxqSMmOhwAcGKgu3rcehfgAzmfFybL
LYW1uc0UIJ+eonmmSob3zOjqHnsLfcmG84EO/USE/D6VBk0rQX8yNYwwzp1YW35PhQHKp6ycAYsA
32SdsZ3poTjIj1gSTBu5g4nhCSI9/ITIvPfGB2D3j3VvrbQpf6yn8Dus7bNtxZ9t793SUn3qMRMP
TX5IRH1OJJ7csiFp0ba2WJZd/TqF5SN5vAe6cN5UWm9HQWeUwIWMl/DZNMK71km+u5pv3uYeiyz8
XQSNQTs4v2bH1u/t0jqiNN7oOb+nJOB7Dpz6FbmY5WZjZJD9fZTDPgdwVq+FNLeuBfbNi1/Tzt8G
EjA0cB8BTvenUcXrunb3keDX5iske4z863gG1XeeD9Qgg6CWJmvDHk86Cw/SLa+qmexc08SsAsIM
0zUdD10JejxOdwILewAbecDRsS6FuzcH+x108g+/5uuibsJ1GuPr7DNGUZmFjMX4x76+UzSFEWZ6
l+DzYxMWcxKS+OEgvbfZUS+7xLwnNzDxcuoMLN19bPrMk+ZXGzXxp1m+BCO/hxJ/+roa3Je41ceF
irkRMze7V0F1sKqhWxLH4jbIhr7Mrb3VV6u+o2nHJCUSqf7c0o1I402+bqsa/Zcd14og+FPCaXhB
RNVdeUX+rcjMw2fMd+hT54j57oL/bxsXK1frKLlsCucFIlp35Lj5w081Et+19xg7db6KIL0ZBeUX
jGHCtsfERZQuzOKJYkWG79IZ77RO/tDrHzKJtAdd+SvsCtAc21IwCaftx/aBTx7MCYZXDVV7h1TR
u/AODMX32lvOnljDPuzy5fVi8T1vgKvVQfiXcMbFd+l0YsUx5h5dNlpSmf5YDcELZ6RzEvH60q9A
7vQeXQfNRwYcRfNok4wI3CY3hbjK+TEhYcWEbUa/HPZ6ii/VX5ZlToIl1x/oe64XwYMgTLEE+XLW
i4xTf4VTKfW+mFeEUfZQ6rM1bqT7QXzbcGMJCc4XXpXs0xDVJLOsM6TK74G91ULX+a3A2n+x+nk6
svDNhCtBvEg8K7xHhwUEcOTd+sbseYtw1GTGkvFaBTlmG4ZHr+jd7qop7I63qfKWcIde+9gGfjEn
UXPKt7jENC46YPXAvbIbjCzDIjIeHY+UV1cmOxp7DlPymYC1TlzwjxW/a8jh30IG32YtV22/YUv/
iP6+kYmEmcEuwXW4aOquxJeeEUAtsn1l0syDS/DYGE6C+YLP2278aUiHbdLMMKEU4TWvw3HX8hI6
pvOo10CrXLAifIYOIOyxC/TlZJXarKe4hyMaz3pyc8iVnqNeHfotlrbDmJK1dhsq6IWsnontkB8u
7/KSFSjjzLMByYiLJsk+2SGa+CKrfVaysOSMRJeAClJ9dnUFFZNRQTmJCO1NncqHFmkQRmvV7mj4
KlEDmcD2NeMaT5+v2RYs1hhx1IhZLOEuf+iF9804PIFdkK7IjlI9Rdt6kZT+tjC1o6u0YQuI6y4J
p0ONm2yNEBDRHvSsFMtR4jC+GXsDhhQj7byl5rNSQPi8hlN+HOXcDBIA7tiLwD3Rb3oUERFTLzIu
aFDrodHMpQs90pRJsRJx8m0UGXxMLS82XWide41XsDMttcxxyCw6HJ8U7LlPWH52BWfeJcTw6iSy
uidgGBcLkZHV8JyC5S3rEU0CSC+gvLc9abklwOd1J5nVdYCDl73pwWckr2jcavPEGGL9jV76P5IZ
eCkluPkyhv2Xslvm1Uqs177pOR46ybQpAOptq7H8LBMOv1RvIrIKfUmhJZdeCg1B05H1Td4u81oS
KP1+rBMQhl7zwAjhQr/wT1JdT7VNgNttGhYLO7hzKBmc3+WDtyNbPvdRMfGgzs7smVuoEUaxU9xS
hEnfYM9ym5uwtQyKx643LLxoxNM0vtFCUxBcFVVUvgc6N7aiT0JEt0ShPpw2/w7NbBtP7VtR8TaQ
Mv0pNK7FDCF8ieq9zYA+raPO3JNdYb7nabR6iPBYxV51HJS/tQbq7VntR9wgWkDdF9r0mTaBU0+d
uR8LVmDY2Msq9Nct9Q5sjljwJ/FF4OEZvhntiOl4PxnEzSaao6J2As6JPWNB7wNL+YBPxbG5lnFq
19ycULiVx8+VQ/x04uxD9MlLXdL4ChQkInTiok2WQnxxRo0hAROdYEi5SMw0WBK+ME2zW3bljdWj
whd4smuLBjCJT7MeGrHsbRYbL7H3UPooL2joy5UKTSGLBEdRtdRSYjNOIJt1W/KycHJ4VN3EUuHO
Y6tWv+/aelm1wwC2ngXSBre26BDLFgIU2zLtjtXgU/gC7YcAWrQES8qaHOJAGE3aPuWZMPQy41C0
yRz8k9fbIRePseAI+ZrOu684wmWnyS0+3o6iC+0RgtErCkSC5kUnLF1HYDbMe6Hhf8V9uPFa7pSh
cbIwj7F/Y9ugWeVFY8S3DL2ToSTD+oLazxCoBkLaOiiIT81bl6jUTxw/NcBD8jxO4vX6zvGMuSED
5ykZjEOY425yBq3gOJJ6GzPHP5pM5IprTRFZ9SH/ZTvKVuBfnD3gg7yRTLomBgfsfOjf6VMfrpoY
W3nIUCWWDIALDkx1lH+5vQSwb9FsWQlOd61lrbsuxI8OtddZFJXznBVslRKNbZY9l8VydC8aeiOY
kW4aaT7wK893um03xwbt4ddDRTz0WPcdsMURY15dr+2h8w4GJza3KeWOHfhbWBFWJG20Uiq7bo77
Q13TetIzAEvFQN0uCnGjP1ih8xE4VrxxyxL3ml+jSAWKh1/PhZrSVd7FNnlxhnAhtp8YuYTMqrj8
005+dZcXzszQjNecHLvF1VJqteK3YfafNtOrddbfYKtAHDE/e5k0B0fDkWdX8O9tKNHLNgKHhE/u
1rRHa5MoSsE9tyZ6gHVpqRkwXvXa3RD2tt1e3030Ig3KPMsslFsRUXYYJn5IQq4ioxszbt5meo6x
v8GymM8O3qsvd8jSJ6v2UlwP8yeYcVFDHFEZKitE46mRpLfaOTEwv56ce73En/aRoodwNpOHOcUq
DWAcPdAX9iiDG8duaD8N22WdQtvh1BrcIIHfaIUutsbsSHfT1iYtY6xD22S8ipaOj+riW19Ya/yL
msDnK6/7URSAAkNHdDfTfRra57KiU8pIXQtoT0AL3jt2VHtuR2Fq0aE6NHG6rmreMK4SwwGa7hzc
mT9kLMQWx06/r8+ikqq+tnUALU7x5eokpqRnOFw/SnG95E5wdGzSK3ERYTvVnbdcY8REPocRe2u/
OsJWmwIwz+FqqWbkTBb6n88ZdutrOw9/Xt3VIhowmv360ExwEDoJe0e8PWD2S/0gNR/tNIUDmvUq
olOJ2HE0uORMMv2mKjqSkDGpksACxD0/0/uI45RHmetycLty1bnkl64Pav70r6d9+WxEvr+xi8ZZ
c1DBuJQ1c2CwkWu9J5AhHLvD+NVxNnTYBCR51N/YfugsDJ10zFgHZ3wN1lG6nnWsstz+9RFoA2dl
NhqMmfnPrv8JrQEHzKEHbD7m+vonxvxFBP+5eOuSAl0lTtKwTn4fd7BntWM5iPqNLAkijyWI2fk+
Zahe2x37qrdPo6bdxBO78MnsL1GjtHOTWce8x41XGX16rGZonaZyAm1Y1rfXp9YUno0sLNdOz96s
7IX+mEaxvFETgM2+S4EJyAyym+cGECCM/h2y+xanaXLPaILqj2R4y1oney5b8MppzgYhyS225zYG
u5bfdujYj3/SF+5+Hcv/zP+T82n8X07rpm24zPt5s7ieof/1tE4jm07ep253TabyLeD8+awaJaNL
xbH7CNWKgwPZ+4haBOLy3L3+O/++KV2h2zjSDfEvaoE3mgAamrLdKWd4sqbqXDtsJjkIwq6Hjr/Q
lYoXrR0efEp///N/+1+wVbNQYdoYWm3dZCJCyfpff3Q2/5pJq3RLKQbnxPnAqFrvcUhHqsZNeCOm
2JHIDH7R6P6nSlbAM2FR/ceS1eor/eg/6q8/61W/vuYfepX1h6C9ht4k22L9IYn+T73KQspyuO/Z
QK2EraMk/ZarDO8P3pJoWZ5hImgZs8j1W64y3D9MU0quSBuexJX5+Q897ff7Ha3vl4D3/3n/gyf7
lwuAEKMtpWsK1hB0Nftf3gVJTPW1nLxqR6MlnH0idJPsKmAn7qGf0xZRRu6M90O0ALg/5x+0zl73
UZXvZNcPq4yh7CLgULKwZEY/tkbrazzTgmXLXD5xqiOmqHSxEWj261I1wbHLYae4VKmUMMMpENAb
zFv1Mk3Cm1aRQNOCd9cGMtBYANTBf7SwMAO29gy9VrIKPwjMulvlzLngEZgvIJrINq0jwP08FCYJ
L3ceJhdfnCppcVbzJoIfkWGOR8+UejUHiLslP5ZkW9mm78hc7so32+0wwIweR6hIXug8j4YIMBT5
1ETV6MZ4Qta1Lpy1X7Pfn/zZp2NtfY7ilyJOjyLgMKS1c7+iH05Hewy2OTxedOvqVEuLYlKXm3Q2
7N1WTDtHgDwwVXKnB8G77afy4kZM6RP3BntxfcimkY6f8bEFSQPje05whATvDHLbkMcdZzkAZaSV
RbxNgk4uiudgA1mXvtfL9WAmycUPnLeI6vaUCmOk/75R4bo25deUz5WvTnmWqS5JYnlL+unVSgcy
vahV9N5iGws0HT9pjc8gk8NyjLAT2v06Y4mCr55haaeVxxbfSc9G1SjRF+q4uVyPE7bktd8IvWGg
FKSraWCxtKCZhDajGDf4aWmM23MfJrUM9fu6w/6ctGrpeUlIe30IPKgrFpvbMNHPpFP6FUOTbxpr
aaM/TJ2gr0gW2YmehEVm4nv1sRU6yqYMsSZlVEY4TeLqp5yn9lY1UtsKXIY24+wu5B+ihVfMxmqa
ubintLp+Dwl1MRoOYIH2JKlTwC6dXzpOycvIh21AmmmJ2ZOxepLT+ROoPXShe93NbooRq4D4rMvs
rqw4FRB8IZ9CrjqOeVEw5r4jQO3n2DqUqokK4NQw8Lwl75XFou4UxaVliu5QWvScoAuh7WQNWB0j
DCnKFPUqc7RdKxAOopkB498GbXU7GBQsOux2E5+fvGsRFCzmoYopcknT9Cbr6FrElwTPTAQMcdOd
EcAaz8hb4LwtGZgHBYWTCHclIJai701K7Jxdy4l66dF5vMezswLNy8kek83WyFNQOBVO9ZJcbBQH
j/juBiwoTcVRIvuOXVSs8KjoHFlTFAJoSTuAnGdqUjvsG9xLW6v+1q6zm0zYW/pELoQqmweSqLiB
sLJgBXk2ynQ99NE3EG0/w/Sb9tYO9ZjWZQtEubK9XTxeIINT8zJwGsQY/9ji3Uohj6WJvwR8FW2b
tET59igQgc7Hrilx1oGRCCJpVO45MLBXNnVhKmGpSWo64MvPOrX8O+uMCZ3Nu6GdkW3DTTmvbSQd
tQUdpfHKly9jPxSbQHQPWeQQcqDetuMkvGhH3V0Qo8uNJf2gNQj9AuYFVP91D/WdooLhxqDxdqGz
vVtUzRisQyOv13lUmtusAPNFOzPUmfTBrUAbc+TFNDWqjZ+wy3baBoUzFLdeN3kbZqd9RdmAH4WX
Iqwm9LD8wnyrWsRN9g12UG6biZwTJeY/nOigZZyM+ouv4l1HnYfITcZii8CTdw68vpU39uduvNep
BWtm9o5hhPayBCDn+uIH1C4CuTopQD2/REE7N+Sa4Ndb3z7agOqO8dDJfW5j93HpyghK0pz0I7XH
Up+yTc83cLXxXQ19RLSSdaNNP4mo0RNBkdE4PMcSw5Ut8RB3lrs1gqbZjW10j81k2Hqy6FZU03Lf
cGr7qOtWsC9h4LMFrOeFX5dDexRyKNdFSoFrRoxmNxV0kOFuXyZ+PA9TquTGou9ZBmO4T91uO/fS
40ft6QpzWUdHL5pmTZrprE+5a2aob8a+s8F20o5qBP9EhYVFrZp+pwHxPOZdhPCk5SDm0io7hmkr
ONfzz9HWFRO4mc4NE4+dVhcnYxjFkQCpteJXAQeCPW5YeeSZcuPFa6d4ixrlHceuKncGGd0ixpge
5yOIsdq0V1Ezs/Dm76KeH64fVdN36MTO4fqEg8Kw443267vMQR7CsSO/R1se9YT6oRsri/PM9cMq
svfE4S2P5HdgG4+FwPKstfRQsvvb1KZ+PxgEXZkUdXP2FAQLAdT5o3w+PJmUDS6a2BKrYuq+M6h+
m2KsKubIrx2ttrzRaQkBzL+sdROpZTTv8EMB+fGmUzrnVgMjz/cSAYiz3LDttelUDYij123V/9R9
oy6ZUv5nG8dTkTcf+cef942/v+YfSHhh/iGYcQIml1LHJ8jO7fegU0qbcaaU7AxND/Cs+NOg0/tD
COEhfdquZWFEZNf/j0Gn+YfBTggpiAiEZdvmvzXo1JHa/7p1ZOMowAzzP8Nyddd0man+Gcpacnuj
JxYGrT2qewwQLD1Jke9yjFuLDIDiBMViE6fGMWux6eB2f3cVtCljYLxQkAqzCKu3Igc9NbHwIpS6
8x23bKw33W0ezHLuN+1Ih4wdfTGwyBAMPVJeyFPKopm1t269cNYei4MrHgmgfU5Tui6ceFrLKBxZ
9I03rpofOUqLbWbNLcXH4p5qrRUh9kWiEbZK/RY3HUl6mZrDumtMY9GTwDCSu2qanjUrezFGAOXF
d9AX636st/WcGSC/SMa0TsgcpQON4D7AOL6MfQ06T4zTOk1xfkTO+HOY0VP89pZubVIvhdMfiHS6
GL3xEHQfAzOq+6yhEdAja6SmOr5xdHIJ3f9j7kyW29a2bPsv2U7cQLVRNLJDAqxE1ZItu4OQpSPU
dY2vfwPQuZcyrWPHy1Y2pABLkCCwsbHWnGMidmnxfqyw4cGM7PWcLl74WrYWwxMpHbaAxtk5ilrL
W2bS23yw7TV9PjdlUrnmGaAMCDYuRWwc5IAhI7AbUsKAugmLb64PbXuMqG37wtgA1whdH5s6fZrY
VUUOkF8db4IEVesgrssspfUbC4L1fGsdava9xMQEf7p803RYoFoJAPQUIy4yivuafcCVFIHGRE9Q
fNYDDPHkWWnpIsxo6k1oC3BPBVoVzwKsGNXfMLlRq4IHQAdcPqh23h+LMthwveJGM26dtL58Exrk
u/tsgSREMkMyy3ewrXfGpOsblZP9OtN9PNSd2mBtnALMAeN12QcV1w3JWxRD7h5SmLz6uA8aTrxj
x3tM2ELNglT1lL4OOR3qs5+LYaeBxgZ92e2ZGOA2TnJvl1Bf5YcdriRtDjadegdlFdWvTAZfMCBA
DM10w5FyyQTrh+JH7daIze/Z1GS0i3yx6uDDrOSrgKr0GrnXc9owp5UAqUtyHeGwRWRuFJOxGbSj
psKIgHSNNjAiAjkpQ9pNbzayGph37RMSv8mFz4K1mnxfMgpDh9iihoaFf4GTtc5fYqlJD1EG/NYI
8myrawJHEFde65AZt43D0QmqLrsLgi9eYONPKOdebCh6Pk/gSFGqrNpaob4zIPMO76BdUXmJ3FJ/
EeU2C2i+y9W1OSMofKVgKgSIJeX4NhXMPfQc5t4op7Z4P1r5V5s60ArXmkNsKEmyeIIdHO3PaeW9
Ngxg6IQUaV2N6obO6grBIKLqUfxlZgO+noz3jvoY2zAzXCJo2NVRKtJggcswkw42igBAbRcFlFcu
MnNU6swOKs5keHueSvgbexN97k3VU8xvcSFVHQJjPbXcKgTr7wXwMacsbZ02Qe5GybAYgBbLNLRX
liV/D9HF5SYR9pa2YQRew0h4ZYtnYN1V5SLub5om38Pj4LdtzI7rVQCY6HHRWqKO3WmeQRqsnKsX
cdg/J5x+AR8POzFfuUxGjdNQpr/dhgTyJl3e7yM1eCrs4ErOQdPCBqB9krPLhTH9bB1uIPmm8wSG
fnIS5e7Y1P4GBcGwLWwcQK3Xb2wJd3qePPk5kdl9NmjbsvWuaVBCFMeyUo97cCRaoutrRUaoRmbh
s6Wld3ESYO8IrzNYSNeYDeJV79UNybXjbdSOl8FjGLpJooyOEs0XQ2heES5vy77OuQBEnIm7etVg
nt5V1Ip6fIWIvFqRVNdBpMawFHB5gELi0j8LUYyvkqmvDmEuKkSOwDJ6USVb25cvTnctz6BZJIPO
eH/N+2PzCz/cVoOgcsaJ1nFk4YDHUdYfliWl124myXjVYm+LG0TZqgmMG8LHkIkKqzgsN5d/cWWk
7mzabLqJyn6JOp6AZvuaIg0JVzFBWPWASppJpH9dT/XeUAlZ7LzepsemHycGagdsgkqqtildBUC/
5InGXYh5e23PPBGrUQHCLovLv7qo4vXEZgBmCWZp+ZeR0XqoZ9DL6T6lAV2aBX2xlobJvFU4jfam
XzvBPBJGU3WnhfmBiXu38dXpIadBpsUYxiYx7QLClnej3l7LC2Z//lcIXz3ofrBvwf+RXqLEh1Jc
sF/Fh0AYN4bvf2289LYeaMf4Ct333Ie9Z9l7zZT7ZFUVfrqrYtVtlPmXE0q5qRr/njD4jMjy+b4a
/OIhqUbABs0j/GL/YFFKjmt8smm4M9SMlPrBegb1y+GslRdc473l4yhcyTKibWTi1ZxBLcPMaIhn
WoNsXmU04ve6Rit6p7J8MNUXuzO8nTlyRWbACUAnL9AgQd5Y/tkS5Iw2rfnAy6LSMDxWfo7CRRtN
puk0IhqDDudgcwKPU1qfOlolw5f4hdp58zczukKL4/ig35piuNfltDukMJsMNBdE1IC+UMAdxUa3
5+D8LmN32KSNsQ/7MiXSU9mlGc1XegaKk+rgjzoPk9T7HqDJAGIaneK+klh/r2lZ3fLv7D7Vbyun
7tUWJliTAiqftwhiggEWMgrYZStVYcFlfVj+tWyb07/JpGx3uvm+RClpg0DtrsP3d1j+Tc1YO2NI
jzuacojSOl0lWt5kJCAOGQp8hFwfzL9GOMNyln+aR0cZ1dxTFg/JsjvQ8K4Pvq4VbklwqzqqwGsB
FchEPWLNDIMfAYY9aSCdb30iiC3or9PNNO6ydLdAwQZzqCZ3eSgtDQPN+gIMM0fKd+/PWB4jxH2j
dzV1vBrh/emduqxLHUT+wztiTJsPv+V939/mfRXzQbcsfVjNcrtN20er53Ln7HnL27x/nNOqTs9Z
7ss94eqjZGHsjszvZw/+483lgbP3fP+o76tbHn+/Y9lmH77Gh8XlWZ5FvnA2DPFwBO2Qf9hYH95k
Wfz0m3x4uw+Pf1hcXnr6d/ahzVQHnwwMRk+YmJcakPiBWMSLfCTkiLayAjFmqnbLA96oIMdeFlOf
SN5VPj99uS1SZCUDh3wg7s06IdhvglSEBJqU9c8X64IpnlQSqZEpIIUwWvWONsztUkycMIjUBCD1
8tLl9vJPCTLkmB48ZaVTql0BiBTfKpUMvaSjNX8JneJZUasyVcdccfWuo1iGl2JjLOQ24Geg6TgR
OX5YXJtp+U6Lyucx/ESQGnD+xavT7YUoJc0ovRNb6vSSvCeRtGuYFlFchivFv6rz8/clNcZLoUfM
A+x0SA/Lm+Rpbo9Q3Hk/iszejHln9XifuHdZ/HBvb2lPGN1016DEAXkO1hq+8W+GgrcCUD/pe5GU
7JuuiEC/oThxCdt8DLvg2VdJdFxAPsu/Zh4hIybDK0HKuKuOyY+MC347ItBXxlAd64VKh7jdBfOI
oQwqzV4bOFEBSSb3ycjjcNSaV/j16X55w4Vltix5VPhBP+2NsH+devumTGlCLd/Di417smNi6GDz
gLDct2wGxl4TkYxz+nzqfMakNUf58z9bsUjNmcdtadkhtSjOeALlOTyt/MBM6Ql/muYWkw11cHmK
Pv/AeFieikERrlwl9bReWEHE+pXb0TKxnGp3QxVtmRIgtIexkUbJsBvGKTuobZkRAqBQXk3QcTjL
p4T3A+ol1lDD8RGWz+UZ4QDT/XrSMsrnunb7/sT//LTLzaxtXyKNWuSQQ40bcd1P1OdZS7vAleYl
qQ74asvteJqDmZV0B2JuRMtS97KrpDSjR9Fk/WVL6tEuaZPyYM1znz7EBMK+8FYEeItOv8TClzvd
XJZCS/srgTuljwSAk+psc5SYRIHKBBpxleWVTsC5tGCTLb/Msm9TLNXWgssLL8fEMX+v5bHl3zgP
v6eby6PvO/S8/352c3ny8pTfv1WTATrrm8vlkFv2teXDLDfTPOEMf7q9LL3fOdHeReGMQW55e19q
jZ0MDnJ5yrJarjU5kpfFYTnU3heX43v5cMz8/n0AIu9hRaeP7BeEhQ7MEyW7fUCYxvEzHxuB5EmT
uxwmlE3yaY3D7juZgcXWDrp4l9dBILvL098XvXmrhWtPtMwpmnlgWPbUZen073TfOKWE+GA8K5Rw
fTYGLV+sQQgK9nlG3dnL/HRZfP/0xTRcC4D+eZNsOpbrfCS6frBTJsdJne+RxFjLB9FxiJBBtV82
Npy5jLY0h/hp25/uM3Mqp5kvJORfPGV5YFnl6ebptcvS6Wc8PXB6v7PXhtljS8A2YxibZhk4WzOo
sDzPt5cjjy0eIyaab79/+KlQKKRIPWqseSssv+mH/XJ69sk52i+7a0irD1DS/BsEbctUZtlTPl9c
3uJ9qBrysd5ZRUL0LJO3aP63jCUn7thy3+nm8uhnfLLfP295WQ9MUqmy/bL+5fN1yw56Oma8he/6
vjMv99pq1k7u6QXL0vuzlsXz2x/e9cOzzldw/ipJqUIMgw/KJEfrZcBfTiPL0vLaz+47PWV5VF1m
gcvi6d/ye5xuLkvL6/7xXYuFmnl6yfLEs1V9dt/Zu56tCR88YQ6yWyGtmrWnTO2pJGhdOW1PmMll
abK0Ylr385z67JHTfbg9OcSX22Wjsfj+zGW4Xd789NQPjyyLng4rEj0tQ/K8R8NaIfP1dKB8uP2+
uBxXH+5dbi/P/3h4kpIxhACO40mhpMfkuHwhAsBQZf0mmWizG36zEVlhb5uS4pvdP8YDLTG5buVH
hhOsJ0Nh3lIXxnc+teUjHIm9XmIqmRRj/Jbp2c4oNelRpe16Q+OydFSvu48jOGh5NeDXj+JgT7TS
IBviLhtIzlE0j6JenRTHaQwzx/SbaJ/q6RGNHeVG6iTrYESmYnVpucWhuCJtwkCIN1+Dn3/h9+Fk
ysByzBdVUwrxJu3ZaN1/TrTL2XX5R0bRv8+2H065y+JnTz+7bzl1L/e9r+Gz172voY/to1FvZTng
0m+e0i3TyuXYPd2253nfQOmcsthy3pxv9/MA9X7np4+fvZyuMfFR6OlWUjMPasvLU8vMouvlmUBT
6o06lLfLA+NyCH6+GPp0ewijf1HgW6yVHI5PPZIo0TfgHrFrr6M+eDGzYysV/ND5lz7STZLknuI0
0Tc4DncU7MxDLyOa5zrq0FmN/gUS3o1SGUdrsK+0rAM3D/nCkjRXrVPxTbTizhvkl0L1xHoenl3w
v8muB8u4rvHoIs4i3W/KppqkA9IM0O4uoniSnAVs6DRqqGtSZ9w2UntRfTf8QGxUn5lhKVkNq4Ce
J/s7nE6YD8a8WoVT0zh9kE+gP+odmH4Z2Xt8oXCehW3HNwH6Q6YZAUWS5H0x2vabHwzS2k9SFWax
6gzU2ajydVTBKISvSmuuwHtACGzT4MCYEQOdN85gMqoUUAopGaY5vWDQnh5FC1Jp2cAtkhu/n7b+
LALTay9xMz1/lRT7WpfoHk5dszUK6S2VhtGdHa1uEfDJiW9KDB1wKIW5ssjNG+Qvz8HY+TsTkynF
AbfOva8tPWuLaHKIC+U6MdiqXUI80A/NzpqrdmymtV3K5ASIjVl5hpuk2etoFXshdcUqD1Bgc5EM
bjDObspctq+57nsx7UA6YH60dugc0KRQv4bwru8hTiIowJ9eZyiOdcprkxGRlpYRomAlNZWbxOWy
jco5WTElmK5dUukHKeqMTYpGcdPnMdNPmghAUEkRL4iaIGQn6yxpGxNAnip65WgNFU8p0+57GM0X
Yix1x8wypyrrR3vyNMc0fdvVLfs+GppxHct1eAvt5ikIom2cDtJDTqDpCkvxg5Tj0TNVmx46lzwg
FbzLjBS5DQQaCtpavx6DUAYOICY36xSxbns08Xb5PMJ5cIopVp1i0HHwgpI4mkrdbw0p+9ZaV6Ae
wEslDRrzWKJQrpiP6ag8c/XJVaWeKJus7nYDWHy+7kDRGTMGnOx8nSrdD6NPUCXpOdm2knFEfrnR
zCJez6N/oM2jHvUmZ8jWSQbofkyyY9X620BX2n3TN8VK29NdlFypCL/pgz9sYgqsZVvt0mu9If48
MehV2Er1bdIw2NvIvRLFgHpHm6fOXs2ZIYga6kdUIJGpujg6ZCJvHCOHVKaGCnEi1Mrpt6z1qr+w
p9C67xPlaPaMnZ5ebPLePw5VVu+wXgHypMPWqjmC/PYv3wyzm7iPXy1IE0grCzeqcppzjXE1wl5V
jf5ebeUfE7apS0aKmAoChjBOQ99idEtIvxn+q7JEuA/RGnSCuZYqACR1tBcjO1vcBs9TYxQrW0uY
fia4+Dz9Kd+oOeL82Ki/Gz2thGh88nsTa0SjwhZTv5OuaLs5aX8ru3Pl+m4sXrJSBLcRfpcVLi4y
wepqhhFLazg91dG0qmatGP03wnfZSagRj2Hos0ubL+SIGJtOgjAIDIpSokYqF9iltQYgaPT11FFq
NQcBMZDNBnjLrhkxVLSmVSQr9OnpJSYF7sGisF9JGnpLh35beOMEwSy7Ncv4gnLs4JrmPja41lSS
r3bI2bBDEIZJYZQq6d6CFkyldAfZlcNFiK2uxYiYEgMTwBWnPwPmyQol0N7nd3TH8j6XK/UFoUrR
5V/7jDwv3QLB14MdrBM2pKQkF4iHCaZjdY4/flFF95UoFGmTjCO8VQZ/Jpg3KYEnPYQdV5MmRLNF
GmCFbAxE7By10H40PrT40olcPpTe12mifZSYrpbWX3TmOyvSQXv8K+qFVeGy0CPvFiihm1ceQr62
qYlzKS6qZC6S48K4qICrWG24ww45kN8seeTZ1ZwhRs5LqV9OSJqq8ch8ZlV21Zue68au7GZFHRYX
r4AxQbgaV/Do7PUp2zdVRRRf32b7UueKEOUsbFWFo9zPFXuVqGO/bfhRx7LvL70CPdScpLwpaNqE
dlHtwhYNSNSm1FfCjiOQiG5e5LebKifLjdwQmrIDFCDL/laAe1phYSPtSvbfJL95gbNO7JV22/Xg
QbWcBB+9UjezoG8dDCm/X+BfapP6KGClr7Ixji/I4jpo43NZF9JVok7sLkFy2UtSCyI56vY05UA7
dcZ6iHT0GwyWDA0rM0V21nVpiE+qvrBwWaAa65OvjI8Xho2E05fZUTPQtq3GYKUqKMmw5N1RjXea
NA+3MlvMiTUbfUscfI+AmkRWrqxi4qZ4yxzjqK9eqlJ3MzXRhV0xvKEl+sEV87YuKdba4SVNcThz
kQF2NuZsJHn+pWqoxbotrStPxm+oIcJetZ1Ct8oYbkUogm2RgCfR82mH1sS+OCgFvWDoD8OFLD0m
ClvXp0y/sj1DX2vhVxlxmps8ex5dfRwDpK9GTKyRN+3C8UsnIw3spNsyicODKozbYdS2NObiAIIN
xaOZajke7Z5DvCQUssZHtp6G9jvdbQ5QjzfK9VQiAk4Blqc8xmPQ3PoeGS1qrm6toN+3CVsoY3Cp
7CG6UIADYHRzq+LYD2CW/NDv95W+ysN0cmE7hswGsKbAMHI8u99F8niI6SgnGfkOvrgZjbBjGAf1
yhnqoKLEXPcJ8/EOImgGzXT2TQ+uB8zf6abwHk8vVsPUYDZdYggfM3tmJNS+SzYOk7SyfPSQhc1u
1p5gS/O7Zk8xQUUdpS21dDVYjq5sDHPhRwh6UVGxIm1o3m1nG1LYgvxWMWjHF7r0NPYxAWlaz1Gf
SNW6C+tvE4Bp/J/TwzBKN2FdshnI3sCsAiOHc9c2U4t01Vvi24hSY0gLcoASaDIDylEN88su7Pov
Vh0ge8rKfRPBDzHw/nGS23tmiSfaCtq9TYiKgFuGrQafxEC2REuCJvOmwvYdDYbxXaRtqAwngQRo
z5evTMkbrry+3NiwB10VjPSqGp+ptHlI0oLXIpuOg2Z6Lv1atkSobIJ9bvoTP1B3PaWyU2gIGBmY
6lBIztBwQkWGuPJj/M9lMR04K9EJbksOwdmbl9ZPHeoLxxfFN0t0ON1MBSQVtjc7eIMB+w2lCQZ7
6hLHKmvu4Ozbm0B0Yjf41o8gjR9EipoUQYy8akwSk3BCM01SxH1gfk25/qEdbeXkoxaGqxThMRWX
JoEy8Le2Ycu1wyhdwBbsj/3cqxolY1PnzFt8hK0Koylcx+Au7OoLE67N3kTviEO9QS7NoFxCHXZG
xaTr23drwhHjJL1RNS0CWNl+sUbrjQhQcGCpoa1nHSeInMsOGUBclcHasJpxSzZXH0zIF+K22IfS
DazhEjA452JLrfaq2cK9j1qUiYOxVyF5H7m44Joh7aguHwZ+ql1i5fpGeppdJlscdSDuQ5rpqbXn
bKjfh4wOprVnRH9MJwt1Zz5eyNVNPMj2Jkn7l6nV37zMQ0mMBChEj7tO9csmATUEknYXSTMWL8od
o4Wrkgt73GN5uZLrTsVbvTfnXmFIv3MK236bRWXlyIEEziWUQzfV5hGIwU+r+xvshwdA2BGzqmQ7
1WPjsCHZ72100lIsb2GPwK5p5N0QpfptOjmIXmiEBjtbmtO9qqta+NVVk41ISYJKghOsbKoi2xBr
Vlw1XEArlpzhNh+wvM+XJiBpotH6nqYqDULY1+vCsEr2fusxMEpnZAYweJAFTbiocAz0roFergFT
CxCE4obuj0k2uT5tSScy1C9jqbyaZPc5hYi4WDBR5RZCS9dJGm25bHgqc6zCLZqDBHPVWop7nN89
p09lKnd2Vm2HFiWBbboDn/8w0zWhO5mHLLppZW2eoePVsbL0OUtNAj8oAAm7jGetOfpZRXQX1OGN
Vefvk5a9sFeb6cpOUog81gsw7P4JdvrXskqqFalvr+SeGeCOSOtlursbNPavREccDsYsqcyvNcoe
GqSK2xDvfpgy1QkyDY5xU/fA+NEleaW/U7LoS9GQdkWQl3BSIk6HCbETSXuPWTRCVodf5iHqxpJA
FT1Tpq9GUJWuPCSbAMe7BLKCPQeDtV+NZFoPbbAxmA9UI9pfC2EalCRMcIHTSdpVr/U95qik2IIE
6lbZTJLuMD2ribL1TXvcGRNenmTIVpXRglPQmeiowwAmS8iWY1aR5HaozDnfbCSzpw+TcMqN0Xxh
uJYpbyJWUVYTicGbXHiEqvjgf4aytvBfQKpqA4zzPdXOhLP/oerHXR8XeDMaXGcQjBERW8dYLoNV
2Dbia8rlUuTTykfySUZ0VSVrDwnb1JWIYOQm3Wkh9O+KthgI3nAFsL5zUh/1GPPgawI0jCHh4oOR
LInrgzCxRAZp4nGZOHpONfXEAAWTQeIYV8mdVW9TfLVJCkJ7rKPb1ADRFNjDnoM6h6RBrkjUmNd4
A7yNNeAcM4CAmEXV3UZpztiAeCswdTonFeo02QZGxNU5Bxx7IFwxRn8/E8ohsDXyTMbkixxpDPOc
tPrAkLa2Caa6tnCyVPnd0NdfrPAu0JsvUZNnkFniHHTUpssiY8+vUfngML1oLdk+P55uTU4MPR34
GfaLxsQKlmMztgL7S1DgqaDvfauovrFFUZZtTR3YADpnp63ICCPyV7lW1BQ5HeyflVKpeF18dzQD
9NsAvEpptLdFGP8V9sYP+vfb+SPuI6P9LqhyrZDcPlZDTzVsbHai8bd2igLd8rIKr8ST6tWbzrSP
ob3xBRz2uGzExRthG/HB83y+gWndqVyCgK+Oio3up8yOMFCLiZ+0EN2G64qVDzHtqs0xX4qhixwK
w2jwqpbTQPs4qe0TWFn1KmfrXTdTdSUPOCwM6CpUQTLgRm2SbexKu4+suQdrmL6jNHMNYrwmcafa
1EBkHGgMxSrTFN81WzwyltL8LyTBO/fO/Rl1tLifThykf8Ij/QRLurzfPJy/y084pf8b/CSF5iQG
xX92o22SvApffxIV//2av0XFlvwv3GQWGjOhiMVx9rek2DL/BU3JEPa7nlibsUb/NqMpSIoxixIU
grUHTTFq478lxar+L4FE2UYWh5NQNWzxX2fms9+Z0dRZMPzRjGkbmtDJ6xACQbwmK2dmTL8f5Mkq
8nYnwPU6Jdj8aynKo4u6KK8bfAiOkYC7DjnLgqGTlXWrkmGdk0UVFTc6uoALtYXP2MQMYQXgcFNU
2XF2ypSg5Fd2m9EuUrrLWpDiVclZObfe/mToZFt8/Api5j7NUCpVtkw2sDqbLl+e78LMr//nv5T/
LkvYZbTQAIfxU63rFjiMlKrM/2clHDl9BJKpq9Y2X82cMK4Pv/UnZr5zM+v7ym3cunR3dX6Ss5VX
WtQp+BGaLVMyXG85+mQC06sxcDF89avW868LCoarmJgWTwvbd2vnP5oJP10/PxsZtib7mK4ZP3/5
SRniYtT1Zpta9Y2m97Gj9Eq/rjNjlZo+es94X4Y4u8K0di3Eh+/jwT+v/2z/Wb6/xrfX2b1VZNVn
33+ADBongo0vBLzMqOru/AqfmDai5pP1wML60uAuscKXCn/2Gs63jptsa+GZxxhCrAsRKb//ST7/
RBg95oNLscXZFmkAMXha0TRbicoDUXBD4GaKXh5/vxbljDnGFyfWQFFNy9IRO+Ep/XnD16Rx1F3p
YWKcFBSxVk6xazCY+Xg9pa7GP8h+5l1NNXAJtVN2LZTOG7Pi8gqYsHosNLIbk8EwLqJQt/7/XMbL
R1MYH/APqOySM3jt4wEhyk7VAgWGdF2+Mk8G6yMFL7pmrwjffgh1pMCGx1Xm7zfIr5udYBfVxiNv
Kbryi6nVC0BxWFrebvHcCJw/drIuZFQLv1/LZ1tdhUFpW6ZMkpM2P/7hWJetWo2UOOar+TPNkn4F
7FUgIommlH/Yj+Y998PIuGzFj6s6+4ENXfZLXyTtFomdzRyyc/w2ei2imOquCV1sBH2F5+Hy919Q
O3N4LKu1TMsQGh5lduCzAXkMYmgWPQe0asrkLCJb39mpfNHMmneMRyCDbfS+pBIURf/QkM9JFbHb
MTQA/5TMmGt+lOp9JG2l3lB3cWJyXdyqmw68qGO1Xb+Cn3ksBdPIjjxV15PCt8rXpq3kqZfeCIws
q/y3Gt7ZboxvKisf134sIox0anjEveE3t0orfddLEe7+8M3nDXq2wWfLDZxBUMnqL7utBadVzRsO
3ERt4o0yhLekBGkr2jUotoLutpErit6d5Jqd/VAnOm1bfbzps850hgEXgZHdkx1crmRyRYGeobG0
coRqY8SVRMiFRsfOonYdvZAKW28i8ivLnHYF9cOSpC1lUrWjUHU0GfVLmOJG861e3nlPANwifFnt
UVKjr7//yory67lLaDLnrnmwEvydHaqRnRjxJJJmCwEmdVsiH/sy+gtRAzy2/nGC9wp1w5LmvuGw
I3MIhJB4G0mukJtwU8AJPvr5K5kKEqaDb2poUKYolG+BNyluqBHcYgtlY7QC43BjbHwtMR9s9OM2
rQXJCh7TgRZZb3KelEriblVGs6ZLUal68lwvIUTbrhvETzymR+nt0FlYGorHpj0qMd2xjLqXBQ9X
bWT8imKtDxfR5NtrDaX2CrHuoW+7W8wVj2Dn4gHETp62JNXp97IsHi2R3FeREDvbkKCEZa3bdBY2
UyxzMXEelS6Zm8ksNCdXucQjvuwLaDhLKSBJgSKy/EctIsnD7K7xW6+SEKevNfYvY0FRUyqy0VX8
MmXboRKLEdDcmA7tIWnXFe2DLmMa7yUQ4314Edd6uhmKxzJkWk4Y+AwmSg66XCLTJcp3NYoKU1An
3Sm5aUNTfQkq8ZKb1Y3QH4wcul5aiu/q3LyZ9CczJfRI4iorBU3AJYFmrBqLN6m69tHwoehGAhNt
nhZc1ihEKmUVDqlg/MNe9evAZQnBrJWhWLcN0zwbQYbaF63oOY5aLuCKdNhaXSytlXB48AaM94DC
1l6SZX8Y/z9dq+CsK0ivmE8EP4/MdsXeQWGT0678pdb62zZP3loAlMMkPeJQ+RrbxtMfjp4zkAhD
JelTnAkUW7FtrmvPOAq1TzSWlLTMvajArLI4ZWyL7iuqEW71LMxucm35Qm4oPRViuvn9yn89cFHx
USKXDduWNUx+P39dv8Vb3nc5X9fMnwq6BtEI4FqfYmlTNOoB16wpvUo9+Jvfr1cBQ3E2SrJiTIbM
czVcgOe/bip7EjZVtrPemlc2RxhtnJS0WX8c9rBsnlOuGdaia+Zq7HRVM3hinEqeje4LzVflT5/m
17M+n8YCZgE4Q4EEe/arw4NEYkJWIygHZkG4jFD5FbFLrZimjjVyZKLSv6pNuQNwkl8Ts+UkM0A8
DfqHHL/Clsgf5/dbSP3sp2E+jMmZWDdF0c92i7LMgR92Zr1VYdmuE+DjBcbMTRd2Xwp/fOvqnhCJ
Mif1xFAJ8fKSr6mW340mSeo1EV7xQObGDk7UIQAJRk9T0aG1YZPkd3Ua2X9QIvWyQfd1xVSk2w50
zjB1XBK6BXXOG1ykh94fNvMyrfn51GhhIjXnK0LN5lrtbC7i6xKSh0CrqXhMBJ47jd9eKSTC0A/H
TZkAFVx3s6ig03SC/ZKBTOaa2kgi5gM/5Wqtlo1nQh2KlQGQg+wvpy8QDBOBZLtwth2zT5KNTPSM
E/uetm9160FWc8z9Btj3QR8ZwuyjDeZsJ3K+sK/vfayEzpAkO59tlIdB+ofZF87YX/dzroxxusLM
YTibH/8w06PzY6ej1dfbLq7XTRDsAhO9eSCNu6lUjh25Vb4I9H1AO2PdZtmAQuKNEiNdFCb8XatL
O6bnIAq9wSCeCfgr22ai2Ebbt4/yp3Qo21U0X8zO3cUm+SFZ/WMVEJqXZErtwphj/mNoTkp414qm
a7wSaqGtjS4+WD5VJdKiaJKE4/OEVIaKnA5OxauJVZFr9BDG6+/36WXW98sO8GFrnB1nfZP0uo/U
cetTmwU3MVZrdVKqVU6sglMAAXUZF4r1rAAwFLpMtlqra3q+j13UXP/+s4jPRnom4JykGYUU83zo
owSr96NoawpkFNF63RovdDX+2nqkyJTKeCShwsQ0SMgnAHUGhES5Toc8vjbtYm/ryY72c3X0cngu
oqC1Vmdk8dgznHSSSGed5zhRRkamHv8QKm8Slvlzo7S0dXy9WHmlYTlsjAfe9qGyWhoN1NPXQQfD
XAGU6KZW+JaQFUHTRr1uoE9sRGo8pYWoVpYNjE+bvGELxZf5u7wPVIYoS7NSh3KwvRnsuUYsf9V0
75mIgEejjTi3F7ZrNuVXGuFrrQzCY1hq9Il9NBRRcvjDtv11pzdk0Mc6c2BDpqTx804vVAtCWsRw
aunxs+81OSxnNGr5xJz+92v6ZJA0uIQFk6SbvKs8/8gfDq86iQ1wtIACCz97i4pyTdrIjqHzxuqD
FMMw3JgUA6Se6Q+/X/EnU15qYTC/0fPAwoK29vOayYxsC9MTDM+ZcNsuAjZrDfo+buoXVcMANlme
Y6oteXxZbKyEP/eCyDbEpSjBe0xQ/JjWq465c4sj0UAbVEUElG08Qwn+MOx+sqMbsq4a0MWZXHBh
+/MnbfywVIF91hhxSSDry4u8jp47ObkZJEEka/hWEx73p7PXJ5MaKn6qbREyqAmAUz+v1O6keggJ
JtoqXXsFYxPciYSUKnQmwzz61H5R6RAXI9najirDnepZNPYgHSOp9CiW6zc0bbCCBE23qTwmmpgg
H0IFAJ70pynQr9dr/JCCUydYeIgJ59Mvehr0cjvGpN5CnCQXpsE4iCzQkElTE0H09vsd59M9lksk
aPGU26j0/bxhDJsgq7QdamA5l32jXuo6a1Uz44rBWaPTYRZrexpIavnTDvvrFTkZJFRJ2V35QX5h
LkQ12mNFL+ioTM3XftRvaZVLhOeZs0qkAnGQrRWf6894QL6AUhdSpMBBSnvK7T0/XVtpbaBA+n+U
nUdz29oaZX8RqpDDlAnMEhVtTVCSLQPnIB9k/PpeoAev+vat96onKJK2ZYoB+MLea/c7HaD8PKOE
+O8vzL+MoniCICaYwdketuh/fGSGqYMC2KR8ozT7k7MK+CS7lbuUuDn6xu9EUB33tr9zTfo1b3qu
7Bj81gwzUCFh4Sz2x5p4Cf/7s7L/7f2iQuadorv17X9+kNu4j0yr0OHId7Hc6TmwGHAvB9w+coOY
zCNREYYC7AZ9FxNfhA2MMEWTIWIn/fxxylEuOOLZGsfvDp7sc2fEN9arZDYWp0Cz5lPtJ9eZM825
Dupug5qyCMmE0q8F14VAGpfWB7wjApiwc8VlosB5xbl9coFhBv17U1+Kig5BjEx4Dk3bfsJe+IFu
pTxolvTezDr+Pddim/ZGEiLMGi+ZwWUNmUx1Zg/Z1NQA//0F+5fXi0wE1+Vk7FFLG//4fCeaLyan
cOuwj521NQuc5Pbcb4eiQ4rdOWQqdzdXU3/k8D+H2P9SaxHvABpH9wzd9/85xIYXybhfeXXIitFD
DtPZe6FFEWxGKyX9lIDuQakjCqbhmJGqvras2jkmk/X/31PRSzlw+ZZtxP9zZagwIreVb9dhKqYH
ZSNSqFMdW+5QlGsvMT5HvwDcWxZnaZvN//i4/ssgHRSfxTSXJsZjlm//36cXc0aZAW+YZHo2q6su
TkLTL1FgxvEZURsRZFpQYHKcD7KPd1WCAOO/v/3/cpYJdEZ+NnRIA2TMP95+KqWiDRKoD1k35+sK
T3iET7BpUFagb1b6//yNaYX+pZekptSDwAs8oIv/7CV9gvw68hf5P/s8+CrNO5i9dR9HhjY70arn
DPgJWXd18KI5PovrLvpteUly8sgyDeMRO4HUPgupJ9sun8jpFSJZp4MVP3ZmC3u5tonm6bR16xFT
l3lYEPyoWROn4qC6bNKzlo4eePWWyIGoejaT7L2Z+mntNUp+tmMAzKohJQGdCVuE0uEKqNP2FqN4
Ldpq2Ioqj/c5iZ7vqW1/9W7ibBGxkE5JT3SJjeUH2Ub0mXpaKFHXmLr+xDRHQ2ZLGekNzpsIUJQw
/ooukcjInQID/+jovbrNJuFS3WDdWGzUry2wdp/d/9i777711s2G/O6Z6yuyZVQnXjw6iFs5ONoS
sEGoRl4sntQkChCIIAWL4+mUdASkwhh8awo4OZSewQ+UInDfPKQZrWnbD0WQvVHJdAcl4/k6mjqE
vY5MsDb4oAlKL5UxyrM/Ez7BFbJ4Gyf5oquYbI4BeFnAJvhnQt2WT+34aZdOxrnDTDftrAlS4jJE
VlNXPkvh/TKTav6lp8aN0JOfbS6IUjRtcZm8Tly6sf1dTUQioqLMZuCJJXwbOH/0e1kPSaKgA2sz
UAwiVRMKs3x0twJtKmDv5jhDiz+zcntvNYAsxnLv/pCXzD66T7S3iHDFlSu7uLZlScY1Y5L7Q4Zf
OUdC4sJsQfHK5VDqdv/31v2xCLhZ06sohA68k6nlnBk9EjC33PrPYcjjflsNzOR8p8p3wP+57Jml
AL87iUtsL5K/eKoXXU55QkeBvC7Q2vJUe+oDxgLdCxnC5IEOAKmXW7iEMpRZJnkffTw/aKWaHzpy
Ecuofrg/wuZvIvVbEks34yfESNEWkfP4n0NdwCSiVrkSkZpsnCYdlxSudN9MBbGpZmW/jmR17Vsv
D7FxzEs4J3rVlJYKtVP9NvEO7BJk9KjDnejZJgHTmArjnbTq8tSAW7I0ymS9qrSntjK0p7Gsb33m
tZdSFtojmJv1HIg2jEbN2jixE73ECTr0pMG5c7+bU+JfkAWSOT4eFLJpsD1eOjxSJqBlyTQYEqJ7
JE/W0+XJxJqDfjMg6Vsbs0Nf1dHaqMlOxyYgb3bZy0XdD8tngv42Ty7jd5c4KksX/SmaK/LslozL
bJJZWJWVt20LExOHbDRYQi1E/hnCqDvOb5NtMMKI+/lSaNH8ZqbYBm0juOW6Um/5R7Y8aJMBegAz
w5eh8sKa9uU1joLpGVX9SnlG/VpPBBM2Kby+araIqysXMiot8YPbCItEem5RumJe8Vee3whyF1tq
JDlZqMvr2duh9f64w7aRA7rHPCEobsZma7dReSV/NcZL0KrQQYSU87u8LjPKlZn6hDY4cb+TKDCe
9bzAz9o/QoNstsHMrx30UfDaJ4W70UffQ8rLf9yLLsMiP1QX9OjzaayaXWOeDEXYM9vz6Nb2ffcR
j/YP9C4n8gCKB3cwrWvZ8DkpTR8EjMrbSzMg+nar5HfiEjlg2rHDDEKvd2XsLNZj2HuyaPPnOe9u
kz+6P3Pp40jpyUrR0IH+cMY3cpryN0vYW6vSGBwXsoe0Wvs/u+RYk670wf533IGNaPeNFqc/HJdF
+/K4S3bjNquwrvQo4gCmls2ra+N6NZVJbkgC8krN8q2YxAcnkuyjgKuZVemzNEv16Bup+5aQ/xiL
/G3shu5m+eKSTG+VXRsvkN7LBwCur1A6oldHzOlVttqv+73MFuJSNGir8yULcig03g1mrzcuMqRh
uNFzsBym1sYnnMz2KWMFuqmkqRAzd+1mZri0r0xjel3kyxs4Mhb7tnJ6he2PG8nTv8YBDWhdyuYZ
gblxCWzxpJq+eW6Xg7HACcbSN8m7RRxY9g5j5yIYjkNBLG693JVdK58FAm530D8CArnD2h+9/eAG
P0arSOnXXL6LZspnBJ+WEafiq/nmjR4IdRw6Lj6+/Rgh2nr0HZSnjXNlLYcifUz90K9b1hQDkjlO
eO7Z0bBxOK1IoGTF00Ps19PD/RZqUaDAabZ2Zk3uphHEmhpB4CICTh7c7C2o4xiQqRMwGovNE35y
A8QkExuPWLWNq7nm0TW49gZ1MO+DKfdOFvO1tEqu3uSR/mqk1Qmrgb7FKhWEA6GXXUpkLSva5mYK
+KbWaHun2vSrU+6SlNt4JLLdL3alzZ8mcqDRj/T5ej8Q8/ZmpAF4tUbFZzuot35smAc7ij5n0Z7c
pM23sv4mx/GXGxlcc5iz8Qucgr5B/Z2oHR11AERq3AosNkjAgfWTXSxXRZkfzWneK9qIlWPj2OiD
0LKq3yJNn9IU7XmXTUAwxLe20OagHDnaYG8B1vEsqPv6sdmWGKxmqOUYyOS5SZr3FvpyZKrfsj/b
XMdpYNZja//shfukaxNKT9HdKOc3xYgkxUtNrvm9QworNaSW22dcFe/m1D7OgLYYhzxkXrxcddks
RTZKEjj8XvpOGu8eS8Qv00xCuxEhqAciNjitaX9AZl5Bo/6e2xFKrFWSm0ESQOf5A7kDBkbOtlqz
CgWMGpc9WrBZ4XepjzRD8miU81s3uY+1288EOVWHVM0Ha8pufbGyUfYJGK8H/AsFRDJjZxVz2Aht
O/Umzi8X3wgrR2/6puO8VRb71clT9jqvbCaQ+WTxslGyOvxaaLzng56e+rYfzm71mqaw3FzpPElb
J9qhsXVcoxFVAXGv2wjNdyP8X76RweEScMzmrL0VQfTkTnNN2udEqLqkMtH0fBkyemsIy3w9/YdM
dv52nod2XQT5oW0gUFguvr9CexDj+CnAvDklfhddTfxClvFRVPqVUQmpL35Y6ObGm+k9g2b+nQwC
IFNv4m/n88U1aVEMQkpTipCJSatJotIlBECvxOJnPeqKLIDGyeS6BwKWmT9MHGcYzhg+O3xUsV1W
W5gizbZO6uvgaQUCWUPtWFX1q0jrof+W5tXR6CMKhREXSTTgUpdTgu19a2BCNqVv/cFdp6+JioTK
PwfXtJ9vehPQIRuOiV7R3domdrW0aON9GqEhZvAPiAXu3aoXZChOHksLd76QW98dx2Tx31jEBgzl
2TTEazuTMe8UzpFJ4J+CUXIMm6/p8m9fyj9WU0InI7wG1y5gW69XuxQD8BYg0JvbWx+1USEwwIDh
PNkPQmMZHQekbQ3gyZGGI3I2CYryq4WI5hBLINtT4O/KtKk2+tBllx6P82y6n6g4iCSHmrhTrhOv
6q7nsmu4ANAGf1VP7dmSNong+vjDMTQt9IbhQVW9heEIuQPmplNXcl2qeu+Qm0KFUZGhv9TnQ1N3
vwougLKaxK2d1EMvYXp3uBc2RV0BURmm8XS/1SwxOHHQLayUC+McOxzmuCKowSpPwqPNZc7oGFV1
ynxbQwqSnIKiLle17qltIIJiU+rMjH1ZbPo8Vie/ixUqgybuCaJkBH9/sFtQXFUbn61x8MmY6uqT
oZFjMlR6jbg2rU9o/smUJfDIDDu9u3jLf1jbU/U3igMsuMO3FGvRqBiMl7a/vj/3JB8LbInyF6sB
cZLxKE4uvTv4t4ZQeIXIntdZR1WeNienljbyvkX2ocZ52wv/Wqbp3oxBrRPe+9XjsN16cVqv8r4r
T93yIqSS5UJQgJaHpNGdEjTH+3JywoRlO6Tr4ZAT88ISaPkLNIFHX7nw0dxGw23V7SfU7qthiPS1
5ZnN6X5gL7jzGjPYK80hrCUXB9U64AvrPMNKmbD/r5VfnHB9vCsN0F6z3Ls/RAt+FoUnt7MipK+s
i9OcJ8XJH+cP36FYsjqEZQyiqm3nEt5OynNbruTyKtdNU27wqBQnnl5xAPK58QgQPEg0ziLRs1Mb
q+yULreMIQlnJ2n3adH9gLtS7rgXgYvjgHujJRDIeCsyPH66crzV/XGZBZwq7zcHR24Z03l7ZNLx
CbsYxKXlVpDMew2KzRyBAW/sxXpZ9aGnaiijvarfUTaPWH6Xu9oCieQjhfHKcmaUFHR5wA5IhJOn
+2HSHHEay/esjPO/D2Pk9leFK5EpzxUa4da2GnqNCAFg12lHVadfoOOiLcsM/2h1fcZ5vL9aKSF9
iddcahEu9kV2aPrAxpPrGvlv3SZrLW1v8I7DOxfke9PBbc0BTPWcaRvh6/4Fsw+HsUpXMtAxGWuV
yZc8RbDReGoXJ99Ye6MTQ76FH67UWhVorRd/c4Q1s7P846QFgBpSwvRsdg9aTa+apfqvodOGtdFy
Yp304PdktjuMHOM2jQSfJmyzhBclpL4uhJ6/Nv/7zVnYZXO603TcO14guPPm7jSA+6Pd8g+c2pCk
2DOq0CZjO+P/398ftxJsCFTKoJd0l2A5BCfLX78f7j/+fksfLOLpAiC297t//5+/x/s/LTVomTiI
1frvg/e/Vd2f7v3m3/vKczdgu8HWLQCE+z8c70/+/sd/nwlu2nfHnL2/T+k/fzHB37odR/u9NHtB
zb084VRz9o0zcpmOqxa6NDCv+61sufWfu/db98f+8feQcmS7rite74/fD0OsgIH95996cePs6jF5
uD8E0Greqrz8atqCVtmPIN0Hnr253/3PYZY00uVc827fb3JO7452MDobbB/H0qAWT2p8owFhghtV
1ude1+wLGkoXT7fT7NJWkhScGxHubmyV+rILHOVkk2jX/hmlASETj9Za5O4vLkTVSufkHKYqOYDd
nkFWdNZjOxnNLosgnLo+nXjFkjvPGc6oJjBCu2phgCCwMtPhmyQsPZzxghGBODO/32gd216hf/m0
Lg8Jow767Ofcw27XJxvFiZwcoNkDg29JdK6ce9w0+25GOFSOeUOwguwTB+wGlNF7ycR+pbmzBr/L
+wi8R8fQd+VYf0VjnB2jqe62kKzo/qP2NQNCpnUkW+DEFyDsxSFRsxviwHguWsRFBZYgWqvHebJA
+4KMakhCwN5nhpbRAqXL2rVPlgFuMdJ0XHxZKcG01sASWJQBUFag7L1H9Eee1V/ieejrm7ChHleW
Rf0UP1rl+GjK8k9rO9s8J7CB6+d33xtRmLQ0Hr7VYva2j3Ku6SokW4QRhQWNHcMiZixMxBQVUktT
Stq6UZb+Obeqn2P30OnFU5TWQ6hiH1seHO9HcjG/8IAk29Svf1dx96K19bTFF1utBR7TWCafudxp
ufJ4ZxdZYmdvTJWoLYja0CtxpMYKbYKgNjKKgQQH89stImOf9K8J8q2nmCyyVSWis4Y+BYjEYepL
1EiWfg6CttqmgSR4oivFRq/zYtMJYXB5vsrqd2nH5N7SAu8MJwZ17ZQZJFEDC5XeewBUFVR8Ig+y
KS7XBkmTZqNSxlpGetU0YLRNNH+jcUyvng3mzFb+Ke9B7U5OP9wshGcir961rMIPaIOq7GRHtWPX
5SUT5Nz3tn6YUrFn9PSm8RRODqMPkPXkoxIsO25nG5gHuO1o35jVJ90twewkkWJ1MvsH4a70jpKv
0FjLVx3+zGL01KZnvYkgvWajmOM8Lkt6d0ZgOeRcYPZqEi80NFMoWBOtiC9tTlF/Q8cUUJlQGyA1
OLnKfe1NwgmBeE1ahsRF32C51g4zgvq1GCHxgkGrzsQucCXKK+pgHKhWhL57ZpKIKir5SZYGV/jZ
AqAs8fC3zIeaJWwdRLBaw01FnT74P0ZMxkf/Ky079VDDlI0wFM6Oee1iJgzNqIl9qpdX3UD90TuY
1EB4jTj1eqiBThOEaF8hS6f2B3bdft3YGOMSQb3fscClrVjPhni3sMnvRNE5G1nSOCUlRaqKC6IM
62ynaVnD9ENUG4/MDsZYJB6WVffomJnaJvyQgDnXoeualY3fmU9N5m+nApsu9ETMqKyFU92mtCdI
aB2VnJgz/XPRgFWaohjh1aGvY6KfzX8KVslaKX5qZfWnG0b72BnEYVDJu2HuItciZACjUZDzNeLf
B2Nr4opPfiUi2o2FU28puctNIgLvkgxJgv5ZkKheIOd0FDtp5n5ndE7+pkKwzaXTjna2Gqe9KkuA
Sa1IN5E5/BainG6cARHC9F23UvXYHUUq69009ESDzbl70OjmDBTfBJ4lD7FblyejpwCzdPPNJqJ2
l+uBdSiNzqEE0oL91EenupMDGaAyeW5H63fkXMrq2kj2OFrvWMskWD7OWPsvCWHt+QzBw1A5X+3l
WzRY9XCoR+PBixVNXNDn7Ci90LUmZJkUypd6ORCok9jO0Sta79h6gR1qtTo3QZVe/h5Mzo2tFfyJ
QAeXdAn2VoeyiuPNYJYaenVyLgtkKo7AjM060GMFyHCQUBlnSLtTg3D+REM5bkyf/UWOzbxEQScY
rnOmWqpJM3RUfAgUkxVT5OgRtIWeHQ/bwvP27lRoOyWwUkcd0Iri0zaIH6ysSrAmT8zNW9MX7o5o
DdbCY7TuEj/ZxaWKkblyttYmyWAIS7qtd59TMScYhnt+FtzpKGi2XFfMLY9u/UpU26ojftVfkkN1
r81OAjLxqkgEAM24+TXk/S9TH9eA97hqwDFfqbEwqBOn79K0DpNrhVM6ucxCfeyGWgUOSYY9Fewj
9rqVpJdZAQnFfN8BDOIa9EOYsb0j6PYdxsAliVhqxAP+VXY5Gh83jB55V+5jpl47lFdqemkizrKk
vhDda8c/GTY6a4pbtDtmsYK1bLLNCdSpSMNAmWHRmks0FN9MTHehxenxAVrKipwDytRhVxGys8IN
hbs4NbxdI18ZeWM+CnZdYT0Esx+grAUu6JlAtLxquOLJbKgYAn875EuP5WfTMcg0zKHd+Jg0p3Yi
Wdhs/YeUCjDGSn9TVvVLpAEfOrtPL2Pa/EhrKcKJ4cuu7Pqdw9QMsx4peqJEGKemyt/VqXFJbLqQ
kgjVoRzSk8cyfZtx0t7EsT3vBtWT+TGa24lJPeSCTjwQ2r1trP6J/AX0cxJvaLVYYvpqwYH8xNKR
P/UskDaS5Ns1OB2Q9oy8dqWNgA1r+nlEI37o4/T3YMRwTQwXe2iQsuDJrK8sC8zQHiCyWMy69oaa
o23rDUSBN+rAXGY6OEtoZQO2pW+r6ECIzYwqavzSnMA61a0MzsQaxLsMTSVqLJNlGwxnWAlee2UU
oJ/TrMalHsnH2qaHjSbzwQjK0SeGq5SPN9IeIVGwXt3HjlziIg0dp6M7mnucW+rRip56ZeXPVRZv
MmB7j2gUime08enOJ+hoY3Q/VRdVL46U3WVMxE++bvVL63eU9U5SAJr4Y/Yy/yG6vj7plUZI4XIX
ZVy+aeGFH62+HA9Jxoyh9uLdMA7GH01ggqzaLVSITV873o8cbNkiAmRKAkLHmsrxgTQvhb2hpSdg
lOREUu5Nsx42njHMDxYv88qRdn7ICkrIiR8Uwk7aTXXy4YyEFki/v1VuEl/ZmV7bscpfRNbtGUGR
TUEWAolqPUGKKt7ZORFe7QNpNMW5Hr4YSDSXVGLTajOklUkRkMFJ9igAKtLAYJfqRtPx7dKxb2hd
f5Iss8j6AX2MqIfdFmXnVMNOD/qBJQnNSxFHYm8t4fARZYrDB/eom7+E322dqScmBMv71hYRDW7U
fphWeXXNvLw6BuPCiDysg9PMB6Ktd6PArJQCo9SqxH3sJQibyXIPLG33fTs8ObbTXiepiKgxjX5X
lRNWfugrIiIjHO1eEhK4GJyzmhp2KH4oMxmpkAS7PSPY55X55bW6dYBmexmtJXJxtAg761SoT11/
zNg3rQAV08T79jkf42+sdQxEPW/YpnIGiVUMYaaX7gGYDJEIWdsh8Xc78ottLrg4kZknjPbeKnce
aF4swIN86DnrGsJwbkI4mLojwDx5JcmxKJiIaKzAEJpMW1fYAPWGptvPJLcekPIcZjIqNpmfIavi
TDEod2cxqtoA0akOKnWmlRtNb0ltOCcLx8IqB3S/ScY82BU+1u6xEdWzkeXbxmWkXKJuCSs3l9iC
A0FQVM55i/H4yoSQtvFYvBl6c+CMNCL9cHsGH33y5GNq1pFVN07wbdhRf+gtJsON5UCcEhR9g6zI
QfK5vAAl3cU+l1E9hzoFQudipNq0yzss50v/eZppZ5G7koc7OuLDZMR6gMz1EQ9Rf1HO1khk8hiD
291lnU+d5Oo5xYXHRKWiu6OjVXsdsbY11sV5mI4Ip2n8ZJMiyHVUaAkRIsJEce6OhyhVuD8bb9oN
oBE3Q/ooZe1dVe2uEZ+Mr3pDgLbS3o2RrYynbnKqo51mjb8masVzUdJ4Mlw7+3i4F89zGfLGLIkH
7xEO/C0EUQ2K1O/IK9x3Q/6qpjzaBs44nW2/9w+qIAgFCTMX9TS5JAUOGMMuXvNibC5RmxpP/fBS
peBUImQJl0T66TVvOZMwyg9TBCe3POkYD2XCvfTZFTyCeYt9VNM+Pnwq26a9RVQwfyZYCFcN9IjR
O4hXXQvV6JKMkFWMF3qH2FQvn3ETLYfGht2oPBLAKRuDa6DfWHudyf/bx6pM92qeX6qklWdWFNOT
sue1RqLCqu8k6ycHNkQz+7f7gbHdXqbmd1VaLO/0zEOE6hFi20yYgeLpZY7keOF60D/ZvX5MzORj
YEzM1LpnQ5OgSvNIrbjMXZTTF2hqgxqIl9UqbqWVkrXlgeCoh44d+5xZ6zJD++xXg7/kkFVM5SL1
CFegc0jCMaG6Fda09Vwd/FZCEJyVNNs29edTwaB4CyrQgtXJzFPXetY5DutmeF6hMUXDLUU3MrCk
rOXon/GOwvWIEW+LavgW9VCzM5rtbQ1l6OjQsJZCwJ5Oamy1eWxsOrKHCKphrEgoSBZXz4UjeJXW
Fqal85Th/7CKZKccknjMJWNlJnNl3QI7Ogsf7lliiX3CgoEJ6ESKffWD5TtnEbsQwIokUHvRTg9W
ObVr9iPQ8ogqIiNHqgV2aZ8N5wstqnZwEhhWoyGO6A3U6X7QFBCyauSFqUAM3fKp3JI/arz0fOOP
sm8Au3R6f5yE/7OI4m8N8+YjIYVIJYvqgJiqXEG8HigZi4qYnDzfTAOIgVKZbI6J7z7kYMfWKq9J
7p27eu9U4CEil8ndNI3MXpNlx0/muOPsWhk1YTtQHdbC/0FuxiXr4EORKq1OowdJnW7tB8bYlo8E
8LJEM74mIjgI4cyGY0tPHErDrzfSzW+ARtQ178X4EEXlaZrIDZwILtkVnIXCYkj1Te+Sr0I+6PvU
aOSdtFmztYi1IWlIUgpJ0GMVE4kHJ/4MzD+115PRVg7o+tzsZ6nhDx3tUf5krl7BwVjXg+0eaKxd
zt4Y/obEqpEMWArIxfCSG1JdCEucnVyEndu6K5/z6AELDNOBMG17sSez66VI4BRGgWmtB2+g9mh9
dyfStjvItEa6Euj1tTvpufftd2QfJ3VEjpwzvdhubh86UGq+3iBWMBEh5yCv1lXb0nf46AQ6BG9I
bVrStjUXwkk8/3ZtVLgly3G6xwquGNT3sNTaNfsJhO+YQUiArHaRzBSGBQ/JOl1R2qaIchDhMdea
CWEqiAi3VFdsUmF81tG2gV6xxumxt1tYr1lljqsoKPeVPZUIDQgVJz+qD7No3vdFVW3GCtF7CpnR
j9l+VqELa+3PoB/wj6wg9IDxENYjLLX+GNXaHo7GNs0YXJkj8x836i4q136O+fgrNpmF5B05lsU8
jatqto0DYRUPM8CLS6Wl6myULbQUlBksNFmi1iRgFhbwS673y1e3WKcj0RfW+EOWJmWKd6zbnPO9
XW+UW9dc6klTsQNJKh/llJgGgMjFuG8tHPJuZCK5ZCRDLYG+rhrWbck2Ny8lnCOZ/Kg7jUktM36a
VPQ81UQrN/rXTM3TsdLTMI0m7xQ7O8MAGzKTjg2EkuGX6QTtXgtgGQEdsUhGWJK2uUYdS6f9zTxc
D30L7gpG6WE7sGTL0vKTNZkbTrHFWEvDWkMVtI1NUCbC1U+5kxarkUjsp5rh0jSyr+1wL5y0vk1o
89qnOk2gDKQxcohOs5/b4tMjkouUTvZ9LdjJTZ1Uzr5b+nqNwVrfCms/Ye8lXgDXgsMoHM+tZIxe
Uznm3nuiBT7jxaoIaz0ZF+wVGNpo9HacDUl3gynp5IreRK+th74wjtjvoH3a+kAti0hc4Z0Dmjbb
6yRprLONKueQD/lj4LXluSggm6hGqavnUXO67XjmJDyvxigNHjLBHEQwWxOydlaEoLxQQQEtLCzE
MklzsHxTQinM1iw/423cqiCc9Rw5xbjy69LbaHmtrp03vxhsypaJlHc0zCzf2F050VPzwg3VRPvv
ahEjT+OlTuf2yBnuaE9uiulm+OwG01hLWWrrxmK8l2ztKEi2Zk35FpcGaScw01u7+N3QtIcQ6aK1
Vn4XaZNAKzZ8Eljk78FZRl2E4u4XopnjD+XGxEW4s/3oyzSLh0je57YMsklTIU8hwfzb8akm0cY9
GEXirMeA/Qv0+mYNzofcSkdSyGItXJMCanOezb/Z89Jk5ZQv0Uyog9YzLPI1yWChGi9W+8EMg5BN
kb57w2FqlXdMDfK7DEfy7vig1QgGqLcY+I/BbH0qT+o7oSfk21Zui5CftHrRd4caqB0NOqcS6shb
Ef0xPFXedNuZUEP4UAMrKUM35pvpBSP8Wc4bAd1GRYTZKiajBZFkcEiz4WebKXGK2+lWFd46VnV1
znAWrKVbsiGc6Yf9BhnW4Fi8xtQDgpi945TavyKDEY2dtrzLBMaW3tCvXGeE9dkH1tHxta8MI7GO
p3XHyJHrQT/5p9Hi17NH38U/QsJzHkGLjVk5PgRTsodsmC8G23hj15EVeixb0sQ9xrlfrobJKA++
5mahZOy36+2fANX8Uz22AQbWQRw8+1oyZAFYlI6adosNB6aEGfAJMBu+yJl6Bys3HDH2lWE16+66
ZP002kDUbKuuUJHAcE3sNjjdD8Qj/a6YrTH7E+SgEPV5YCfzGPmVfU6U9UVNqf/KlH1zIj25JlPt
74xEXLx+IKJN9MaWkVC/A6LE97mzeYMXXrAK3D3zFvEug/I6D91I5KFzkdWyHmvjlxY5KwVTJkkP
yg912mRHcJTqUIzOzSoI84Tha67mtGa9t+aSkUCczdB5/IJuBtnRf48yRXEOnTAcUztd54FGlNZk
vUqv2Odd82mWTfpSMRIKWZeh8Oit+pp36oWiilwyYgzTmSTkghoJiqJ16APVrjCCE3ec0qZVCQQy
MdjrPmVgOvkY7OtoWiWtmRyVzlW0GyN6w9rBYN6ktAIzLgwy+I41QINz5gOlQsi+LUDr3Zqk7Nfa
WOm7aQo+PIRra92Ff2ePeA+wbnXrrGz3tVlap3GKnVVAL9ZKxm8pWAQGDQOQNoueZi71SzAbXAc9
0MMxu5gp1Uh2ptG9uEEaNmVAq4O/nPc4erpmUebuZNCZW7vmW95UJhOapIguuT7u9dEOjhm19KHP
cJm7VYPeycyuCazEPTE6PA/6ck0+TeTRobeZkmuAZTCR+CfM2MjCnD0lK6ixOcyVTausXWTZkMSh
kzFoGXN1aIt22PlYvDb/h7zz2I1dSbP1u9w5G7RBctB3kN47eU2IbbTpbQTt09+POlVdtw/QQPe4
UYU8kraTMpmM36z1LU8PYIHRt9WDeM94r9xyAxy1KaN9gYLqmgMRzcem27cilRc/JOztnzzRZWQN
xsGBULmshwAQAlq4KL1ECiSnzJz4lAYVL0+nzG1TZNytCrhv3zd+r6ObdLUK3p4yzT1nxyUeKRX1
urqVYXK1TIa+k92tMmjPR15Ml0tIcSOvKn1Xpe2ZqXy9bOqGRBjBciJqzKeyoEYJesRHXcpmqIuN
n0VSFbfYBYpZ1vaHx6BliRWIbwl/x7qoc+tV73aq+1KQ4J5rS1c3L1HPhUQ/RT9sLlOw+69OFn2V
QnRfZcl8zxl9Ui7RwzqETJjxNJ46MN17aQ7p2TPt7QTl/oNjsECDaCbrVJTRobUapuPt6F6iFE1J
EJbQ5rqWdLU622us0oPYfJax/4jyiYtIpzsfS4uY8g6HIEpO66Iazo8gUc61qyYg0YAISkZ513p+
GPU8wy3bDDd76E3mA7r9MqEaX0T9Kz45f+5xwWr02W2srGEnh+pPXqX10kvcWtD0Iyiyx+HW+0Z4
aXQC/aLyUQR0voxu3KPDnHPlYWZgfE/MFiDiaK2FrbuitXb2tWxiTAB426aKur9BS5tQ1KKDK2Eo
KJo6s9fw8Ybpp+EYV9zJkNd8xslmg8iN2/2na0wOFXmp9jFIaIJ0GiiXZipwUEVyZ+N1ekrz6U/F
9R17XfFs+621q+mjFynvZQL29Gs/cPtJXCII9AmGs0WU1DlvZmGLTYYTlWhwzJuKLcsUnzA0phfT
OIUNy+1SWTkCEv+usrC89qJsDmnHVYdjCASuCPRzZxfyYspsr9flk+VojJ9x5uy9pqGgUc7SdKm4
DD+0XobRfzDsV4fOi1Y2FgGiesLgCY3wq917BJKnoJlrEWR3U/KGLy0/XrkW4Y8j07yzn5QM/0wM
ukNk5id2tPRYVbfLfWPctIky7+XwbQp2VnWbidMgQnlpdf1MhFWwkm1prrP5FNEyRrcijFHeoW3q
WWA52VQyF2zVI9RK/e5HBym2mK2yXynjqaUYdHmT3Y2Il+yUYS6g8UyNd4SJGLiNBoE5a4Y3+sVu
Jhvb3ocFII/tD4eiwfiH6tBluxSGhCOF7Q9yGZAuiso+5Ib8pCPQj2bDmeDH1poI+ovbj+VRoSfn
VeHmlEKAv/UDudQetZ5tRExI5gePBRXIjfaecH7fsEHcDQvWIIyQg51IVESJER+7kUAKVeM3kk6/
oGXtuWp5CBX9tjb1/S5r223Xpca+hg34CBDGCb1eu9wXl7nVTUfBAGM3ihDsbkFogoYtsPKt8LWJ
GbuGuQxOvOrEUqiaAbSdFp8Z0e4sVd34nhetuZVsR1/ZbSPTuzPZE3Z6NXMEd7k6VJ5bvebt3D1D
F2i6nYZt6GyH+kvAQvNPadUcga5zg/fokq2n87cGnnVhK3RPe4ohTwXjeoQStSrb/AKLMaZ+okUv
ibU468z64cy2TwqBMs9rEb9FNeOd2sMv1o/NxjZGi44WDvEc3JN31blKs2aVo8pkD+VzE04IvG9y
8cMLRbmNRPdkauG1iRDctikhooGQNG0B/0xjZ3dn9Lwje/qSTXAPubPOgl2RAf7p7LG797hLenwH
76Jh8Jmm8d3AbciixBQL3pO4PII97r+NkKb43eJTECB1S2ZT3w+JY7gXO7T1MzSmVbjS2Ae9Z3bd
HEXGBW+khf6uGmKTuzzyjlaPvK+VkbvNtC4/E/qKdttx2peIi5thb/qKmGqO5Jpbqil095UMjYXf
+9XPkRXRGBv6KUpAH1Se7xxMa2pp5AT6Tsmq3sqtXx5SoRfJCIdqwKmXLhh3NBX98BhHUR41FXwN
jIMecZBMm6pAqOB/z6sKNKZFFVnsbhhfiUbmJ2/847raMKwsC2UnUBljCeGu3dZqdh3EifXiTMDx
Y7OzDjLorJfa0P/xqag476DFjZuGwOidXiILz4oh34/9iFkgDz/H1opfsurhV3752sGefsAYRXOR
JPeZT30FfLCtouCZqc54kpYfHXPDd+9pEUSvxvcuoh0q4uLg++P7fI6y6aR8x2Wcko7PacmkDZMZ
NHVEGLQ51rF3sUSFflO/TwErLMwF1QFvZrdtGmYOPmo2wAKtv0lbWmgHEXYxy8snpxm2Mu89/CVZ
cXFGfJCFxSZ3RGq+7gALbtjuoqh0ZHkxy/wPowZvWxPisfXNHraz3fCWAF5OUDML/mDUuM1Q6S51
NUyb1qeXpbYez4KCf1mVfUd9pxk737DVtZtoeQnLMF9Hdg/EmrQPvrE/Y9P4qwl5yLpNo35XIENb
NCoNTsi+1ZqtJgvWoBHXFEWxly5V1wbHLqTgzWX7h5eTASGhG1xIrbUpiKvkKDasG52uTdyF22L5
cY655gxrNZTp2n4bHcjNdag1z9Rv4ULXsmjrVNRHfUGP3U9wbp2BQRlhCW8tuaAvSGxpcd18vLPa
MS4Eoa7a1E3OWDgcNpDjZyOUcf5+0DqDZQ8eSOYXfI012a6p/W7rxdOR1yo7oNYzHsSoxG2b3isZ
WMcgH7inGbQ1wrWeJ+NJ+Zr5ZvzKZHshXyV8jTQzvEIUeRuEX60yxy3xt0X9tW1kf8296YQDNvAP
IG8SINrMDTbFSIk6YXxlTVzoG1k38ptocNTTiVPZkmrpVLF5a+3sR+KjvRySynpDJxUhsntSHR1J
IgzQtVbXnCNZXF270640DIiAoo4Zz5Q0RyPUDqTl2kugKW9iMtqd3bkgFN3ug87C2GMcs46M7MLd
MBj5xh/wzDTZVKx9dKAMTlKb+EITZe3aDAmqK/HO4TZrXiOm4kuW3T8y24xepvYmVJSvMf6TBC7b
r65SBD0Y3mqwy/4MqeLQlZYDPC58CUlBObaEdi+cUSN+tiy8bW/a3V+Gy5khGn6V/2A3/sXC/A80
6d8+/b//u1CmOBxxtf7XKFO4rU0Y/2eU6V9/5l8oU88GNgmkzUT1YVsQEf4JM3X+TUDk4wbCumNm
UfJL/4SZAumTZauif/8/lv5vIIvAmRL/7ALoMf9H7FJAFZhy/z8sio1xVfA/R8cyawNQ+xsO0De5
NoLSy3YMyr4IfMgRHBENXf8BC3kYNJLaWz99ifP6pKN8H2cJvDeL4bPJOI/f66usW4eQ5+iAkc5n
s4jeM0kl6rWkWuaBuw4anzisWXQve+PutdoFO+Y8I+HSr1DoN6NerbDlf01o93Wh+cfE6uJNFrEA
LxMbTRhSfzmL/o1Z/j/MRoAGR4A1WwOy2STQz3YBmObR2sJBkJvvPX4CNRsLZMKdQJTOrdKQ+WOu
ocqy5FmDi7NpZmsCf7JDh0e0Qw+1BxOvtohS8zejhHCVTBZWkV2kg9gnU/pSlPanMZsgxGyHYJm6
GRP9h51FtyBDeSJn5wQOinG2UqSzqaLCXdEx74pT4bK6K9bw1QC8uo7BSo7JbhJFTxRA9zooI9Aq
JaZBHBywCpm9YunQZ3OHmm0eLN4nvkucH7MFxKle2tkSMqXHcraI2HhF8tk0Ms32kWw2kjAghnce
tv0K5dhdQ7JC4u0pwX0SO9Y2zUN2txNeUGNDyFWxiGbDioVzhf8Tl3pPBSPwqUZUbkwrnqubjuMF
gnQyay0PYjbDQHTo1s1skOlnq0zNErxtkJK5IkI2jSwMHy35xjhsWICAP9eQHgQrpR1KHXkKfhy4
zr98/Dlw1N6KEBx4KUDzOL9Sl/mmpqorEqpVMDU3F6dPgOOnwvkTq4DTYTYDYexuaOwFC672Ps2G
oST3Hr2yP7RWZ69Xbi37ZKr2d4WejwUGcJ3khEEQbT9OJCEtNi14k3LWUvZsVsLTsCDpaqsh11S4
mTw3srkU0oeJzwnT0NamJexqfDUWTqgSR5Qq7GQxDGgxUAqEx94f13C+/BXs/mbj4anqZnOVwGXl
zG4YffxlOV9kzxN6FOn+Gj7BwqC0RFvGs56lGEBcA4tXZVf7EdvUIuizM/xFtmhtYGzygmmedIS/
8MrxkURJvollEJ1bPdnb6dgCblwByqt33FjyO6QVhXgZ5uXwPHTMcLVkXFqSWTnTmWDv+MH7pFDz
eCM2mAGFb40yz0s0++iZw7nrLFTBGkifRIbQgVDkWCEqWHaJGrZsjG4aVN4FL2YNw2MrW9KH9JbL
dwzks/TaaB9F9Qidu/80lmMQFutU1d4yqRmvRqI8y1T/LLTQ37MSe0kGy1jErmBQxQisn6ZTosWn
suTaHZjnA3GZPqIOGV/UNadC2eNGBiRsaP1I+o19LVPUj7haiD4a2l0QYLQKuEttWlfeOy/Wd8Zv
bYQFoNLQwXo0CDwsdYelkaU3eKpjoeYfuhpuXpEAZgeBv+Q37EKG0kScedDVIn/bG4a20lvpLc2o
D5d2WldLSqvpmSkkl1H0M0blx/qyfhpGj+QkXWfe52eHxnUqSqWOPKQBS0HCUo8NmLagyK83wn1P
4WxecKkTeICH04+dU+OEv6RK8Y6W5is6JLEre57YqK0RzoU4U3hXgIe0WSV6qBM3OTu+MS/R03d1
j4SOlI3BrD6y1nU2tma3R2j8zL7N5TT8sqc8fnaGdAU9Ckdv3+VoJuh/7UHUa1BwsxbbPfUauC6k
1vw8szOTtCLNPXY1dvB8QjTQNOvaELjEO/+cqM7lT5sY+eYlHaOdJatyZoKpeMVD4a4Iidx084JP
mulmUFHzKENjH6JIW+vVnKHWiwyRtXuUNfJR5DL1VTTGTobFCxqWYEMTvbUAuB/hdpG2HX9ygOKg
moJH3Oek/LjDHczkKposn2HW0Jx6W2IqmdDxalORv6qCHZI+nBNcoVfD40Dx/OBXnmj8+026wrUR
MaP4qSWICTvJSFU4xDV4hvFiyuQ1x5+2kUV8pIBGchajwfEJHVrnenX1uAxMSHBgPYDmwC3fOXE3
rqKuMNfSAYRlji3WmhBfQBAopr16tYijDw0o4W3ERRKNur3BoU74hO/l21AOH5HbliDpwtduVIfe
j90F8oYRy60XLR3Di1fK1B7OJBPWpTqysfqB365d+kL277YppwtihkdXOmTJK75VIwrYKLt9tDK8
2Z4o4+ml1PSbh4XpiAkWje1Q59vKn1ZlMkXMtrrhPaqMMweapFuz4sNY3YqSzBuWGAbukkAeBZ2F
nAVJ6cSWnImXvEblnlC8lDtpClcPdzfJZj9as43xNtFeW6r5cBC1z72IDkqW148EhFMLyP+KBPJi
htW0Vg4DR+mUPzlrxBuRUy+j+ZypbjiycilIDPKfugJtpuk1b+mU/eosynyEvO6Ka2k3eVD+sVkh
5AGYnjvbRnd/S2KKcXSL9yQyMbpVyaXHY3NgsaGmbhtZYCVGGyQ76RDLshqnY9WurV7rHkBuWVNl
/tWLqm5lEYa09Q1WCR6HcZa36YVx45m9k0/Nb5tUIohH5hEmEh/tWecNTe2uPhLXTTd2rRdbJCqg
nbzR4onFUIsdlZ4Uf/Q6nIAduamFTLRCROtUhb/KRcNENokQiqv9mCA+IchiK0ptG3BV7ZuJM7DT
svhCPg2RYM2+nmbFBMeJCV/7OMTk32FOnxfdaVl96H7WXsz5YdTrHx5jAQPxM/AApnkplmfetBWK
sqWw5+i6RjOWOlANdhYVgpsy55nxzWE5VXm2Ja7qM9U6biSinM8l2AaD14pl5RPgQaZWQ6MkSMWa
uFsCsdzyM0RvYfPaRn+k+hx9QGy6L+nJ3fo5dE3IHhgaI0K7hgZ2Q1nOTtuI1IUmnSSMc2LmKxGm
VzvfjoL4nKIIKeQGC+4IpYiuM1/sQJLk46ARL1WeoUtNy8ZVzTEt3R9RyGbEiObXOM3wAeIjb7Jj
EGI6sE0UViYJjmtXr4y1qLIvyiGfLTPhi3rqAY9oeDKmxODQnMy3xiy6tbIctbLIKNsoxVvFhibT
QOhXlbNHrnKAyt/9Me1iZbi7ThbRu50PxlbksU0o3USNVQrUJkGH7cvphjV1ZbCLbepsM+irTWtW
zSot5K/Es8KdVTnVzkQlhMRnFyMAqVunP2f9xTPEeER7593nS4aRmQNN+NHX7NnrKW1WmkDgLnC3
rFHxHaAEck61sTj4ZsPB3GWP1hIKBX7KNRuG58Gl1DeHYNtXAvyjAeJlTEskMJ67qcaiuDVFsko9
eWcNJm+k+JRXRTYt3a2zQ5T17Fntc4pOGvtDxUbXqOulHbnDzshmhZ2fkESVKX/NrtVCPyTI/BSo
1WUrXC6B6ifSjvRIG8/CMua34e8hSDxK1xVxA1dffOaRcldBZWY7N4f7H8nhHTHIaczND2dWaas+
KpZJR3JgirTb00MPezaHdNdOxpLEEXtdVRwFLOsOhjdcyxwwZze6n8xll0aVp9tpSq4hoUOdwfLa
aVrioYr9QOmi5cm6YN2RkuYKnnivRUSrtGNwhon8hThwV9evteH/dBvWXkW7bVkRpb33M+jLr4i8
Vif+8L32OsZgNokoEa+N72Bl/dHFzp7EvO0QWvvY8UE+t1dNt/dBIJZdoK5E6uwaMmBDFy2MSrWz
RRHRkoTgMQVoRrlh0rFVsbesNbnVpmajNLVVYnp1BrnQysRc6WixkDL7gLinnW05D0uijvFc96fT
TisvVKdBVnAjVlhOumhTmdXdy8UzJ63C2vHVUXjjyZFvQDg3pEQr7PTBcbYcIap0ecbxiBatca5W
lVO/zr/JZBwJdXU3jOVBJf2jtoOTlzvxqrCNp9JojtJEfxmTMACCkpPW8o/ZCOhn9A5c2X9ax1+H
YYzjg833PEhDCLLs9HYzx+TVk73xmupJleFb39xDnw1OnT+r8Oaw5kf/hWU9PNaW/SXsm7TIop3/
wdqSO6Oj7/AhgfDrTse2EAP0a22Dl+HfpaFepAZUN5czXhsxDdhPzQj3szOKTa9F5hq6B4qonrAZ
1woWmhes8x6/D+Lt+Q3CtjSfpVErMcZHN473ZcnePwqL5VjFO4A8K1qPPbIBhQaTUeVk+1sHsdVk
xufcluoXDJTYQ1hSpP5rh65dFcbHIOV730iU6ZvBqH+gXH3R8PenDzcwzEulVZvRGX5pZH9N3qft
um9BFDElzp+LNn6g2viU9nDRqK4J52PrXm3tIdpVsvxpjfqtM01mvhQsuAHIuQLEDr+uGLxnfBbW
VgvNdzzLZzFau4To1bx7ysnEaSlxKOjXHs67RW+Ny4qINafInp0u20XXquFwJYkSc5k14lXDNE4I
PR1Ztgw19spJiacVKxPvhkRtED5qZn6TAVdKZVIe6hXNg+vUCzn41/xAjhMZowzf6fSOdmj4S0QH
Tq8ttEdXzW9I81a3M0lDX4DfWbdlCuFkWldGtkAD8WCGy5Ohhidoyc/elJ9cGR9ESkqqMjdO61z6
Qs3z4KsO1qMxXVLDSm2nvPpSu+Ru04aJOAbW4ZwYDbx1uJLhdrCedJD72tYhl/FHm+r3hBTKcRaJ
CEUsuv0QWvsuU2TlGH26Tn5BFiRfsDj7Il4m03DhJz3ZnNKkriJBzj9H17poo3dx7PorHZ4bI7/V
SAkwwxzC6UXpctswcae+W9ieh50PIadl3HwRvmiu3MdusvJz/1C2XGko46ndNkkOYwu93ZaMqlsz
eLuQVX9YpN4ysMePLkq+b5kFfjeZyQ+p6Q/hRT90oMVBvoM09AvTxVoX1lOO73fsy5862sRRa1dN
J5/xQ0ZpdvURxuluQI4z7Vae7z07vpdFOjeMrAjkH6hKd9EGn3pNitrw6ar6NeQGR+L6ulTiucnE
bxVhPZlM76XL7Rc0+b99pf1ERnMoXNawgb4qff+UINIWPTq6fKsnMGbniwUPxEeZYNLzKN4iG50x
a6Q8egfDVMg5Xw0yYtPZ+6EOz3YJcaDrteXQw06YHN72Yy4R5nohaq4/JvGNQFn0t2JgPpU6cwU8
Y1CNd6W8lzx11lLzLwPFRFE5771Vr7inLcOqu7Spta6yj1ZLfhS8JoGfPrVltMawfRrtEhCFX2xb
bVhoOj260z5xwwgXoWastGpY+1VxIMHyJlL0gnm0lVa908kcTGgsrATgkR88JUm0T2xjG5rjuXW4
tBkGO+1tYNiPCbeCqe8mtEQmVPQs3rldvQZBxQxBk0fN/nQvDBqvnkk1wnAM71rcA0qB9F9jlasy
4FYkCv9uEP3WHZgJfGy07TYMksEhX40bZtbtDA8Phd2mj5q7a45Em/g7czlqw+88S14rmGrbEKQo
WkJkxgiQR6D7izrVnhuOTbIjq/PYmIdatzal4b5OFVf1WCFSjfUNKT5428RF+fcqqe+pw0ZDVsUH
qrSNmzQ0bdNtsu2Z/IRySX/0PkMnq97Eonnzh/JeW+AanKSgMyUb3MowKaPDSxYaC9RQ2zGRI3Kg
58bBdEJPGBEOVQ9QXslPoxR3OM8TvMMizq65yvdC07eG6q/FPMJ38iXW5rWR0hoN9cpJX+y+fClE
dRzd7tRaCamSJMLL4t0fp+ckN57sCp9OPZ6rSSMOFL37wsLftMgJ7pSlwz4UlNxc6NXBtC1pAwnt
VdxMRBKsTPaYjHOwNC0t0z3VuXqPLIDvaLoG++FY/a1xi/cov2pxcUxsTly6Px28AGmluwZZTmu9
G1A24esho0spDcSmJn4yiZp3LDzPRFSC3Qi5R3SDe2b0eMFhztu+lK+K8ryJ5acnwjMFMJVWn6I7
BPEn7k4TqPX8dxX6eIqYUhSjGJYq1u6mWOVu+Rs83jqxvi98TFA7CideFXa1vWN/6XS0YdD+kSZB
imC7U6LYTH98S43+3vHTtRwURnEczG7t6fVXSHj1YjQBijrTW1MXKFoJ95sCSpzuJoTL86ZVGEJg
RiVRuHSH4TS/XnVbfnSie/VN9ZnL7IJ9hEzLbNuWWHGqh1nNAXM6MzUxNudi/J3Z4Z84IdNXJ0jX
NWLkMLhJfavFPE0rbE9JvAqQfcw1Iotmi/RFfvdIFyVsMjqUFVxDzX0q+oCQPHUA5OIC8aknKqzy
STVPU8DaejQWGTGOpoumxxzkLrWLbGfEG8kkGzs5mm4H+vmmAK4MearmEmC6OdUbBiqz2L49B0av
r/2CbEca9KfE/kQkcKVzpWDKSiq28Z5Ne9cvnhCicbvqpvemI3TZLast2oe1I4qrrokPNuzpYlDd
arTy36kcDwP55BDzuIG/Zh1ULivTTC7ZbNtb+PIGg7lp3UKr0xL2pwFzhdbD0UiuI/z60F/ZAp8w
NjlDdWyHZHcuuZYPGaHxKh3YN8edd7CRM2h5rJ+ZOlPVleO6r8XOnZhul5gxyoT6CEbon4yo0Fnz
tpM+CNZWIxpg4v4pDCojp5Ab24r8m4JixQCEW52csIfWtPAwd8Ng4TtY6tuxCLmrjXs6gIW36pTv
0jkrj2WCfBpKs1kj247Wjgx3rcCrJKPwmY7g5xTZ6aaWSbNvO0bmIWYMt2Eda3koD80IFD+O1udE
+LfAqM1tb1s30dtX2ZSYwSzttfYzEH1h+DxpqJaC4jVwICM7Cua/NbTaKlK1vUsqUIQZDBGysg3q
5sIHMzqTP9DZCgMaSNpL5AoZJnC2pxAPoQ0UMAI5txpbvDuaRflDq4efLFoETait7frhaHqL/D1R
K7PtSOtFEZ6HhDc2kn7KM7FJA9NHKen527qWPEPxuGHMri6LoHL9lR/Ve/iZ1kuZ/WLJ8KPpL3YL
Kcp2X5qqJSwl9naFy0uI40c3ka4iMKVDxn3kiJPvOlRC8w6H7SG/F1MsQ4MUbCwSlLBMfkRVzjs4
b/eOAY1BuRXEcaiKyySv91ZWE4ui6WvwfuOJbCWXV6OFDikRFwVJ8On0lKdhjOJOkw38G5eec+BS
slK0W6XoUEt2YCWcISRgSORHp0yfsjb7SjryhTJfbnzBt8cqmUNN3KJm+JN7HsfdG/o+OoByWmbW
i5bYr2WENwn6zZOcr+SmYS2ivBkYauBkzgDOYYxTiyEkcrsscFc2yMFTLrYGbe5i9tvnbbSiU8WG
NothsV5ZzwRzvEYo2e0b7OKjWxXXqvDWqcEl63TAOWTQfyCb/j3ZW+HlO/L+wOdowUj1j8E/+wJI
hECYFFXD5xl0whJvQfFa9fCaNGfct6YN26j+yRF31sEqLQ2dDtdueklGKqYNA0OA9ctAdmDfSBr8
mZtyRaJRjTCVGxMAIRT88kF/jT5foZFx59FhBQ4DWBkyPuv3bKri+ZlRgrAGY4oEbPUg74i7XREX
vLUJOGPXjVY7RdNl7geWDiibt/3gPqM4+wgkPPu4XExVureFs0cs/RKQlISaG66xj8adK+bSe62x
YGG4M1VJmTD8pq2aI7Kw4qf4M0qEBH0GmVJPiw/D7/be1K963Xj0Sfxb74mLHuunMLF+ms14TkBd
rKCO/NIHZ5d6/asV05S47prp0Ivec/r4zS+tfLM6O9qTb7uSitxfm3cyI2momwzsNlyNEVgvflh8
pHQXdZocHE7FJCBUKDG1n26oH2RSPQhcXDIEWUTdcGHJ9SaYFi4mMXxFUXOPmfr13oMdyqrWg42u
NZAopuYpHLJnM2+vBvAQPYnuZZsdHRUQl670PRPmji4RoADz6oK1PvHHmjjglWUVIpo9w+nfQgW7
dAgRYwEyjZEk+b3inWCe6y77EVLfkyHl3Pu03w4dymq95y8z9oOAtCLSDydQ77ruXJVG+ikhtk/4
p1OR/B6LrzBhoFFQN9qKcbrrHN3cOGu+WJuWtkDvEy5gh18aAoH4QcYdSt4fuJWJWR9dDP5xu6r0
JFsSdvYkYREjGP6BkJY7oz5Rx8AyJihyvjjPYY8JGCXj0dcNJChV9YXn4TCyU2wm82KX0T1W7off
+S/kwgKFynBflDGUmZ5ipJFrHCI3T7ObRd6o17BmpQgys35BnHxNXOJ9/SYie5gc7nYovzKi1Y2h
uOEQWMeGYitrY8pWBh51H+2whtSaaS+IWMK2MevMD+AF+r8++v5Umz/929f+9unf/tj3n/jr74vl
Nh0tVk/57CgRT3FSGrBoeAqbGqZ5YOTFAbBFcSjYFbBinh5Fgl3GziBPmfPD90f/evhvfG1geZIt
AsYibh+nIPUISR6jSayQBRBsXRTVwUOA89fD96fE36i9O700etspYGYmqcp6yV8ANhOSY0SiJ5Do
bEKqatGXzN+uPSCbWX9/WOUu0SffH07KuAa2N2wCL+am7OdDfvh+wDv6z48k9FQRYDXLfGJDq3rv
OS3f7/e3+deH6fyvfH9ejWoe2OGfrCDqUsI1hwFiA8CO/h8P31/7/vT7F1wv7Hjd/+OX5fyRm4GL
4Lzol+DbSp2ZJV+sileoxIqNZlwd2KBVB2UDzsPEg8IgjeoD69T68P3Rvx6+v5aDyyLn/qdXdbdA
639nGaZk0YAECbz05IWM41DA/pxY31wwXIwUAIiw4h7pqb1LgXkucoZvGeJIoqKZVZn9V6q8ni6V
B0BKYPpLmHXGOK58HwrMxG3SctDD5gMorzQ1gn3oFdcursZDY4+wBnRurmN3SZsBZofjDksUux+D
U2EO4BCkW4Ze57zp3ZgdOpoA/B3lBS0WsmfZjeupRMcfwhvJ0j+6Wx+swbMPftuPaKemh5f06cG0
A3WMSoI1x/pnk0T1risCmCFs02VfXGRdtRdl1z53VHFky1Bim3HXpdPt3boL8GMb/DMmgnot5cUs
c+hCIZtLalKXo8rT5IVM8pXIERjaQJ/3Wq/frd6Ql85pzkaJamTCeF6ZaH6pwxcv6I2zs448OiyU
delMy7oAEeDdbw2HQBPXyar+uHkar/kj7QX/2Cov7HMTx2K2sN9iNXh717CCU2oGVEC4zrTh00Bj
uPQq80uaKj8XJfU7qKdzG1Gy8N/EGwKmBSPPauoz/o0a7tS+/NEPDaZYqyyumpyK6xT/ITHAQW88
obhmuph0erpWglcFMBwlrq4wV6d5cYlcN7/o2jPbpeHsTGGziqqMlQrjtoJs2U1n4OOnP3fPaNXd
MzPSfRgXDzOsXUZZ9XgSO5KC/liMCCZWbAtR+yQtmlOIb4CAqZGDiVI1J9S7ppVgDgDQpqLdjPLx
ggN8MRY+gUHzd8LuSWM7R3lj6GiEA9drt99S7BIs+dKv8oaTyM+AYJrvnHf6jjHdMwXIWp9fRDZK
KE1YqOTs5PhdUcGVldbCWn9/7a9f/v4VJJSY4NuSJ+Y4xbuisjLAi/mb5Xu/WzGdSuxrC6IAngDm
MEJrLiDXDokWvAwD0Lnhh6itL71Nnsc8PKeEWtBHH/vBeI5VmC+Ubbxip64Xml99uiboDWNiKltP
j/7/sXceS44jWRb9lbbeowwOjcVsqAkyFEOk2MAyMzKhtcbXz3FEVjEruqpnet8bGARVkAHA/b17
z5377pSl+sZQVAKSGSkKC845DZiDYq+rKvVKPTo3OeO8uMJVDa4y0uFr2vhlIrUn9N7uPxiFdugJ
ygHpqJWY57AHhyhjLZ9xKvLYSxWk45owLmOdOz0dFNE/udyrlNF5GGADU2yY7iuyHihoeUxvoS/g
DXZa82XwhxtnSj4NisEwlYmnajX3IkM6I2ovPdDaZlgyulvfBFgyxGTSm3p5l9k3LW1UeJy9CzSm
TqJHgFsbEAKM8m0SFAEdt7AOym9DxSDMztTPXYmDx87c7YAocaOIk0Nm08qf9R8mc7tVJUhjNIPx
4kdc+aexoNIXNGucBUdh3fvIRUm0jHaKVoynIZmd9Zj1HztLvxjzZZZEj7AO7jtFS8+xi2YjhbCj
acmq7BEYRxHWVuVWBXbBhRDn1Ez4V9UrH/ySzqsW5vR2k+JQm/MXH+4UE9f6QtQtWaoX07zliv/k
tjnVYTt/nnBgKZN+riqBZtq0HhwRHssWEKe4hw83USSnZ1E47eccxUdSWNNuspn6deP3vCzcI7JY
5V4ZoZGWHS01VdNOAjWoFZSHGTTXxmSehwYkvptn1cB3zNeQTkivtbMaM6JstGNHI2zMRbdqWjii
RV6uBekYK51Jjh4RhKQXqF9LQLthNNwUwclmFLeJGhUGV5Yg1B+x4OhZ9R1wxlcbUeaqo1ep4qbZ
17H7iJFnPISmhkk0N8WpCr70odA+dCYFF7PxMpD0x6gb9Q0+rA9Cua0Yn5UFChSjrl7TSnCZ7r2i
DH8IUrRWtopNuU7vXQZnvdYzMw7QiimRwMEFZ6ZgAq2EyTqtuQOHzezJoWSjq6fJpGWn2RFm+hqJ
d026Mt7h5kvstFTqkYivfJNpGUFTq+DVaaz8BC8HqRqTn1Vg6cXdSDlhpU3OwbbA5jHbzS91Uz6j
mPraG/H3uHslec7c9drkb6w5OHDdNe4zviygIysNlPduZMZPP2B8Brg0bVJ3sqmdte3uC1l53a6i
vNxaBh7SyiVHrh3vRDh228qi+Vj56AITGVBgfgmJq9mZzCj5ue9KdNWffFN8r8L5zooyDcJC7Wzj
sVnndOhXdeiq23lQObdbaoWWxrCZokc4lQEdzU7BAuEbm1AvSSMNjY7P04wbkomclRVUD6TaJltF
w/OKzUjb1va0dRWCtXoY1Uo6PylzDNcELx94vFuzaKN9oIrH0GTMrEHJWKPt6dc2jAGcZozf0vz7
qCTDqoknpsNc2SjpWjexiUSnwMLhGPgLSpRvLiR2s6kNemdov8zQ2dpa/bkD4Lm3yvqBsqx70B1x
F9GUqs3wkkqap06ngoTO4ELP+kBlyLkNbJzRTVuqx5iYCnBzXXZwoWNsHRNUXJFi7mrGwdP17odV
zS8Z2b+8tuWRCn/u/Cl+Sbu70Gheg7F/qtAeMFCDfzeo/rb21X0X+/dUWeA2BRXVZwxgXG0M8gWh
i/mB+For47DKhJwtVNb3ggrwikHpsB0lghQUqSqZpL2kkyZgSrHU8ycALjVyw1lFrXQLp5QnJN00
kpzTKj8m/GXrusU8NEkWqhJ8zxvYqFzzdKhhGEIj7ru7RDJUkxCaauiozg3BCxshSauqZK4Wkr5K
4upEqxgiq2o3mNskpbWVvFZbkltBizGEAfRByZXghFuqL+nelLRXVXJfKwCw2HUUz5BM2AZZ/qZf
QLGZZMbakh6bSLxsIomyQ/GBcDNicZc9cjFL/qwWPumSR5urkGmBaqQnq664VQUl5NoOhO3bJpqT
fW3At4X0YeyYZNNclIM/GLijpOEuaxZF5AMehu0ksbrRgs9dVueagnMm6bq6xOzO8HaX/csCng9R
E2B52WoPKqDeWBJ7G8nuDeVaBM7XklzfiXoqp2B+VCXzt5T030hygPMFCdxa0IE1G06wJonBtmQH
20CEJ0kTDiVXmIv7KZSkYX6gcykBxADAoRBLHnEImHjZlUhWMcqSfF21EmA8NLCMK6DGWHHcgwPm
WJPQ42XRSwbyWEJDtsEi438jz61Gre9LZvIg6ckpZZBNKonKQQ+/EcRywC+OHhDqsiP5y9BJBtJc
YDLjWilOaEsAc0tiM1iDryKA05gDc+6AOneS7lxKzrMhic+JZD8jd1Q3neRBZ5IMbaoo8SJJi9Yl
N5rUn29MW/Ndhor0NDA9gQ9D4yKuZbIo5Gnq27SnJI2a2kJ5agFUp0Op7cUCrcYOWZ36hWQtv2Ws
auCsJee6AHjdSvJ1JzkpuYlpUEgutr0gspedNths/qUogkeQtPEs11tH0rVtMNuJ5G0byxtGVNwg
cReSyd3LLyEYaRh0ALsrSe6uQXgvnz2WVO9ljTQEe9NJ5ncD/BuDdvRQ95xpov6mST64S883lcTw
AnR4KxniKjDx0IAqXkm+uDJ3d23GB4iwTGm04Dd47c9l3jgrbJEAagGVV5JY3izs8oDh3ATOnC96
h+M7vaGtXW4ciOfohAIFArrtUE2yxmAj/EDy8cELBvTho1qNdsaDcfEHxnqTW4HhtD7rQNZjSVtX
1GZHciXGQUli1yST3QbOvmj8/+uDeM2inDFNW0ff2n/+43vegu85vv7PP4VumaRr/b0P4vBl+BJF
f/GUnzYIYRq/OVgOTE1HB4rn4KcHQljqb5phGcIQjmHaS2btTw+Epv2myYAtrAq2QSfCIf3tpydC
OL+58HsdVdMhv3BE/CemCKHLoLKrJ8JwiSsl1pNbnkWUm2E47zwRquVSrTUD7VEtY+WQTuDolLQg
rykXN0nEgC3N53wFtOUE6dJ4dmZIEZpbT16SAY/oxfzSgPPZgE0e6FKpRCfMxui1EMEQaCsnFa00
Qw1R73u3YVrdMgQGlHMcOvrbeWXil3OU/Ey6zRMaih059QfbQGw9Mev2VD8d0HqJNeYoygQaHTzs
TcoBwG2zDYbmMInR+uwwq+HSY9vr1JVUEWfQD1FLd2rKB/ug5z7mIwSv9/OIkEO1ABAU4ZjsGB09
VFxA17OKdgLwLI20JnZu2i7Yzo31XOXhRnObx6oYD4blg1pSWvMU0D4fu+AwxzopJ7IWkMMtkpca
YcQpg3KzXquRH+AEAUvk2z2ZBoZsuPTDt6YuV+izIdTFZUcRcej2g2J9bc3pA5ftGgyl/aAZdYmP
Ql5MwUINVZI9THhH0ZtIQknsGlilI/MylEBVKrv90Dj+D0oZUDYSl2R63VLgS2MTiZAr4mjYJEOC
wBXL+xY1Qn7AFbyL+6FDmRHcQBTtj1jPifWwDK8oxh+LlX3olI9KpN43hTZfMmBpeEma4DGPkGHZ
9EzDyihv+ho7p1amxjHO1R8oFoYTdPxvcetat7WdUpscwc0FaguxAWZZRVUOQFKY78vCrhg10xz8
5Zz7ac/6R95l90WUt83//NOSsZXv/pFlGiInB8RARzjvEqAzWuvMuxvrMa+Yy6t+dzD1ztyGYzox
Ee0xAgjQjrwvFeT4MyPyDbFfNCBTg1J5qDV3vYtWVKGtjzij2A9EOT7YeGM2zdzr9zQ5LDd4EuQ3
rebJCTy77B+iRO3BgMfTFvzJjn5vtB86cUvANtmUIAbJC8u8kSZHMFT2HmWy5MuSzarjQT737iA4
y7YqcvrbImv2ISqErZV2EYQdelpl8sXu5+ZDw6jbne2XPu3MC5rlbT8Pnxl9Bxs8pQHZ6RbyKaYv
sZgujeG08CNRUqNv01CkIKcnE4SubJu5j//+C9dUmTH4p2/cUG15EXIcnGLGvwTelo4FVkst80e7
SjqmHBKwS+uIKa1+owfZ2vVN3C5hcJeeRyz0p3hS7sey/9yqZNQmYG821aQDDe/qb2ZHpIid9jnI
p6w+4+pEuqbdRCKKdzEEIcY8LIKKyr8I0EM15SC8eBzMde13eGRj/V7ExbELG+R241eYOwl4vf4D
PmuH2XB0X4XoYdWIYs7sZC+kRRDuRjKgVhbixLeUnxVN3ztdYEP7ILEyqMZ70/FfEMNrezr4iKxK
wUg+HxiRRLNYzXb5iVnXOU1BLmXdzODDOTdYyzdTUbfbCin1unfKT5HaOLLj6rmyW6bO+mtudeeh
1sTB5uI2IVXfZ72o1pB7ipcpGM6GT/xaphJ5ZigtuiiAinihd2Fc2ms9xnFAfAfZL1O27gZykSLA
yKs0C8GsM/fjPnSbqtJtM8G21lu6jzJ4I7LXAp75rpa0MeKXPtpSEQWEAcidfyZYLmuK6NE0epmr
jLGtiYN1ADImLMJL6ygOmlfU0MoQS+9LoNI46/Z4qehE5fhUiGDaxKly24cNDXxKtafSEs/Ic+9o
S1Y7ohvHzTRWcCuaaNgB/00OgPoQUYU2eWMzSt8ZCKQWdQCoy+pQEY8OwptR7zSclJC07bbnlJ77
cjpVzLL0kmI/Q3JAGkF3NPC6+S5JRj1Q/l1lK46Hsxlmpig7tFGG+eg43aHsu8mbpgC7j5ntOdFf
W5xVq1rrlVWn0f6lDv4NzEVzyFL0PQwR07ZVb/i/WsMS22jYsc+U8kmhUstTx8VEY7ZwM0gX+AQH
ypfZWGAXk7txetDDjDCuDqQD8X77MUJS0E0mvDXXLpFUsrDzclVWXUWoYV9REE7KQ54hwXNNyASp
P23mwfkMMA05GgTenSitAycBI/Y827iT2ewVRL+rnPjKQ6zq7rqPg8TTCUcYtEDfQ/FqNtNsc3tK
gvPC+yZU656m4Tdca8Ph318G6Hf/6TJgqqqjuegRUejprq5prowN/SUbXAt63w/oRF7wxZirIYR9
r+WVy2w4hgBjzsfZNWpIjkR4MNDf1HbnYlNeh4oNP6mg4KjSYUDOP5urOef0yvL+BWw+NSpu78CL
x9c5UM3HKPPQPZRdN54b01+lZuU5uWLtlZoKMR251lPgu2ah3t5WTvlxdNHCVPPYHQdE1Gg/Jzg8
7aSd3SCNtpa9D+/UliYrkTbUkuCQ4K0DBtI07TbTBAoFPf8OW4Mcm6BzVqEmaFhC1j/NmmaBS8th
AkPmDZEmFnVKkzD0ef2RGF6TlCgYMdj9vgKMIXJUNbJT3RibrhjTA3VjD5iL7Hxy7ceDQfa1bk5n
KrsdBk0F+DMn1lkvUYa2KmUPkuGoZVgprCPFzjZUt7Ndix2UaqlinqpJfYHH8Bkg9FcLl9leo5Dr
qlYAZgDhfA/FtzNxwjf48kME1LucQufWNkxt7Ub54NXNvI7LmBIvJ/DJcjWM/L3e7yK/BZwnWuNm
yPEhOBO5bZk7MS5jBnyKAn7edgRRSAJwzAUAqFLNL6pFAxIYyOrtaGEbKJjvFsEgG0zJa2ELa19N
l0hxw51hM8lRdaW5aMQHg/9FmZ2j5Cyys8C+XVRldu5mm+KsXBzGvnubxfzJzP2n0YL8p7zeu+Q/
rc7g2VYdy9JM3MUyX/eXf9qBurYSzLV/wWCHmKQP3JNvkfwwt1pzUA3tpayzg6LM46U3v8WzO90Y
QAOpJAO1masvKtQVJU8pnqkpo2CEUZtIKzTkFdp4zgbq2Mp8UaYmxp9kKeSMOA+KmU6fnBzFIcnC
4YUWJBZPV432Bhj+iIr3Fr02ebBm7a5dp+43Rp6NN1XBtUy363k3A54/a0Hn0osbfHQs81crgmza
mslMOBK6pUa/6Uegb7ZzHuGGrK0caYqC7uhiQgFjEM2PZtXqiwvMZEbFdBj0Gf2jEZAKOGxbzpz7
mPYnOtXU3tuEkldRp+z+/eXCkPOJd1+8Iec2wtJUQpzMd1eLfIaPJMLAvqTW3G7HWIy3VcnV8yPq
Hf8+R8y+V40QrTpssKFtyVwNT0UTdefSFMYaG1N8AUQNck/ZEmxIpRzDMWCG8kX1VRPvXqCsa6N3
b3HVYu3G3lc4QsYhAleiSXASjAyOfhGktM3Kdq2RPnQAIsycwOwpl0x68iSQGqSJ86nOw8Kb+zBc
kz2any1km3gsm8c28JvNDCEb7iF9P+pk3r//joSr/sWXZBu2EJpmo3R5/yUNWQ1R0RjMC2NE7phw
fO8i8dDMaufVYa/uec+PlhYnKBfg7qndPDJdwSJU9YJwjZ5LneIScJ40HaA2c4T3Dsd6YxngJkq7
rCj/uGLTxoLSkDvfqG4OR9vPYI3luXWkeN17WHRv7Cr+gFTdOBTNOcz6s4pbY9eUIToYje6BE2AR
sjIIgo39lRadeeCqOD/Z6H7qUXePJUX5mbjUc99nG1E6oE9VCWthxAjYMRvx6sXTbWpwkUuiXqXl
0qBjocpWuIUBEjR3zpmKSwfFUQcrHOkr/OU4iMKPijDNA6ydnuybc9QZuwmGyI1t6cGmm0LjSRVA
iPVktk5ZU5LwWU9cSDzsFz0B8hnzKw0vTdgPaE9HxD9qu64aoaxd7IcruvMfrYHTcmCusx2H3FzV
DvZo8qLw+WcWZvjcEieMgAKeeuBaykFh0HQvjAHgkltjToLZR7YzoaYABDZNYZ3Ry3SXaMbK0fqY
nNrKup0LDH1xpIZnOlQfO73hstFA8y6Srxoity9OAmWrJVwI6atzyBgTgh216Wnprz3UkzHLIZX4
6QYgOZKfjgLXcgciXuAe6khFJHJ1G5XKXToI566uFMrIYYqOlCCFPG1uUTYeKxWZToGHr7AL4WGh
Kkxq1FpsKx4s96NKhOiLnmTmCvvH9ICpxaulpSKa1A/0/cXzMEpUZN1s4ENPzDpx1E1aBOINp+Su
VSiCxo5935bPmZbFd2j4bslQgDdmurQbGq48QbaX0J1TMxLMWtHwHIzIXUOf/G4LsGaA2yFTUvOi
WAa7BY9mGCnhmTZKsSsbbDPLJsXTvZ3F3/QiK46kJX/LOaWY9mq4XB0XS1DC106H/sxoCXzN0D7q
+pTtwgkjhd0G6ILGQL3hy3X+j4h4Lmbvz2JXN5iOCsc0l4LNuxkpclMAi0mP1NFicDBmboybqLO9
horKLTely2wtCSy5cWcnyqMW0ljTqoYcjGGs9hOBJMiELEYUsjmlmzVEN6PbRv69kuUPhhbnT1LF
qLXzg6oR4BBhOKXYEGoEDGP0jBxLX0GkzPeFVj61sWPu1Yb79nKd1esWCHnaDMfQB2AdBN1w5yT+
a+/0FzXV3SeoY7uCn/m2T3xsNACVwZZCAuaeSeoBrsq11jvkU/uE+1Cd6RDTiHTXDDL+WbH8gy/K
EIKahTBP8UG9D/auxhFyUmbHufWrAhlrhimvtKqcNw7yO7PTT/AIaEC4LizmPOg+2eV8xEY+P1mi
6rdpQG58NWrmOi8JHyUpZFaK8Fmfq+qQAJfcpMoYP2X+o+XKR6uzcjP6Tnp0DaBxXUSjqfK5uql2
8NCLTL3xpcgrU/Vz7CNkH5w6uWOk+KGxBAkmk5acLXQgxz4kijyY1Hjrdva3TDYFgw5QaBNGdP50
+kxlcchdfTgJOZwJYqT7KVZuepdjtTIZMl1aMa/x4ep7wjwwn5ncuQgUOuoJE7pRzIzmI6XapWm/
B94KXNPO/FutKlxsFpa5DrGI7J0QbmHbKuhWxoS6xqC8RD1Mitwv1X09Ca5xgCq2HYOOotDMU649
EVZXoSztEXr66GL9IjbJOgw3kY5gc8bmhVqR8A4fnSwKf4tafFhVtM7KLjmkQNZX+Eo/hDEqhWpU
dbr0DT2RQJAqmbrMYUGy9bE1Ae2MZFL5t8FMxWNhtcneLPTAiyh+3yGjQMbdgicZquybMO644/pf
lIIIA7/ljAwEaU/4MHXpDTn5RpbcRk7kFWhhnxHbfqVgI24qudVW7skN5gvCBx2NtoVhOm+TbQDm
hfyalwzC412jNhDqQt1eI7xKyRVW6ZmomcNP6CYXR2K6k4Lpt5H88Ovhq1U51kP8gk4w8MIGBft4
oP1QPETKa9SGzrqljXMKU4r2gY13jDxeZyPUwnk25jTDpdwSqhSTN4D02URFbL0oaOWQS3OvhOps
IejEAR5y/yW3kpBtiSMAo1au2zGPj4GZP5dBgaFSzVWvVJ96XWb6FHr0yemzQ1Xf0L0pEJGbzq4t
IFDrsXOaMlrMdou+bE4IUAUtixm7jR6GAEmY0lu7AEsWl9dyekl8/u0YHIVhO3+sRvRbYBbyTWaS
ODhxFT/TikpoRX4qx4xgAIskIi02zz0ZZPe2VHko/Zjel0b92LV0rVO3UnaF6abkAcCTcH3Kk5De
GZMpCPGDLv6QRwRHYaADKOG4xLPng8p/Sw/8WxPhx0zY1XoYevs+NktqDvUrdQrtNgxKl0i2KMEg
GM47106tvdEbDa4MsYuC1nkCC2bquP7co4K+6OwY4XPst8q2DA5p3NaHahqwgTRmdrKwlW865k/E
Txj+IVOcZidq+rlYj4jPKYmeMout2qKaTEk9mhFi+vejSeHU6PP0SDR2u+mIjvCMJIPPZ2L2BfuF
NLyJEOSM4FnaangMCkRcmjONe72fvIxYvNUybJ7ML21a1kcm77gmpgRbPPC7XJm0W+x2CAH2ZRd/
S+Mh3ampo561Sl3NCtxxcG6AfwqQbtZE9txQzbeEaREcVlY6UD+DwawqCJMW+ic7tw+YAT6B6dQO
KjqloysYJJB7aK2TyB5uRVx9nikWb1U9k0K94UIPweVLc+85WfCsq91wm5YoB6pc/5FWAaIuHAcf
jCm/C6RnwCgrrmlGUtNit3au+4KEO/8I3WWG82KqqzHsmgPhNfbbnfK/LaW/aykx/5FVlL9vKd1+
H/5x832MvhW/tpV+Pu33tpKq/0bd1TKpuqiWZcjy7O+dJdX9TTV1m9EHLR1bszj0s7Ok2/JJqmHz
LNt1HMnI+p22JX7ToZpbzIxdjHQQu/6TzpLj0qP600zPdVVDmHSXTFMA3TLkJOeXKTb95HRGQUoC
ehWtA4CrBKOV3bwnVeAcOxaiV/DptQeyolLXFsrmVWjDOyQnjpFdU22r0PxmZKGCiOhcDPXoNaE1
vC10I0I1qTnGFrrV50xoSEBLhcTyvGrIdJarueNC3F5WOz+v344vm4ntV6g6XSqhUmdcaGOBmq66
r7JuoNiMkHdZcK4pSCHlNtyH/Bhlr46UEbuL/lku7D/Wln0d1Z7tJBQsLlI6DPsi8/JBZF4hHJTF
y2o7GyXJMPa0aZfEWJnpSmca7fAfm8uaS7GZkdl8iMyk8AK50KW0+rowOyPcd4Z5gqxYeHD3fy4i
uTnQRKZggMta7i+ZAsJCIqmnQk+L9TwPWVqgxlgviksqGkZ3vU6Xm8tvCcZartodlWMIm2ZZQ4fW
CazwaPz8XCybcUQJS0TKj1pxuuGE0pNbU2Nj0TKVeDzZ8HlSBMZwHKk3lP0ruQb3SqdTNZpRYzVu
dtOG3V0NxG834ex1kHmjS1yIpRFsa1Q5fhjvhV8DNnKypy5EqYZD83YQibmf7GpLyzK4D9dWhblz
zpP6ZMg1tAIFjUnxxU+SLUO0aFsPRr/TkwSXdTJn22KY0whbD5la2NfRrr/9TLFVPYNOxwZ2k2vG
y/L7BfB1dgltlbq9hzxI+KYlyRAD4qAVxmN8Nar1nciIZssQv/P4f+68Zc39Y+26Ty8HVFLX7eUx
183r85Z9quujNcWzSnpcR+DxHy/4f7zM+8PLywZaiNBoWX07npzqOa5/+aykxPDh3n2GZfM/31eX
LqCDHMPj9QUylPpvb/duX5/G855IuV1h79691dtX8O5rerfJcAqkc9dIpze/QDiIcl9Tkknl6RLJ
82tZ5H9sEvyA9v+6vRyucUZiq5IPWo68Pej6TCOa9/S3CAjV2oop8L++7Lt917cnsI/3e3d42bw+
5vpp8hYhrALObLM8ZDnwV4+7vh4IcHdXJ+75uuv61Ou+69923Yc09K62kJu+/bmaZT9DEgp2YWkV
eCZYlKCFVJruXCJrTZH+unermoMNAbbEXSzzMDSralQ6zQCPqUYHBG3wGtdXe7e5vFZiJ/C/lyMu
JxuaTvnmkx8bh9aXsBbe+q+et+x7e/LymOWDvL3Cdfv67Hf7CgLpj0mtFsdhCHuukJ9R7mbYTFqr
L73ITUf1bTsipIzYcXnol1VzwoySpvIy+v5Q2R0yPdpDpeI/DxUvhtucuKcoomOzZIMvKdz1ckv4
5UHB8tDlmCpvHNeHLpsdMpLdlJi3cZdWHlMimh+mU74tGkFW9UrgjtrNU/OwHFget6yZzYjX87q9
PPm6eX0ZAFs/XzVUTdo3OVNtwMi9l4H88Za1ZUHSFpVGZya8/HqgxWZNeCjNSpFA9Prz4q/2gfrN
PPydnbzxjct9UK4tZqFlXzLL82Y5EojxUBo9OUgtPgb0kgZhIw6CKTrut+8f/Pa8Za+ynOrt7Oxi
LQ0PMYVzYhNZ0MHj05fIy1q0Yp4lb27LItLkRVFuLgdEolRyhv9BrUlvVJWw8ZaFZsNGW+WxRi3E
DT6O8qvSmzlcl42uENBRIQOl8rkyhD5haeLiZHZc/gaD28N1sewLC/Ormo8ybVGbvdHGhNzLRW7y
9+aQFZuA1lbSQOJY1mKi2XqjgJvYOaY3yAU242lvdZYXqtlAWF3PPJE80UvtA2CZZDDO8psvvy+d
df5/fBSdq2Vnt/zvmPImmJ7mNIh4vq7h2YEOsKYJVGNzkl/R8sX4hnMwRG7vfYTm+G1cw1vWSPX7
uTZZmNUTcrJXWUYxeL24lLTZYKTBCLDw1LEukYfCbh8MKPDOVKFOoXlijsY8PPJFFZ6pK5RcS+Q8
plnjm3frONhGmQIGPVSZTpMeKh3UxHJkHZUUB4Ht6OCDBPKJ+UsZtrUc1RnL6G2xZS3bizfrbeey
vRxZFvnsMs6DvoTEvRh9jCxy+3r8lwctL7Jsp6li7TSNdu3yPjMjw43rx2BJFZ2Q0gEpjtLO8xpv
HlYt6V9bFmNUEV6GPkngnBWBedTk8WWBu/PnWqPHGQMuub086fqYViFgAjmqfM0/Hn59TG2RQKzN
qr+2IsLEl8VMVDm3dbnNfxkuiVIOd//y+GQF6qogAGDz7jHLo/8f+5aHvL3L8hQ/Gl4DEtC317db
1q6fvUfBAeQic4lv4I9avq3rn/tuc/lD4eab80Mr7wrXBcBArtx/7ENjXni+vPWI1t/pOAH4h5W3
lmK5m10fuKyNdsp97fqc6+G3l41SPT+82wl1h5d797bLY/52n8UYfq2n+s5S8URrNf/py6INal7q
/eqynSvi54PeH25Mk5/y74//8qLvH/rL9tvqL689aiNnndJZby/9L8eXh84kGh8b8frLe/z16l+/
0/VDJ5N4mui57H75BMvq9SG/vMRy5P32svOXp78d/+Xj6Cm9MqZgsZJovyzSPzYJjgNGoEyH5RHX
/dcn2AaGgHJOP193+UareZqZZjo9a1aXI4S6I0mSL4wxEDoycYsMVb1lQSRJ7ZGaRaoJJfwUBRmr
y87lcNqWzIavj1zW8HSJzYQXeBVfD1udnCwvx395OaKhGk8bylJdL6vL8bd3Wrbjen6aS5f6PPRa
gqPl51qevqz98prXj3Q9zM99UUTe7kQ2Ktu+1l6Wc+V6RiybNJFFfng7L6w+LkE+yrNweZSalfDt
IkYh3E5zb+iRRq7CZQQ0yLHOdeHkUNHoRqowUSqDW5ErAFAV7c+F0s/kvS7b2ZyYKv4TDrnf686M
vNGV89lUnjOGHJ7RIiu962Y27mKEfo6T78E+NV7jhJ8Z+1BBmHRl68CYnzrj1edGnhYVWVkFLmLx
GGRYdwn5+EgiSXaKmknsWmF8DoEWU9jlHE54GeRYLrimbS3/umX6fl10cmQzRzWpdAG3FaXL45NK
aGydBAxww0T3sB7hxW1t/IdxzewQUahhPeP/XZmgmxqj3VHKlw5vT9RZunUsQowVcxPTr7jOXZdS
xFJhyCBN4CnCMe4OvXjrTP+3Uvd3lTpBEx6Fwt9X6o6vX8I/Fel+PuP3Ip0Qv6kGum9U3kuVjh7g
70U6YSPy1lGHI59ypC78Z4nOoHiHhFW1HXj1GKDEVfxtiN9c13QtCreyp4hm/D8p0SEXf9+ilC+h
Uj1EBo4MXXfe1egwZledafvWrZji/pDkxXqgsQWlQ55oJbc+ziimvN6yKKO231lBCA7ObrxURA0Q
Trm6LOIGGGYTw43uUMp5y2KWI+ZRLpbNAskQt6003KWDFh10ThhvWXT4JT1KMj833/YRtr0PfLwg
CWV30F7MeSK5WNa0ZVZj1A6jVFnPE3JgWcY2M7Jl1a/IRqXjQHej+DBXVr0KlRp6qDQA2SZQ9AKS
vQGb2W2r29Ed0NiGGbxxBydVY0NdIoCUQQWa32HXOtlN2Mgc5BGcjosTXG87LDK5pa4oDR6bKfnq
0hKjs8BEKVxmJ3LeRCyI2FVac6+YTFjqNu88Q7GpwwRVeZkCZFaKzWcKYue5m9wjdVx0QExJdQ2B
adLAlqRJXHrj7DLqW1abupEDQNz7ni5GNLRKfVg+pyIvtssaOS72EQpzlQaztyzEXIV7dYjuxr4p
DlE9HZbrRlJDCYHJUckk+BFyVVqSJC7Qf7Rf4ig5hWgk6JfYSB3JdAHeegwCJBiGPR5JCXrMsqgi
oRY0vLzqLTVMMejGGlecA7zsT7XKd/XLSV4TN/kQP4yO6HZLAXNZqHKgvKzZkvawrGmOZh0QiRBM
zl11+eTL4lp8VWYEh2NmADpBIw3yTV6F47jfBclew9LwOK9isYJcaDPwCuJ19aCfRYP6ZFU9a+aj
nazHVwLqoarBSy1aAGE72vK9shNgmFbpzt+Ha4XZIgD5L1LOrjxWGukB3YU1dLCuvs5eehCR2qYh
JUG9a0kAHpqdb6G6OyWyg7nKPyY/xAYAz4fiJoy2tGJ1+LAJrclNgbW2me/0Eebaa2HuEMfWgERr
FNXTRLlzwx0w7FfDujqh4yF+EP8T1qjD1B/nr+pzWK4YvRoUmC7gpWyac6swx9punyz1iNgd4JkL
BLXeIGC1DXJbocZ6Rr61vsf36MFgpmrA1gHlEUvbrvLH/FGPd9aL1QH7kl8b0B0T77MBwWgTGV46
7GOkJyi3QvcA5SgFcQHNblxV9roObkv3a/mKppev765/ih7oilJICLbtuX0ENs83AcWaSVK3N6o1
+ddIvCdJcFxFp+KBrM3mwv7yE+j87ZfkGK/KE5GHI6ybVfmJiSVa6BSzes88bwNoPSZ/CEjOGiOw
QZbaauz3U3QPoTcHgfSdUexQfyMX3cbwC2ogORbVev6mQqtqAaSt+HZbolwJcHDX6hfEwi6gv3Tb
3BItRL7NiBJS8wAodhd9POX32rP+gRAmYXINWSGDiYNN86BD6cTX8Oh7BETWWzXf6tgjg53FuXkp
nQN0W/A6jO+xw0BBSx8twnRX7Yf8f+k6r93GtW3bfhEBkmJ8ZVaykhWsF8KRWcxJX3+aal1gP13s
jYKXy1ZJ5OScI/TR+pd+flxMN99RvNRGV+/XZvNhJpYegGIUuIsc8qFPIxYdjMGONHzrKDazs+En
23y2xf1cO0XnQNE23hcb4abFNh+GZat8Kr/TOxgg3BhWuEtCHrIHhEmyM8hO/lO2XsTjEPrpd1Fb
GK8nqVNs5QU7RaBcIPbDIqAmc8jK07CpL9NeviNbb26AgChisdiGjVEBX7AYqc0BjdoMbJuty4JS
c0+mPEjFWl8jvcPMNbo3azdZitAx31FYJNwJMnWnR5wO1sHtDgpi/D/yeHD0lkzD3iUGWml/5jfj
o+v2V/nBMfYz+TEP7DszFfZTBOiYjrJVPM8hsNHBkkdUQutq3wIY7GzpCk2gts0VmAcYS9hHKLtH
gIZjNz8YcrTRPMxPC8vTz6J0yzwwWA8FCiM3/qlbb0Qv6/wMW/hwwxaepXZVNhjAAFcatqYDUahw
sNFA3sKg8y0JrdTNt2NlA9DFf8LBMJWePRO67BkgJQPj7/H05ouIuyVT8N2tXXywd4Qz8ybWpP0g
Ksn1o0pUWDgNY/pL+ZNqScnsgsXRk/NyEy7vT7f5kBC8BynZlq/haWtBnTtKscM1bz9BNXrSV/lr
soUC78VAz2NQcGCLauz0Np/VTYQJGI+BH7nKcmQ8HTa2rZ6TjyfteK/02S3H+5B6z2W1TztgwlYT
+tzLuHXC8E0Ul9V7uJJC/9EF+V74BnvN/R0FhlRWPHuP9yl2+Adluntwljb9JXwuwTyKL3KEYwqe
wecoLbGx6MkJ01rtbTTsDw469h0EZ+8pixIqpOBGyN3wkLCkxo1pEsLYSYMsdLUDj/eh2KZf2F2a
39GxC1cqrlRsIItf9PBoHWgZhtZ0K4dzWm8zsGEnUGGT4PEymMQDRp+FjS7c2xlvyMlDm9F8Y7V1
C7cmOIF5n83WEDnRZRT9oryoGnWgJigbK1MQP/mddEFHKIqHdtrp4h+c+R6sJYb17LaFGyr4nbhF
/lukgQg8n3Gow3SrcASC+stQ6ul5Coe73P6+wNQ8vZiEyLqHmHqoGIQwGf2pLK3Y8xoKKjRxomzm
sVm8rA+ZdOmYT7FSBmRN7gzTdfd4uOKHWeBKgzfJX77kf1AOvXBy+WDs/6JPbLaKvyPm1K139OuH
KL9lylZ+e/B2O/u5HZd2eGtWuLokHH1rEc0RhqPMhEXfg7ZhpD8rlg/6Dr0H81YuAvSKculK8b5s
0Ga6+LUMo8/bgyCGgicpllK5zZiGAi2OAnHZOa8hYwshKkw1L2Ubc5T2oGcThgTr7MNcLVbpUVvP
gfK22D134dlYsaILS1oLN52JGbaYDI4bPkk33gIAkKYFEerEL+/4N/R+Tp66UhhgsPOQTzIARwqf
aMaPuTu+lx50Sc/keMCN20ugvUGF7d6yCZOMLWiXeQ2LzLvAauMOqj9S/K3EXigH0wsSRs3Lwe7T
aAi/EAVSBHsmaw3prZW0a2axawDuUFgfeHYQRAYTrS0IG6lfSy7kErn2x/T9WXq9upWGYFAcI99q
OEw/bLlyo/yAXUTUk/niFGJVRzai8+ulQAfsYiDVRLcWUtnfsnaas7BXal/CwY+jV0PAB2/WSn+T
7CCnNl9iRfGYfXRPoACQN44YmfROxgQEg9u0y2s3XazN7KLjPygD/GMExkq+lWu1NT8Kw3oc+C6m
P+E6Xk/4UhFp2Ma1rhze0lFmUtqaN5NvfClX3As2+XFmiOS1nXZ/gu40bzjYMD/kd70z+LJj+gv3
ce8Ogj8cnm60F6RVv2x343rxUQcHDXj6b3Of3uAGGbuK13i68VoJHuimnLh30nFbONlNBAj53pS2
CMV+zTUCvzEDxkaofcLhsgUlS7hqkissIRAO2YUpvA4/EBur5kfmjFBCfPHL/BCvfXsdqPue8c4a
DoWXY6F1mtfESrwLUnmM4fxe8xlczVcMW2OzflDW+WG+jtfmzPXnH0v6dYV1lEVzubBhrNiUuN7H
d8buWbEV3WvQk/Yzf6Ppf5HOz994chdJUDy2EMhWpAFjxbirJcpu9N3vq0/Fa1qOVsSZrCFHZJYN
sSkct2O/jE7Cu/7Dwml86Sx2V2aP1Iu08CGHoEMmidDEq/E84WCO/+/wCV5CuuAeA0uu7oJmOIIy
UEufdkON/NBjSiTL6N1bG6SZqSXidQum+XFPD52C3pGCj5sHveiVPVM2x0Rz+8HXsO8qsFxAvO0t
PvFCZIBM+nTbelf+cE6bVKIKb3FBDR775Q/ENL976zucv205PJNV1bvuLH4VztO8GXjQe9nDA/QJ
LKptt8DO8fsuRqLb/XBsjo28lRJ7OC5K38yW2UcyWsCpsGjfYylK37I+Zd98+Hrhjsxf2liDoMw3
k1W9ZxQC8k6LzQa/r7/JoiMkKyZx2h3UcH60hCEjBY+j0i1zHRYK4F34j1Z6n1s7fMt24ZV31CMa
fyb2I9oNSAIeDoB20ibzTyU8f3lp2JWCy6vfJCe9Ylon6H9qZK/jjWkJmBuozlGlrVRpNy655gU8
5s34BIgBwYuYM8ZSx6JDoTikZdD2XwiNxUjrqOqXIPMMClf8occPc/XixBtGc6ejP6zQIwIH6/v/
99W/7/37I1L4W0Q1RBgGnbEcLSFOLZq96MLUaVp5tCZgUUT7pMtooSnp//tqfBW+/31VCALvK339
Ta60oDLzYT0xYoLdxOtXJnXRPYL/728rFeZMqjYSR6qBnmK+kAm3uokGV34QKWIN+hqPJc/8Xy8V
QMtbZgIMxKl89RgwMlGes9O+9Db/SXH+fflPdTNjZG/LezTJDGB35RVTxt9EBiNii1tStJbt0U4i
ZJe+2uDabtNQAe3Zt9bEv8qT/HhlKeMv7ijrJlgoy0FfGUhpvjTJMphAokhqCW8imYRiiR8qJwUt
hQ0TOS1dptEimdwOdDcmW0jBq/q8qKK99dvB0m35pJ0WWyp7ZboWDA+qCDgMWXeL38cVwYrbEYua
DKsT67vVFfhTuIntaNt/yB8kSM81n/4thQFhCXYXaJZ5mGOn95SPflvfyTqj0YU1Ej9pj1qFASnb
qh7WcK2xy/iATreX7tqp+xJmJ/pl3IULrXyUvj56cuZw7+eaSTcXKJX8O/yke5LUKj+qX4ajHoC2
AozN4qP6Brli+np4jyWBB/LlatNt0CE/eQr/BEDPtyyYf2NPuqfEfR/6AfQJlw4c7lv6Q1BMpjdq
dvjR/pb3mqZ9a6f4Yei+tObiAfAn3+HXImofTOeZlnxpTtjbgU2KK6dkd90svmTOv0Prc0c64uEt
OFlk0E7scburzpqxgbIegXroVhFDk9bibZYoFbmMzgOhhZ0s/owQY1PLzAjZuzSYmLN/kaTxuzJL
lyFLfomXQgDstLfQq0Ibix0wcxZufGVup7M1etGGx6BK7cdXitfz6A7XmMs5cqkF93uyJ/axZBO+
6zbw0KW2fOJ/vA2Btrutl6wWQcMIDFm9333J3IIfXrVe2M/ZpvezNlvb/AIeLZy62C34/YBvHIVj
TZ9wq1TMZ3G+H8mfF2vqKNJaYmM5YbmiWAPOz6C9RpfJEuUDiZt+FHH8g3MPMPOnCvJrE5LhE1Oh
NGPiGa8Btz7TtpUcZRWtFTdinsthinv06yOYgyrxWEYGMzLMdDOn7GOPw2ZrbsUl89FT0J/TnVo6
+rVeAUsD2rwr7/EJ/MuidOYfBogP4eDqqR2du5CVaXNfTHf4QhPKIHZ8nUdSSy1x5R/s/hiPYiiG
DJ/PgfycWfnwJC+bYLpyN2rf9KpdSEHoQ1as7MxcerEle+lfQWCQ3JXKM0kEMvbg0hMWS+lIcH6o
CheTvRcxAWkYOlS8utHuU9tCAUxnmXoXDAZvAo2uHJHmvg7OwqZgJkiHF0no9DIj+NS3pAOF8Tcp
9kLYqhBmyd2/Cf5ITzW/Wr6KZbitv9hYrkqGAuqdigE1AiDPF/EPB7JhQx4pRvZ4f27C4RO+Y8y8
BOdEy5vwtdqGLkwyhA9N/6l+FYFewNa3nlQnU0+X3RAYAu4gV0+8TMsKowHGiAhigim28LQZI/ux
sBhpGaiDXR8fOI9HT7+HhSU6GBZNXxI4xjVjTq96S2u399cquhu/VBGY6T2xMLLM4jF8jdTHpOJU
BYQbybf6xSKJsTK0JsGu74uno36186GAXph6OQWJGza50CY+KsjjmVPmxGrrYd++oYnWMQu6VnLw
ajC88b4oTiy1A3I2qlzpfrwzBEQpQ4ts6lizesWjRtCtBwK737xx2/uMcRMXbdziC/Lk+I5oMNvG
X0v9K/eg2Rd3hloZTC98gbJPlKzGrUkyrTvtVwjTg6W+XfRWcXk6jI3v9A41ivW8FnfzOKtvReaO
vSNJqK8OefYesjNdo9IG8TY0fjRu2+lVZnnhmtK3KeTspTgUbULBA1mi2qCtGHmAm4g5uMVGz36Z
1JvnddiXqyEITwgtuZ3gnA+UtcCPuNzd5ic78JBEixM+wkq/fS6gjXnF7BfxygSwo1l4oZ7xtjvo
VNKCGo71uTggPqy31Xih6sVJFKr7GMna6HLkNF+6q79RQQORdOXZ7ZhY2lY7bT/vmeLQ8GljV9q0
BAugUFa4YTCDZb1e7gDVn/tYj8v5/NopMI47ced55IQr1CTj8KKss8MaPIxfnBrt7KfM6i4YtOrZ
edflOduOe/3ObLFp480p/k5K0PPI4WP41atOtvDEOJjjVVF5BpXQxJt0qySMgAZPFKOj+CZeXJbC
77/rzY1RXPEwsAkYH44oMjHsF1aprsmzQ7/atZWnSnYCM5LZfZ3RjlVcBkVpN7IrkXwydV7P4FZ9
SljGL0ctQ/nJ7Av5TUvXnFDsoiwsAIOofDMmEt7Ho/zbcZtPPG74lhejS0mc2l0qOLLshaojjy7/
oKI4km4xFPSSZaDanK34DagquT98sp7H2np8xowS0Qm4obkpbvN93PKksWHDPE+xumO+Vtrm6ZkB
Ufj4+bJZAlSbUfiznEo0rhbXSoAkL3uj7j4DnlrBDlNfwZPntdEvyG9571xv5dRiVV67WrnJobOv
F3cMxvUHXnl0iJc1RnS4pk+eUex6VuNP4pIeeyoT/JGbFa4mvWuzqzfBDB23dZmYFvH9XFan12dm
Z6ldap0sRyZuGMZxi0D9wtGS4ic3PBy2cRVE+j5LoAawFMgqObYRMoJDDO2ktGEF57ILRO21ULBz
Nb0uP2DIi1Wv1Y9bjo2mdhPyZOQhD898Y/u1Rle7MKQRE0PJ69z0eO7GX6k9mYbXDmSXb+KZQ5Gi
YE+W9FMe2mhZ+qmXqHtuyuKqnKNDdFZ+VML/t2E9QD6+wtaGR2JFgYltI7VfR/pO9xEzfvZQLvEi
4xlVOGArC5eQ2gIxJ55LHkz4DiyJ6/hL7FUzVUFzyGZyyDwqkd3spK95cClMPr8mLgXh3KF7V2G3
XABkjw742PDQspG8ytEZ2WK5hD3jjcf2rK2Kz+woutq9xnMnBi1uIXWmoN+PS+nKhPGf2QTR05a8
2Kat81gK0zcDXa0P3vGT7VdhWZ45JDHoEk9c2LB/PbvtL7E45KCOLA7f52orfHKkZyuo7CtjW90k
PIv+sEGeG+9pnDtG6VM4EqJPxSbjHtrhCvzag28pr8KqSMmyp6ZTvJHz33WdjhvRnoyzReXUvTOe
Rze6FDwBBHgjBx/2uAFWBAVTXpb2F7MDmxbTkCI+Di51YOqYIDLl1bSR/9h1GVJNnrawi9assu70
+FGYGrMejTOxEixc5g4dttW/8PLZwdF8VdSB0tWT5sf4C7Fzle7rYxSwWr95kzi5tt2GYmmFZVZr
1atwqRC6+RCaZdL2u3Gp3xR3Wid+7jFT3D4tZNawVgBY/3Esm7kNSP5M6IVsnaRklW+knfrcz7DV
qZHbC4fg/Mge1SwCWfJyGmRYvKqvMCOU1pGxiSvyHjrwtlhuSO2GL/OLhxOLmuHKYpF/5M7h+llY
nl3CFbxpVv95us6pwwPlcPl+7vn7c9Oc2jObYkr9hPrNe0KY4MpL5eP5ZV4Zx5vPWWQXd84lVdlh
JxnP3xw0hP/hZnEPayfW1sY30YnAYDiWl+kyPuIembyrh4qCzimTecu4LzjaRn5H6JBfh6D/zcl7
Vvku204H8aY2VrnMmUHaPNaK7oKdJd1DMwfpoWvot1jysnLNbbQHbhcHk4vz74MIXHWZV/OwaLLK
TeIuAtN77M31FEzH8Sb5xganoopkCa70K3LAZY8oPrVij7vRWKFMIOUSXcR4inwBGxlO7JHta9+w
8i+pwWkLoqkVwY961ZwN8MtkY+x8RJOV29TY8FkKxIKN6kPppB3wLiYOyfRLkmc4C8PBmNSgwtvb
wHZnhj3dzPSZvisZxTv1vfVYG1jtPvBMszI8Sgamohx597SNgInYeXGu2FgzalFUG1Y9IbIc5JJL
gIjj+be0albdfXwfWk8dHfmGJbLDTSdi7nE9IznckfURmB7xspDuUBWX5ZmMb01DYElioZ8ZezW3
+RsGa7loU+d78oxkVvshUmll048CZilZO8JnGIy36U/k45WWsK1vQuf1390FzwxzDPJD3dn9S4do
qRdjLX5RuFIHV7kKq0by4+N0GRtX7TxKF+VPSoTEu6Kaj+VkJQYdSo+nh7WJnNAAoLjJDXcrHJpj
lDL4RL3syKvJljcdjt495ZS7GtvihrrPfJqfm4ULQOpU3yIqSrSgCMZhtRYUYyiTHJXsPvCJkuV4
S0YwPp4520hxY2rzGyrp30ErUPPqjty2OrQg5VB4s/rQMhAYUSJnG4FnZgk/na3/LS40PeCXFZGv
0mKTgmS/eG6l3GlZFnbUo/w9t71ftR5s2Jg0OGdIOUBOCnNUyBw4SAGmSyIu3w94vzYVxe/Kkuzo
Bl8Nz+QnlWn5df0TfEBhrh8ljIRDIg2Lp4Ac/nmcdzgfaa+iVLk3vscm4IfJC3KEtLmbbdm14ajT
zYh+Zg+CrEdvcV+/MbgGScqVvWpV8PAQKnOQRFvVrbzys7+oX90mHRClOtGnSCm5eW2/2V85W8Vf
92FMr4OKXp/mIwxaYzQOEvhv8Y4b7nu7Ai1Ewj/flb+J8fjEfiav3ihHSBwwnsmTBjXpGAp7zFJ7
OE6ou8JVI+6fzzdeMe5X0y18WUNZNCQlbhuV/x6Az8rIVji5qAr4eIsm3SKx8sGWnpgpW8nrzDpL
XwCZH0YgmT5Ny0XkQwwYIUkb/rO9QbGonzTdbNpEjTX1/iPy5VccQU8UznVvMxpeHxWCcvAA9Ohu
i2FF1xSP6nJyWgEMugUI2PgkOA7fNNAM+MssxxUBAf1CEj9n4AH4fnwwHvoQHHbLh3lQVT/JL2rQ
nCTTmw0CGCv9jrEK5MhysqD4RJocNVYuOhnd4HxHg2M0KUrT/QxIXDBr5Vl8S6FQWeI2usvsY0T3
rgyEOuDuEQFnINVw7H69g6dhFQeMxah/YlCInnaDm8023qXqtoXR7zYciDrWnnbks2W/8XGJjNMb
0XJRbR7YhD7LgBjN/NTPyPQel+wn0lyWerHJbNM1PqgE6NbMZnSnzFQcpk30Rvu0e4eiYWC9BNTl
nRyehqL50TAHSsEkvdYMKFOEKvkErvA7fhsfHHKy6rwOpCEwCTbuzLxwfHPCMQzM5jqcsCX6LQ41
Ic5S/y41q3az2JtlrFA3sLg1X73hR8VoNScsT1Lm0eufZuyT3K5xHjOwPmbhaVL5tA7jd6duPLrJ
9MsAV0tW980BurBxQjmXhgt/gTCt3BaZI14QoO8EtiOZzhS69LQesXtyU8HSF05JHsaTxroWrPic
eO0JtIkoubBfjUcQ3/PKrvfVuSwDHbiFQmXblVJqdnh4L6V0P48XM3XDktiZjYJgg7fi9V8ZdR5f
o7zj0BZkrStuu523j6VqCQGlI9YCkR1mzGfqsnPivIDNJ32PYaS6k1ccj8oFJ1avveKWVwkgR+zh
LIPxTqnbwviIEcTgget2xGKn6PI8MfPeL+4J89G8QdoQtLICgzp54eqdnap2IpSvTpWuLaPYe2Kf
xfBcfNfeNLddZVyp1G5uqLGr9Fy/3mvyOeV2aIf8fxHMYJ7nPQ1zGkZj72m6Q8mScEOh6atsaJ5i
RGuHLm2sW0+b8izthWWxq9/zI4e62dAzEJzUX/zQMErJRzHPW9JwwCozyE6isktX407rmMu389/w
Kl5ncl8C72X98fDTFYQOl6rO4pNid3en/l+tUPD3ki2vm/vDDV1h2Z2TEx9HcULJpcuxWMZMJzqU
3Pjc8TbaTduHLzO4T1Hp1aHD2YZFQ2yXvzfvPJrTO4uMDU+uPfW0uAFmEXZTb0lLE3igvBnKD5ES
xkWjGNP5IxCUh5dP9GRtnSEraje/j8W6yVy4AcwZPzmiufaEO0XQzgH+AnlHz8WbQ1dlexkdvMHL
jJHKpV5tJYwe9GVfQeh1e8V/TvQycHFwi9DTMlY/k5Ov/gPMPaO3c7id2TWvCGX09SC8SVsOFsCj
tL64etCTXpdXdTDczHT60dbio/lNTsXXBHjtl4bwgZdnxbx+iqlRxjDY6uzk2q6b3wbpKEZOo6Vv
0nOlWMbRQHIKbQ+kAp0lSlu1RQsQuvJA1e+du8NnbMk/CMOu8rp39K22QyZki2vjSO9walz9B0a1
E1KHaGydRiGeB+laWw+f83cm8Qxa6R99jmX31kwWI2Q4rY/jJerfpIW7IEjL3MchukGDK6ns6lvd
hwh+EoltFRqd/rN3Fr1DuFHQs4MhIVnzV3IlqQgLv8Gfgo4OzRO3X6k8p0h6vox1FdnxoTrnYD48
YcnuIOLCiUH7xiyBDgd1bEkuj0HtMGguvyv76Fc6wg9pv43c7mxkEef8V6B6W1KWcOQr/97g8dmp
WW3bqxgszrQUBac8CR/acfqI0kBayqoPUem7JUT5wQTsQuFOPQvREj8On97iWZ99toz2xMwvwLRr
dGJT0MQVQjQVC2swjrvozdiOAX2GSrPNF3bExh5zL/njd7bvaL4J+160WPHVefGh0ORJTrniVGfj
CyiCSvFn3b/TPHnWr+vZ+EZize+8RndoDuKXss52uI0w2wLimwgPPcp0ed4bfxG9Wq0thQbqoiea
zCoTqy7qN/kmO8UpvrPsopNIsdk2drR8qtkpNp+fpNUZFYZg8jNisF99tLpzTVHIBkYNjIImpsKG
d0rPzxPaAGx5e3bwElfpJX5ZEBnqL5PfMTd/ORfU3OQ+yEU2TrQL9EZPRejQVqZxi27KzX/nk+bF
h3b9ipAnDl6EABYSkjMFy3X3Vuy0N8Hhlqb3igdrnXjNsTqYS3UPAm8/+crXgobhaCELWcuBujdM
t7slVx7deIWB9SF/Gx26i+CwRdB4V4WyPGHnwZGWDx9mkuzB95n1AB0eZRYK80dAS6As+BD9tbsP
bxqflvbtz6tkG3Gr6VI+nXjNHM/MdSZdj63HWQnyoxa5G/WvBu1O+TqACJ/US+7zD7WYOHLx+u4Z
B6Hlg+CQFMwbqDrQRNRXz8NCXmo7QsysfjdX4rpg++ToqTesS1Te5zJx9E/ti+/1krX4ZYtgoUgf
KXIaIvtrs5UdiYgtISJyank/dm5Kp2Zm2Ac9He5bFp9QifwFmW1tU3bGPpMlIr43B3SfAi03MmpM
VNNPovdq8T4QJD1dSfYX5O6qJX7XG14JsayxsEVcDS/jCcc4Xid5vDrBxlpZh7GjfvbvxTuMfAov
D6uEmUNlu1hlp24rrLL3fomKSvvX5SdrPMqbeHbGJZF6xdbHW+TEJEGMA+NKCxuzwsdW+qCu+zsR
VW2iy2PzkohFDs7E4bw0d/VnzIQjPnaoD9GE0LfB+Lu38o3AcY98zq3MXYgiFj3cpblheQwzHnI5
+/Z0q+nuUp1aRRcUHcJGO1AVAK4Y3jnp3rNsZRwQlh0Ywjt0H/VVdBri6NyrPtmxGcSCfLpg+Sx2
nCCcNNoK1ZBSI0OjEG4TaEr1Nqrt+UCUre+lGUyQXRIeN4f5vT2p+3Hd+Hm2TBRbJ7K9ND4bzA7I
l7A23/Noqb2JCEg4mSl/PL8F3AwcRDHrFDNXxGsemkfKLES9c4w3pz/7psNOcGt0Z7rQ624u6cXE
MxJRLxV/yzxjwGkQfrmgw1a3PNxCfdaJa6kY810TcwqLlur8B5jKvKXvJAwdNzLyc5Imt943b8x8
8U6JCbDXKWUiZbf46T7JVJPBT9/Me3hihI4tUWyWXeHEYoDfJPFkOK4f1VsqBtq39p3JFptOzEXc
6LqjZgFt9ORGTtXfMISZZlejcSXuGD+OCjvbj3hLBOUpDR5vjBeSwemfwp6TrljsiuijRsOyYHEp
5FNjIM6bbgzMxzHJD8ydhTGYUuRJ9vBb0/+7EkPgF0mYUVLGgvfndefoe8pcOaTMYfP4sFPnhluU
wVi5tWRPmd83V0b0OSY5mmrKaUxEDAGrrCmpLtN3pXhFrwnDIgRR23Ld+XZ+57XwXJ/5PlvL4Gra
Sv8oJLfyx6/ksWxbqgDaWtXsGMepwQUFqWAWjqG88IpoosItOKyB88PiOc1B9zv5eGHwBA2v3oL6
3l4zJKpREJcbbBZUqh8KrpZBmW+hxSKjYucDjFMi4tNJ2mzpe17F0Pnt5PkKYcluqFtGNsSJmLMK
YPIBmBZB7tTt9KVB23QIFgtkqBvOadrSXsSGAwpuPkZPZzGtakQQ2kruPSIS3nCR36QQySiob4FA
dFji4yJxqNCMILaWX5e/lt1sV4HlFdbwGrvymGQ7udgWVbAoEbJDrnOewkUYl+Owf8z48toFPciS
xsRqGraL/GvWVoqBWOwyG5RrHgFhCXEZsRBBAvichmIIITtht+waicdeye14pmj1Nqbgh4jqYNPh
FzE4GsQiioc35WjukSf1HdpYaE2QfGBfWgRGj8qTys9IWcKnUyc0HBc25kRbDmfta9j/a+z/o2v8
r8//7z8hxSJ+KSThPy3Av5+LjehVHWnQwyEPwKsL91UgPKOvyvHy3/fmUFMAHOn7ISzMJdRpt+gp
jKUtT0IlUJTTnmG3SqIRkMDrK71CUT/Okrqsm40hKOSK/7717y/lJ7DctqO0/e970vPBX+NR3v/3
a2aDjV1dm36nILEvUhkM7ZT8SONLa//ve83rL+oMqf2/P+aW0YN/X/3vL/793H+/Yig9zAwhGTpn
UGhv/fuhIjcW7HivF/r3o11UkpikcrbCSbXZRcNyAoLdKhDW5z4MFrxZSUsMvxnb0gujzp/RAMlp
1+H0rs2O9nCTc9bP2yaaD1PIVHEEtQxvuoW60x7JjoH0T3NRHBeK8CmLQ+cpuaLYJu0NJrOXiZC6
Dc9rH+6mx7SA7YxRapXfQgFgo57mk5ejp8uiYfKfXRt5RVqS5FFBMLFmV3NksTP4aehuEimNoZMm
9+hE80X6JiTZrRjKcTkkxKdMnHD0aZybWp/QuGr7KSg0OtvJ+FmKpbxWQmRRwBRnhq+4KwDkuUaq
OHgtJD3WIKXRcV90srQ2VboPTEyAi6IXbyy8Cs+uGWtio5nvTIW0Vv4k4OgHrcCb3gflRWCUJ7Qs
E/SdKmqLFiCoO/fIGtuRgzDDBmAexWmZl/FtSBnVQ536Go+HSEcPrarwzoHzm6S9xwV52Cq8NyTf
NcJLs4bPmyDyeiopYrph2Eaa/NuKyJm11yxmK3nPJ/3yKmYEW37qP2mhfmIsDJcuUUPYivh06SgT
JgPtCz7dS7hUGI7S2hsWkuRAHGbDE8QKYyZhfJCx7ooYsR2CwPnxY0yP1B1bem/JEYuDrkUt1gyk
AekcOa/RaUeFYGkLL6udJL4kzfA4hiVOtGksHzDIi/+DDOtx+fAfjM5ZYpvDGFC/pjlQH8LqKbAH
ziV+4Vxyt52QuEtJ/mTsur+FYlwtq+JPTFE+4HRG0jTlIwwydWXSCxgYekgkag4N/lNvaYfDWffa
a/LHZ1IzbSG9pVWNSKE0EC08OzLyTL/jI9j5cqh9mfFzO8s5RSlDQnksqh4IQNp8fKJIobYpx9qE
GWKNqqUMA5yiCHp51Jb6onfLYYLZNj9Rc+P9KxT0FBdaealZia40StQhsVGVZcSRGZtZauR/zRg3
68qYMUqjJmIkkA/TB89HOMYiOg1gcmJO7Krf2QKrP6WIflK8xPxHztmWSZSoXsShjhqaXAvD5mnM
K/254ClJiQaUtP0QQBIkFRW0uqNB1CiagG2QxmYg559qXVDqatKbzpw/ZnxonfXqJGakBIPwoK48
0FUVqRtGKUdbujBPvRJR9qsy1WnYytKqUDHgRck/7kMWkhMOFCPkyHDA56LOzVF/P/5GIes32A/A
K5UXjvmitYkJo6hgx9VVT0iThtHENHSZ2TWi21JW0BmCiJy6XPShBKocqOWQl1gpaWuNCzDUVA+L
nmU2PKmCRzg9BLD01t2zSTd9QqBStER9jyqDQ/eZtNNKgreIENGgEKJEgaIaQHtpQyTZ+FNgRwSr
LLrFQAqtUs8lq5QzHwh+bydN9vTlXnl4LYai1MBo/g8Qsr+bp5KQAGfX5vm8KNl+qmhNdfQQp2xG
/NyzguOXXYZAEauk8ZmYglNks3jQlaLblTIpTDZ9i7r4MU3cazB2MzOfmYss+6stye3Bisvc2nmx
MxRKjoJyAfDKWf1PAjTTcElFxLbFAw2u2hynQlA+MsqN8oJeJWYOchQPXq4Iq/9j70yWG8e2LPsr
aTmu+wwXPcoqa0CCPUVRfTOBuSR39H2Pr68FeMRTZGQ+yx+ogcNIkaJTJJp7ztl77Z5FhEoE3Mqq
bYgNXfhOtGG0wUR30urAQhUJCt3oGJAOPrYED5VIOJZ3WFxXNuFDp1xjTByVrBwaqSluV+bVFoTc
rdqMG9Asc54bJE2v0uaw8Bn0R88QWB9o/yGctu1UYb+xgttM+upFUdvXSm3BuXCctFO+aQZwCypg
CQqtOrikBQWowdB+Moh+UmKa7VRzFhZiXpfzmyq8e+H5zClKER/RIpJbdQoI1HAjhyG5c/Y4Reb2
qxLTpvTSiAE+DgUZjc2eyLWNMJMnZ5jtCmb73tiBB3aT5XBvfiRm+nNsTGcHlbgjqZEefLoJTEt1
Yw9piaqmgYv9Td62OVJzR+axa+vUS21PS0v1zd3kt3dhUQdkWTrPej4Hxif0KTjMUMrVxL/o9uT6
7OUo/da1j7+HiXOfReYhsbedj96QvAJyDcP+WWnvx75+rnMyDkib8ayAnSoA162N3kpGmsF+kjyH
jhZsA4INjyQUoDkGRMwYB42HdOiM2A2HInk5zdZpWUxnDD46U7RIoJU1EbJiPQW+tyV14JYMO8TN
hp5DtJgOrQwK0r8SAunSEZYx7VEbkK2uTqSUTwgbpp6g0ZSowTBN6DFao7FN4xqDCC8yUOG0kUtS
xm3ms8tbUQ10a25T1yzE9ZDv1FEa4iY6tCuikCuzorlcTARNi5Hel+opDCEa4yVRaBqk9nlqxIQN
HvVEDoMD5RIxbEUXkaEFDczwk01OKBvZyFj7Ip8uf2F47arzQEN6VGExYZlM0ChhEJ70SBZ8m66h
NhJdYFV3mizEJjAUhoQDhX2k0/WoTWq/jivsymLwFFjOiAMxYYYp0GKjHCnHrluVZl3sfHLrgJsa
l3GgZ5wfHUCc66xlvh9a+lrl1L8NKowyMVhRMrKMaB8yaJdDAsIegXwVqC/Sprss2L83DQ21PBoh
eoXiyUlq2/XslCFnb9D+0NMHNYueRenvCd+GidvWPX14ihElU93Wx/SS1RG+JS4maWURLWKoz6l+
GbXK4EIOoQvMDQL2GMdWk3/xiVOy286LaRv9K7CWTy9JHwZovZe07epT7x/IU0V8aYb9yVABrsKt
RQyT0oWqHPvsZOkPwGnBulOY4ufRdQhs66hN7dOMwmZnZVnD6q7oCY7BBVrPYLeIAO91ytoLHdeE
94b5U2rqr2QX7xzCA9aR5VH4hvSwNCVJUKPJLy02nvOqlO6AZX/oSdf1EH121C+u0TWJW0h9l8VI
F4L6frKsA1mFrgwRNaiy3NklYe8p8Wqu5pNDVvcl1VezScKBJhaw2oLATbOaMIwxPChSdesIKW5b
3r/bGH5FgjJ5uSJ4Gwc72Js93Rh3jFL9Tm+UvT/STUpVcPCl1YEdQP+j1Ey2dSXZDUMdHbxwgvLS
X8skD3eZFuyCkO6VDFDx51GJDSlsMSvOJZCokk3AWqDuuEyHzsXv5XiwWrovVZS7seicrVIwpE+C
yCVz2RRptDZ9xquGiZFRkb+Mvvm0lYan+Vdk0OOJ9R0fWPHkpZN9KM9wffWHSTXx3cpVAbT8NLE4
2U3PQRTqWxzgREXJYxEyzNE99lo5Gec+MBimlGIlLbRC5F8eQoMu/VCrJXXOtfBTDLcjVlLwspYN
4Mcu0mA9TRa6q/5mcLhK9Mx+6tKUa2dEDdm3z5qmRYckSa8IEQa1wnCJoL6UfNXER2skDVWbDLfv
nLZrHQDonfRB9++LKHZ9NVjXFVJFW9PNrV4275ZT9OfUIWnGoVxxjGLXDe+ZcaMW5A5jFd6Ime+X
jcSchNZLII2HJhnIpOG98jFFqAlTL2YBGT9CHvwIjc7Ya6PmbOusuZeAdM6pzqksI0XYiAVp4nyg
Bn1ShwDuwCjeiJr3WNPVr6kaMtdQ8kvolaDIKbh7jlw3NQnAaxo+hdAgIFEkWJq0ByVVXOj1t4Bl
x5Xclb6tbO28WzsNK6cym869EXxZPYRJ4X94MZ0dLx6NDYuxbdYUI9nn8gJxUic1AZXCVpcFkuOC
plpL1cvJ3ynvFIeJShPm9a6Ylb1R2R4cqxRrX0P/hWHTmDqaGD5rzxqHSGmMz/qQYla0Q7KNo1pu
HKM8lQoUwtp+g8wNfDkhIELSO8qzGKVQTfNtJCmpwlrwqDA068P6LR2ieh1oPbrJPrZ2BsL8+GR2
KiW02p1MjetHExAMbmUpt0a0c4qvEdcZok8ztGoThkg1qpAY4+5TmaZoLZqMv/SuKfFA91jKAjn6
G9PAHNp3ITLF0Y+2nkepN2nxA5nWUGxbZrV8G/m6NeINaTv1RqZMjKii6efbJBFRdhxIab1Kq6Tf
VW9jZTwKdBNDynjIZkihUaUiYU7Jb0KgRiF/4Eh27uviXCUQ2du544ZWkIMHjVNB1k3QH7Rc3QVe
xVh5DJo7egpPIpH4NlKx1zy+QCEreiBD+x63GXkIur1hNS/WdaOcvZFprWKkqCBpN46IpQ3zzqQa
OkrjrlcYiEXjc+S3e2dG0FkBAPPUJ4PL4GCH7BX1L4YUOhxOiazWmf2y9TPm7uFE7lm4utWzzIGw
PRFYpLcoYo1gp5nDXddJKu+KxYynRbRCS/uimfRefeHfTN68WJbsnKxLEeTUN+znqWsT3OKNzodd
tRXdqOgkRXeNfPWGPxyoFblCK9HXeNi78mIp0XusxSSuEF/mtiknP/KcXd2K7wHcl5tOa5CWjHy+
yvy9k0y01giTVT0neVFMCPOBaE4QZfAppuTcE/g3w/fFLiErqh8U5i4DUcEtX6UOM3ptxFVyM8x9
vpo07Cr4aAfjWI1NfAIyz95h64x1Kh+XD5JWm7LCHzWG1hNu216zDkF0n4NiZ7LRfAYKmoqK5kDZ
UPQ4zNUHvXEVC29/1vPpFjRntoDoCasNGXiLnOLCLHFtjeMA6pmOgxNXGjpd9IhmafY3AcRISJP9
3MrA460iigtVr92YwPKxIanZoa3Q17X6lFFt6+teQ02ukN+9a9G4VDOdOtdNTFXVr5FTr+EE4zlt
ExJxYGQjYkR91DuG5+qe11/qONh33XQzKWp8ymx0f8NUnJy2qd2i8tAOeuEGjNod6GRao5N60ubx
jqFzYtLT+tlMLEZwimv2L5PvK0eAIM+driHm6mprxZsyV3yfwV4XhMQRAME8EKq1lrUYpRq00yMh
dn0qtpqBr2F81hITK6oyEcFcoKwidGfls9f3U64Q9E2+C1XwC9KMQqnUz6l8IJpHbuazvsUXisF0
XYcXNQzxBmvhXY6wo1BRGBZjua9j0kul8B6UCocI+UnMZDeJTF4SU9t200Gr8VYILTyxLLyjYzIh
tuh3maL+4kT5FUDjX1vg8Jhz9ZIjIHW9WherqtEYr6nJ2sjsHB6YQ0FrO49k13IQmuyoFsPCnhr+
VuVkgznL+pzCEE0IwvcWkjtkyf4NB1XDl1iRD2fwxwYoqssiG7ZiBueQzhjcjeaH7d9jcSjoSRHO
0Tobq1fflYZhSj9Pj8ZXq6dyScz6XVUo64pt7emvXo63FAvWUWnQeSRt8KNRZmYizIAoj9xQ7VlW
RQwp67J85ZCjweQRpq4p+lultf1KaghPFTNTkbkrH5rZP0wVM43GvMRVjhSgtpHzkXOc9PFXYIXZ
dUKqr+aMyvK5jjUo4aA37ovePwuME3ZPC2RI5NmbQvvBqBiI9AyvRppfvhbKi5VLNzewUdUdUs24
GLKHSVM+7EIGH9Q2X4bHIS3Nx8wx6Gpq9RfXt7fUpPdiND6rrNu8bKs97Uxj8IetX4ZvAKPRZR3a
ngtqqGPmJVlw13JqOKcoXMYM336jEh2QljvDZxFjwWqotH7LpYvRhE4cW5+QAyy7D0+NiIZAKZ57
rE5Gr/JwXXf7QE/kdrA5vWWj/JF4zlM2RfhXkuVkxfDJGy7kG73Zsu53k5nW53IgabqB3+SaoZIj
yCl/dL1OAi9HeV6RqTYSpX5yQFG2EeuWfKqybSe9G0500YnEMn3lFxnNDVs+Fk5JbQi9Cqknpjij
feXiFd7FQzOuDdt5sC3f2XgTGSt1WT+BIXbNsdTdIS+xpebag95w/sukXrmJX+wsoYgdGlW1wP5E
wETKdY4ez8C5LxsUyIsxKP4UIGKVZyZErIC5oNXuPMEi1MbJqXkZZ6FUwY/AKkkJc3zylHpdwBnF
bnQChUiAFH4BgjFy9hpri6Of658QEJ3bMCquk4Kps1e1YeukVHuTjeMlzVjI6+bGjAyy6JRtNzbM
LJ2suWgfPcKTlBP/moqwRNsbu6lVM3XwXgDqbexJQ6TfMc8Ioh8V4ZxXm3Y0VcO4Mjvr2UF8l4JW
xfOij+R+iF+ZDqDKtE0qN3FrtdWXT+Ntk1doJfpCm3YOSoypoFlfeiy75659rqT51rc0sMmw4/e9
N17sYSBE3WJGangjC7mSxYEFlWvlCTQIo8oZQ9K/ImxERco6EIjctm++L56j3DLcxKRKDorsVR2n
dK8a8cnzSC0ce+yHWjuLLJvGTYmW46rJiTSXNJu1+gqlGhSDn9Ln8ANjW7+35GVXNTB/deoxdZgV
vIK6hcUfCELPJV4eJZtgUxKUtmom2hEDV7h1JJ1kH6mKtSlVPlUxKJ8myZxanRpvjkBjZUfFe2QO
P5RGXNTKPHOtvfZ8s89wuI9kaRAvQq77Mao5BtNEJ6b8daAq3nsVHBmBmiE7xz1G/gjpe9pz8m+w
ZXEhGVbUI1yfzfIz8TMWpAtBjWwsQLP/7c1grO6I0MJQNVPWBsfIo9vl6X5p2SOD6rmI6PrRpfCH
wbo8ad58301LEybCcv/3zeXX/9vHv3996ipkz9/3LZsJY7+Tov/FfxngkQCpHs6b5dayETNZvZrB
nd93l1vLz5ZHv5/8t5/97e7yPA/aTNF9SgLtxxirsEOu2dGLC/6acf4Tf99cfrrcn7SBhwSRNFvV
yR8W0OeyYe/Ccft9X0zen/f12WeLjyZ8tdLJ2McTCVJEcKtrnVbmMYmbib9SNAfdS1dJMdp7b9Cg
5dhMT9OOgPJACYzjBCDdJb4Sycp8tymnPx6I56dYps7kQWj7719YnrbcFTSFdmYfnJYfhYauHweV
qCqkD7GOfxluz/K85ZFlk6cV/zlF530Uahi3zQxDF5GixnF5uFEN45Crn6OuGgiG4eevJlLP3BCK
2ImFA5StmVZklQzzCZQjNatg+qtHzUMTMaDpqrFam2TAHJeNOjQIIoK8mtA3TihEoM6QBvM1CLQW
mW3Q/YxkeIq5gOsVE7MAkirKVEEAVKDuicSBwz+DokjgYHeZ7y6bNO2RbrdWVe0rn9g22WFvWB7p
/ExOG6/IfiY9Xfnv30sWDPDYmkePAINdvLzC8tqFL2byiOhO/Dnh7vv/+/2/LC/7+znLQ8NMAJc9
2Y/fL74gDb/f3vLAX177Xz78/QqFHdU7p60P38/9y/+Zh/Y+BG1PwHW3hpnF6c9OASkYpEkFvvPQ
6wgXVYnPzhqbc0zrGZwU9IzOzhiGiZDW5Y9Yl+XeKr05xSw4WPGYHUjyqs6i7ZkqxczxG3/fBd0m
Imla+OhWyhyUF4gV13PEj65Sfpl6kB67kkF8lbDUr1i5UHEaVNmQCoRp0hNjZql6VJ5Opg0QYGAQ
Efm985h9EAhFv53k9W3sPLIAyy9xzykNlCXSWQVUJDBoFxpziVmJYX2XVQg/iYhZ6wNQgxqGR5b+
7PxQbKoCDRRrARL/yHSjRedil0ddZOaPBLrSKyJNAqUPWBe6ZC6LbubdJNigf9T9QznIB9XKblne
1ushURAihNE+4RK870xZrZqZWCypy8jdRE5l4+fK22sicy5moddeBslgqWWCKTXGdO2sBk9859jl
A4FGMaatSKAlNqZi4tACimOhVYb7MSKUtAtRXXNmi150G3hTsk4nBwmNbL4MP7Y3U1RaLtkcpzzo
W+SnHmJ0GPa+jQFEsZwXYnphaOihS4YdDqIWRQ8Za+YkfrQtWUdVVn8o1jZOkoZBo8FEP46vNanF
aAIKNNQBfl0PNajKcO2kG++Wof1Q4xbzbE0zTR/l3jDRjgc5woD8touRG1pJ+YLLIF05NpyTqvH9
VWnTJ5VxaHAJJG6yIyAbeWI+HEqL2sFnBktoYHWyenFhTlB1zWOpsC6WVKZNBsNkrMM1w+BLH8tz
Tyo9+rE22jR2fiMardz2hncrVP0jK+e+LW+HfBy8Z4lKakPUggzMMMbEXvbLSsJT4vUYx/1S3AQZ
PTQuZzCFQsFnkqgXH8qIpnTVuiK4YVMigRkLX11nsXxVGu2nGYs9sdRrhV+9oR3AARNM11SYD51Z
DVd6j6rPYg2+KKNdw3L2FjyakmbIUejKiGsqjg/SpgrKHHGyvIdY74w78qx+GSou/jB58lmg4KjP
0O3qb11NHqzTTC/BXviSMmFSo70ez7pes/lkGDgXfj0E0pJar8kx8WltsikizmpaKieGK6xZtYyR
NhLYOrMUlzGWuslj69PvquA5p73leU7hBn24LXvAbR593a2XekclDg80M5/UUvcOJZ+QcDRBqzM3
nmTenJPUQQNncxLV0x5bnW7sOy2w903h3RDrVR11PeM8kqdHWgI3Ciasoe7eyqR6VwreAVDXG3p8
d0Uur3UwUPrxeXcQYg2Wglo7fsnYFDdViE9ArWnhCXIjyTGzoBYiA48M7zUIEVVPmQJTJ0hZdOIB
bgLvJp9IjVM4Pkh+FJ+UaygqlEPmYPD125OOwq7H2FNXIJU4nW+1HhpfIVIfTW1afqQmbYMaQqKr
mcD3dPRtktYe4pe43lqEaj6kTYXKMEIow2eLgLkJxIU1PQA/ieh2zE6NFfpXq+Wa7DMW0nVymAdN
vtuRo6CGydBfqvHTqIftro4pw2VgGWRfe58NLbRWGiAxVORdQ8v7KtvoGjYF+MBJwz3rtRzdQ9ch
ixlXTkdnyvARTXW9tzWmQd0UVtM/tnnP2LJ/LOtaQVsa/FS1VluXNAu2jYHmd5CqZA3PizIlRuPS
zk7E3nHWFZ7ppE4beCeRuhHdLW9RddXaa1CM0vrQh7rcZTAqGeOjhB3G/JT5PVx5EzUpQo7dJISx
6SNMFdCA0hilsUm21kHVAAsZIrgl55VYmmEmITC923qR3RwaX7klZjneMax6aglWoaNx19fkCqs2
vY+xkNgLFV8/9nb7GUFKpdGWfQ0RSMK+CjJWacqzUMqaT73Cg2RAyiyb8aQYNsa21tp2UUsLP9do
8GjWjAHNMFuUw8PQqOjB9ZBusXAn4rhPDeIa8trSm1lkxp5r5R0B5wWBL1WanumT3gqSKRCgh/om
J+yFssOqdi1pnAAMp/g4VnzRzkQ4ph8Cpyk6sM9ieLNIJ4TINNzG9O2PfcFgJSWXUx0iDdNw7hyU
IX7rEbxaw/CWmAzTFTO6IREeffSI1cJUsTAplbb2DaTwYzee2ypKjuV27NO7pJCcUzPnB3l5NPMb
LL5m9RzbSohmpngwGWplE2lopcmVORXWlzkfqqbKCCdOz1XPAUTPjtXeNHx4SnnplbEAmsNfH+F4
lwqWbDvFglwGj4R5GRKprlMe0OWkJUIEoP+8HABmE7gdY2ZsUPPPlgcmGzZeaemPed34JycwXsME
smE0x7i0M8GmnzeyjzFT+NlTIILgGKSVcxz14TUQgCrqTBuPktUe8hI2lTD8jZEiJ4jQQZ3iMpOH
0plcde4eerW6G+YaQLGoC0rqSLvO5U6ZmZ/LRv3nreXu77c4/8JMYj9mm+UHXaOynBvmd2738lHE
CZAfq1dcG285usiXdGhORTZmO5aPEw2nkawKIrK4ySA9X+VmprnSEQBIKmeXwURMqzfNR/svHXSe
y5J+2eg2u4I6b5a7gbDpoFOwuXpDwkPsvft6O0y/35RWky64aQjmCOY9PNa5HjSkzaxIbARGNhcR
pQq6ZMmhWm797WfEmHLdNDEYVWpEc3KunIQo6BH5Wov6klQQv20p6Bb+8/emnhfObWj4a4WJ81ov
GXbu5UxmXRCphMNTs2TKbuFYdzPMOrJmrPxyP5xjpKaSboyTaPvfWVHTzOhfyKxpdd8RAXswLYhF
9ryZEoS8oimTda/0M6kKWOyxLXCdVblxE1g5JwhTVY9jm2vH5ValCPVY9GZOM4NWrD9nXJWaNq/F
iBKZ7y3vYbllUt8SX4yEKwgJgi7lsalteUTH3gWmdzBKaCZqjOjXLwJM8InUx0Og3TMWyY+ZtMtd
ENlA2eq3qWedR62XrhkblHyFueJ6vsCyY9XasVCldqy1qHJbrqGEZaM+sAi8X83oZFiXcwxYPPPE
Eg+aAuGFZsG0bqx1oiM6ahnmmNfC88KdTC12J4eSd9OQj9XPdcyyWXDgsvcQ008ajaE/MbkWMZxu
ldAQIXYyO2WdxL4kuKBB9SochLhRiMKZDf3VQ95MRKEwHwXizmb5/Je7Gi3FJKWZw8ftA9CbvwNW
bn9snAGGio1WYE3CBQrchIJIDTREpf0ub1G8lCx4nRkk/L0DLnfHCE95Pk6e29Y28bn9W1Hgqeum
WSsZTVG9DZThQ8Mez3nfOvRDcfpfqd7Vgd6I4aICI5ycA80d4Js+V1561sAn410eb8jnwh2mvE9f
AQVERJuQGHIXnuPGeSw/xGN+YjSlIFJFqT2vBWEuRyyI1ziarHPwNL2BF/sabplYeE/BY4rWY2eN
EE7X6S8givNBOexoezJBLPAlMQoYV5pOIjYLd4bl9Fi3zWs2A8dAkGw5qU8P8KSrHtDrtlV2UB2D
bq/cT7fNZ87dEdngSkcMAeKIGeCbyuErXYQ5zSv/lcksDvlXtVLuMaMxJExxgyO8Mc/hh6SKwZ5K
/jp7IO2nfS5OeKeaaMPKuRp2OEJUfRsYn4hhgNUUgEYf5dsdAKtNeCXvhLDW2TYbPwo6pWKL7Tya
QVP2efz0r+oZdRrggg3+WIgECaPXr4LLWbI2H8wv46I+iHft6D3Qj2etV2PH0mDvrrzgzJqB04r6
Fr2Mt97XgDf8pYeB3ez8swwPOgb+dt1z0jYpJLd66QqmWMjJz8Bnp4Kie5W/sh/ggJ+YTjA1Oien
6APHZbHOvI3Ut8Rv6nCUEvQWGHsBPLRiVYaMsNbI4wBF9VdWYpw3kMQ7d2fUFrvhwyc19/6n02yb
Ean8ecTnbZdcDPd6uXesB5Hs/oJrv/5Onv+3rE2veZg19X/8u2rPifN/TaS3FUNhOWFYNtJUaRiE
Jf41p7Ag3TNKNIlRkyhWgWRlE/8Sp3wff7RH/x7KaYJuYat419Byx3RHW9E62zfTJ3sI61o0esnM
diF+VG4rj2XTQRBbxf7l7wL74GVXmJ19AUPV1cROOCozdtYNOxXJ3ytEE5SBz9Mv6H7bdJu+QeG4
wQO6L567O4LuH4tnAhGw/rnVz+gIsfY1+aFjcNl1l+TItR8dpsIOi7F+r+1GJhI7646TGVqDPbIZ
7NTIp/Htaxibxp3ar3WXo2MN5g1l6aTjjmqerRswzAPd7LPZkXG8/Vl1X+ZjegbHG/zCmIChwfqF
A8qY1uaJKs0FmPYWfSCGVL7oWyN/7R8YLDyWfOlYbWAV8whHNbwGgawfKdkBw6x3Nu7YZRvGj/eI
zcoXJBb2Jd9eMErg1aU3nPD5HZFEvVkhi+x98oFWfyvutGcomFtn4/+cPkyM3doufExmTqP6amub
8NwelH2w0y/4QvX3ulhjn9pgvW/uwAAieE5fcsgiuF5QNm2QO2OO5Di1cAN8RJt1eCDdne4kR9h4
OyMAHjVl/RMwWWhtWB24zTp098AsgX0ywQ4wEJ7a2XhxwqcATn0j7xlWyoCVzpkWOXTxmd7AbouM
7zK6rDJcUe4hMhz4E/2tdpVfaXoo98MPSnDeKhfwnXEs38aT80ZduWPltmVtvhc4htwZtHB5M95R
EqIQ3Ryjnb35H/b8Ge7/X3Z8U1Wkblqm46j6f97xAdnXKLrU/qLa3QXPUuDO5xh2ryfLeVVnhekq
hNb1jm0GZRNGoyccSfVM/J61yv/Dm5nD0P/+ZqSuo3hWiC21/n4UGlEzmJXT9ZdQpVfIv0Y5BNlm
5CMC0YbDhuuHi88ugo7BHOy2aG59BrjYLJ/wj4S3y9v5/0EX/yroYo5/IAr2XwddPORtE/yb+yPO
mx9/DaX94xf/yLtwzH/oLH5NxmYkVOimzWv+mXeh6P+gFEFAZDi6pZrzN/xn4oXxD0fXFZtAWlVa
lqWxJ9bz//cf/66r/9BtA3mrqRFNq0h+6//+n8/hf4OH/OPkXv/t/l9P9lKz/r7TO7wGo10pTemo
iiGtv+30DEgbzyvFiWYdTcfAAxZs4zZuVWRzA0z+mqJ/Jer61WY2tVZG7xgN9euUimsyehZOemVk
AVMRlWpaoD7QeQDjjzdjooO98vsrHoTEwlrkkd9FUDaKHcVbjRraNqEnKN0xOgYysnfMY8YV8xAs
tuk9gshXbQI7pLA+qNrsQpW9K0v7KjUOfyWfjINGU9QzWyQbEuZtZT04Tv4UQZmgA/xpFxlXfr3d
tul40mfTkDcga8nORsygOg2sm9gZ6Zyo8T2qwA8tmvz1tM8KxHKlUt/HhkVFW3LaK1oGCI0B1CtK
Nok6GGdAeAVF1lxDoW0V2S9SD3eKDuQn32ZFt5nq9toOCQPRpD50g40eOP/VBzw5TGZZkq4/tb3u
9m38LCxfW2Uaf7PhgUzs67sp56wZt+ARHB+hgtQ3Y0PfJS7V+zLBZ2giK8OvgR+1IQepdXB+iPfG
gM1QZj+w2nR46uoxQklXVWuV1hwZ7xBrh+pJKibiEs7hEzJkcr6R9IX9GhnnjbAAncnhWYm6G0T3
2DD79MYgWieJ+RRqwTpWZt21SAS2b5WgwCIM9rFyMKOCRuawtyeVnlIbn6eIXF2G9YiQ1PBHOQYw
gcaQVaQdw4+8xr5xa/jtg94SCMBrbOMW2yt5bHQ+wNmq2sz5RpFMa0xcaCqma9RaH1Uan0VA2l2Z
wGtzpvsEy4f5qQygFYqEpTwfwljkw/04ZPto7OINuqE4PIkCYW/Reo/GMF0DvmuVxKVdH3YHQwEo
aA+IPyR9Ry47+IDkaLkETD21Wm/vg6q5iQu1OBVW94hPgyt/0u4RKcbbzkJDatT1tubLXHU1HOMx
ki9pMmiuqSEA8u34bOYlIPoKUdZwVwdZsjfq4EJBNIMxPUx9Xfaa2sVrHMQMfpRnpEovRTxzpjod
k7Uln+Ms+xy7G8XJbtQ0BkwNrbHUJ1yRpoX8YNgWTf5A+i5LSIBCgY6vu+iPla+4tK5a0Cje1TTq
i5pdLOFDJQoNtKqzjDjfGxPTIhRw8I8bFkJA85qBDorWaPHN96Y2QyyDGX9iihYLuFrMlSfpx1dE
TjVOxo1nNz/bmLlGbNP9mhISrccyfSpoczhqZ7Lu9mG36G+l5gARCTqa07S53AJxVdZpd0nT6Xtf
EVxQFe2r7CqEpiOJgVVw8IwGj7CSKUdtDoAkEH76fev7Z4JalE78kuC6bFqd6ni5Vc+35pPxBrnE
6x8PEkLG3pMijmv179tiKgwXQx3C/+Wxv7xcitldL5TGLVTab0PfyD075u97SK4abSPDiBWKmjf0
vTyTbyeFnpIZzH70mqQbuw0/LcUcOH0oZbWv/RljQ+JmmlGohZ6zD2AhY7+bh4OFk4OBnYY/bvVa
Af8rllRtf/5oeUZUqShCwlnh9efzw/kZy9NGriXuZDDKX4DECBQKIrynXTpZKjRnFTnf8jNlfmB5
yrJB/GocfAVpGUXu928uzwqXHNowpzlErPlx+dnvV2qW11t+0IXRve901dau2LuNLn+oW8Pbxlmo
P6LOOo3jrujj6AfjISuZTei+rb31+ZM3tUhbS6x9ZW6VVzlHAvTNoJ/Srtu1JYq/vssf+3GsblqV
6Sf+kwsuRlDLDVasqsjCA2V7hn5ZDfzpxxB0eEZdR50orApRbBHmrIyhjC5T6unnYeweU/gnlJII
zD2EGq46JfaxstSS2Ub+VNuEZlqachYgn0GqAA1IQkYxQXNqp9dBUmvbI/Mnb3qt4OO3hnibyI5C
Y1VNiK+j5pLHjCtVBeDuVP/AembtRabVe0QXH/oAyqih47gP6s5+Ch0POQnwcxohILuFnR6EjUt5
bH9mQVvfm4qXX9UONK3dbSzRtI9T1obHKc+urTeIlTkAizaxJKcjnLUo8LaiNqtNEZjRpraU164J
iJT3S/sYO1xwawk29astBiqE4K5i74J0jnY8H8uavABQcGMG9AJzJa0d4ARrziSrzk/9gz4Qk2Sq
DMjmrkw0N6CCiiHafrlvd3TbO+cw9DY0oyWnd9lMoXfbdeCaWU2gsQgVpA9ILuj4YVMDn9Hh/dOZ
bENItDp5SKKjOaDb+S2CIJzTdI0B4kk1dwCXDUpAGnGLIvX7/lgo6q5ox10w5KSsqMOcojpv0BTb
NOXYQ8HQz7G1A3ojU4jsUMxZ7X4clMfqn7eWn33ftabiWWSE+mHOIVBqDl8al2h4Eos3IWsFuoXE
a4RC0t+aH9ULqqkQ6RGG5BBnqylrYNZjeFiiZJeNsXTKlpu2ge/V1owX0+zszRI8a7AqUPUuO0ic
A7QX2YRS44v5510Z9ClUIWbdqW0Sikjca338fTOQc2jifF/0OrPquPjU/QmzmQldfe6KskfyMSRe
BuQtGa1x3082EyXSa/MR54rz/9g7j+XGsW1Nv0vPcQLeDHpCGHqRcimlJggZJrz3ePr7Aao+qlt9
uiN63hFVSBAUHbZbe63fxFBH1nads2VyDJcmBnSpbyvdgitLq4fxDOxLLnf9krH7aeVugR+slszr
2fpEOiU3bRJJVS3YkmLJo6+HtSP8PFzP5qqb7LZE6GBFp6x4lvXwA4MpM4Poxa91mLcY0a9tr0qL
a+l6Kq0+roGA/HXeaK5hiOVejD6aoGwPvuhDcgxyNAvW+7jconk5tICu3C6Hkr8+XA/r/V6A6DCw
MKTBVv7wcxDIFP/t4frEem3Wf1dFTMW6/bcj8Nrd1rubZEjqJb5p2mt/+zn89MGfjmik6l5kYKHY
tJjZBql5wXYO7cBlulsP6ZJ61oTFzXF9PERlyfxU3aAmkZNe2+57jIoF6er1lNwPU1syOT8NZ6zY
jv/UhgpqufFgsJVfGq1fx+z3yP0+1+Ly04hhhK+N9dNEPzCkn2tGDgKxSoGe/4xWfUk762vbraN5
fUYWQigIofhLWtzbvgdvvbi5rY+b1bku6o0M/gbTUp6iI/ft1dwB1AwV+S/X759rmKxvjUZWt+Ni
ntf4ylIbszWjGbeNNFC9XRLc63Pff7BcK4KWiq6GqZRFye3by9r499k/rgl1FThARECNmEuJJGLn
4FF8p9AazvXRiuBrrhPHv62IcyuUyPXWZAxoQmmZMn5aNFPhyX63aBmBjGxi1MeWIbgOyaIJQ4Ag
gcRMqYGI6BLS2PUKa/ueZ++soYq/h6SiG8pmmGPfXoek3uCXJjVp6K6DkwoZId/6olKR7vOYZO7a
0Hm1gNnW0foNBzNZ8yE4+nTeLmEHspSTLE3l1WtL/+1xY+q42YAUAQu7mCh/t/DSzH/zPM56dMiS
NvbEf0/PmkX8sT5cz9bD2vTrNb8App5X1u5nuvx25l5nzu9T3v93bgUonicNuo7/LtnpwNqynbn+
hHEFr30/Jwf17K5FvVEiPtqtp+tTa4Xs52EgiwYyELrw0ZdlGH74bYLd4vKT+sVPYj37Ofyna/nq
NvHzN0G23Jr/9BYjexU3m8M/69uk6+v8QDxqmoJ8y8/L/tNr/3EtgRzpzA3Ismj5ruuzYmq8GwO2
p+ujAtlTffGqkOoWPYelcJNLDB816P469IuUw881sr8MNlkkx1vLxnYc0mMmdBlkjsUlfX1ZMEWc
ri9ZX7xe/MfbrA//9hprMiAEKKd8+fFhrbxIIaSS9a++3+77b/ty0R8wuRuS0ifb9fn1oC/f9/vZ
nlytmNFRQIeTc22GxesS4BTAxLAa9o1eTm7fFXm96yUqmrpgQBQNTcICKgVr1Q7wGEaS6+Jervbi
bSElh/mxWGIDISZKqNYoIdT5MoGfvdaiCi9qGRHQbnzPhAxWLfBMH6LAps4iPyc17yNpvqyM35aL
y9n60Fxn3vVibGUS0wXCAt8VvbWst07b6+NyNVIxp/ZehV/nDUr3laklqoXL1LG6Qa7lxvWhuq4I
cf5sGkpGLcnAtWmZeXoxyLlt/mH9Leul9QethyCW9G2foYVvaWO5g4bNZLpECdGyNJoW4nJgNutD
sMQWAgsDW71lDRRjkEvdCNIvNCPmvnCJUlbf4PWsaZGK7+iIi7WplmI4Msyq2y2+p7BG/jI/lbTe
UaOmwzycqXd1QV3Paur1teTPOzxZ+CLL1J4MMl1wLUmujwfg8rsJdpfaaiImSMsagGspQiUyLIQg
8F/bfh6QdV6CxXmZbr7PRC04UEkbMmWW3Hj5nWbV1If1rOKHAY3uznGlhbIrn/1lkl5/+HrQO5yZ
ch/fhHIJKrJc5HeLS0BRsJfHBiukkmB2PsyNhm0cJCsKViqE7HQIRHctGU5CcK20AleydSpdSvba
nDOfrt6d/lqdV/1TZQULEx4YLsB5cmzrabdUq3NZRCOui3drZXStmK5ntBHrws9FsQ8Fp6sR/0+W
H/FzyMzYQB4VLNy/r2tLYNEugOm2wc2rVLXaA4N6v77bWvZez34OayW6lZqXLgtMd30j/EdZu9ZT
fYTHD5clsZUaTmOrshk7+j0sslCpHG2JwddDtXY1/CcUlER2IthOGEbLs0KhsDloq3d/aZq1t5kW
tCM0SHisga+nu7UKcnglKL1ePuZZMBEMLAHdeojIEVJrzIM/JPsqVybNyVtT0ZvzKtovjJiDFQzj
QRRVJDF+HmdBNeySEtJznQyHOG6HQ2H2YYYeVxghoLJcjaKIL6flnwtM6ODDtj4EPof14f92La5t
+H2NnQ2nXs6LC1y24a7z0R9C05G4hkQRol9WovrenA1UZXThEW55fIhE3/BCGdF/00KSBNbiYrGe
gYkR58itRXO+StnDJOYG9ralk5bVY9nMJiXw4mmGjrVrgDVsWkX/LUtTeBqqxXJvFq9dJ1GEDHal
b54Jt4HhTKJyHKExSrHBgAhCF+5v60awwdDmuVpkc38h04w1VV/m8GmMh3islixMq8D8NQ5DQqJy
jHt/V/vzfQKjEDsIAxDJ0J96RUcuGvcOoRg0LwrE0ZlBvHUG24+piaudboS46QwKbPyxUfboYtzl
PkIvCO7kW3WiR0Njwzivg4EYIEcYVBpQDmM+xVEnkArGoEzBXXYwBrAdxoBLl4CznqyJ0h59kQuZ
repYxxiBrWddUt0aJesB+0CoVMI1yKU8mwjosQbkOe25XGqtHbzgfIFQ5NDlbcGHkKylanQHb5jE
J7txlH+wOlMtvIhUjO7SMNjldX039waAsmZ4UjpUVxFtAUNhIPOEagsGk+mQXRLgs6FcL2mQANpE
DOuyNkZvUoLuJJu5aPdlhxytikBcWUSFg1zKWcnh7RgVPoAhuRm47ympwnutRHTTUtqtaSzGgyRS
M6X71KICVp0MlGcKt/D0mo3acfBbFBOV0XJVH48CpBYLBFXNGUu2yleetDwbzz7ca6RIpudRlEO3
ijERGTtTO5ThDM+z694KdaxR4MY7qSazPsXih96QxM37rzLw4XTPIhl+azejtGErenfOGxVtYaCH
Xq2IZILT+KECQrxVqrD1/EZBa0gbMY5Ex6wecqj2i4ZANjUVwKQZuBZg4b5Fyzu1NEycABiP1aRB
6wWsK6D8b2gB4sgiVMokK+ZTMAUdlFxgqMqUDftylkFLjmh6DdEXYt4txgsKIexpFuIbEDcKmsR5
ONLg8NGEiIsbWXFWFCEm1cQHl5oiwKaVwrtRKKH5RFBqZKUwKQpTzIjM6tZqS7yphJCg2WBuTJba
LqHGXcsBqzkqCmQgsm2k4GgK5n7ra5blKEUqOz4sQ6VqLAd03gBI3rz4YnYEbZKcKrPdiWmZ7ZOk
+ihHiiWFpLTO/y/blbf/+T/e/09lO4m46P9atlu2i3kRNX8v2f31or9KdqbxL9XSFQW7eVGXsaH/
q15nSf/SRKp0XDZ1S1LFv9Xr5OUprqsk4PkGKkW0v+p1iv4vSzcMk5fo8vKO/08O9Zop/QOdQTFR
NhQLhAZFQ00BYvXf63URmfk4lZoQo57nprCs/eQvJkUNHPbXSa2RushUGY4goE/gnCqLh94AphZN
T02iL30s/8xVKywaQRXiJ2iDBQQBQ2Rdp6bPDhDyLCCgSJ4IIBdhlZ9MucGbkwkYQ51jKcXaLxFe
nvQZKIPxOFYag2xEYJ2C2cPAkkRiHkCGzLx51cjxWCOmiVmVtp5e4d1T1xOsz7ntPaVB7Ch9HYqy
AiAFHqmXT2OaiG5ep1tpiF+sCZ/uxAzw3ExLcpOaWrmBCHcC8SgwBhGE6FLTTk2c/jKnYD6Kyt7I
c9kboe61Ml5qUPZfB/0gdKBppjyvr3KW25OmWGhKzvvMBy4CSxMpcAW0RTCi9Z52i9tAo1zb3PQx
R8BgzUd/RZv6nJ3gsEmsuH5hp4pw16ix/VFCcauUMAM79m37EB+C2Yhdk2T23XpodXmPGsDkJiK0
a0w9rFQevIk1eZeANUduPFbcLAYGg3MicruR8KCioXOn8XlNXc5bTRqOZY12fzQxyUuz71q6VqCT
hX83bMaSSbvr3RLXhimfpV2iTrd6mPYiE7GbNkB3zLTY6sV4URdqZ0qmlFrTeK3T3tjEg2CPfQFp
qRdA2saoTyfoBoHitQ4zeOwoANaNGUdZNk/ZsBi6jZhz5BADI0qhXqgjBqoMBU7f1gXooVznCkYm
UDGzAsyzqum7uMgQrWlnkxYEzabF2UsUBhczDXunCEpMV41XER8T6p7qvTAg6w5AbgHY+8qVvHNP
ych887VwwPBWwEgjLbGTZv2rCqBiWRR3B8UasL7QyxT5VqE5JwVUebQFnBxxvnaM8PnqWjxFRj39
PvDTtClMH/soBQgNgLWpC3g25SWQ899wJjGf9/FXkzF5F0x4mINf7rLKjHZmBJFRCcEq5XJHIb4H
uGM0SPhouGQ0qPqNzOLnQJQeDJ26azi3F5Mio6TI0TlBOKMJFAnpM+plrQCQ3ZiCO6h1eyFJMHJg
qflIgEPpeXzKSr3BaRZ8PgILAbgbR6nkPaJj8U03wzPh0ocaFuxEfSB0Aqp7l6pGg7aC7w8Qf2Jd
RRm+hY9gdzrlfHFE3EW3DnkW3cP6jN2xA+fdt9KnmQVYJ8ASFRMNisGY7gTLQiBD6KhrWQRfM8Lu
wXFs7EItJJuibo/oHS7GUT8n7tyCwFfj2ksmXTuZbLLR+QxxyES+fAoSGJ3oHVj9YcBqfZ7lT61O
nsA3CHjgYf871yJg89J8iXtQVVXhJ3aomnszDrFUqWYgSlJOGAVabiqLqzhggpOzlxiLCJvTBPBx
sSBbJ8MgV8IuXib+GShyZpg/R7auZrR7IlxCHa5qOQ3PfZFDZqgpsAoNP1GP8DbGKF2n4OwY0vDB
Wv9LBniO7EO7IxBk56GiF6sL4yLAWjV34GHvFCwRqvQQogqkavi+DAn6PLDCMjbEH3X421D10bvp
GZ7Cg/yVw9xHi3CjXts2v6RjOZCuql4nYn03NXskeeek8GCWlxu/CIl9mhy4I+wfLQ/nq5inf6pg
eASIX8FidrIK8GwF3BQQA/vjbgQsDsiwU8KPFMkIbl7yUafVPiihDcvt8Ae2UOSISfHZppgWIseA
XEU9AlMHvqQg+rHpK5RP5ijfdpYBTTvDkaoAWRqHEjRx/5FqwJ++J06v1QnssYRl21zU13yet8JQ
XVPrKTRBVoba/GKpAuFg6iO3Je8q+tvUdHd62TxHafWWj9G1SX20o3QhADTNzpf6GFBLs3vL2Dsc
SlTnQbtMwIWpDAMgYamSEaU3YKiNuWGr4Sw6eX9oMZ5ku4YmcvmV38IhuKZhOh7kSbzTW42BPCrH
ODPPsjHuwwztHhV1kzjUZMyneyRDS1QxDRFyi24qL7KfvqWpH9lGMH2Vkbgvh+n3VFIZq3rlNaDy
jyB99DKK0l0YdtpWei3FIcGQO5AdtElDO4vQzQIcgm2T3rxE2KT6nT+ADEW7qxJRElGa+XHO+z8o
5FTIR9mK799rkoiMjoxMg/ynmMPChqJi7so2Li5WExh4yM+wB0L86MxXOdXjU2HAMWOsW94YYv6C
9stFtO7MFqFmXUbTR5hyty/rLyRHRjuP49pt+axN27mRjFBJH5nv7F7PvQSZRfLRpGJueRbq5lEe
WFn9uL2x8z+adQw9zRC80QougXbwK3D6Zc7MHSPTeSTHsRvyGnlz2fQxoBKP6ErwHOOjTDKMXia+
ZPQnarR3tVvwxZH6XMmtjCV442ZWL++bDOKZ9RqL6sMUVOq5C0Gb9FPB3j16ZOoxG9690StsBlg3
0Ew65tb8PBkF4t0oPTeTfrEG8536xy+d4pKvqDeTFciTU3wSwfLD1aIENyHzrAhOmUy1I8jUFXWS
NQ0kJcKIYt/FL0YE+hNP9cDNKyNBd1n+nfl9ecfXw31FmRzLYOEwtOREHXjcQyAHqrPM4UM3PasM
DAcxrzbIvhiq814IB9Zi4EU6TTxlMqFMZWwttja7ETV9oqUjfFSQun1+G5R0b1HeBenSk9/WxdfG
1x7gomFyVaqf1XjvVwqpMx293C4DwBcRRQWNFh47A3D+rBunspuDjVbbUniZZhUoYACEKlWYumLp
1mUspaUugZ1C2SZ0QdYw8XSGHVbZh2yll1ZTzoiXfMit9hY0v8Ye9ZtI2uY4d6LEhc+s+eRTjg61
5x7RTLdb3Bl1A4AuBsQkIRPijznJzkZNFXio3+cJtdpqvFqp+kCd8gxn4Euu9H2D2aHcQkLAX77T
yhdpApCq08XECoJzJezojV4pzuEWBbeeNFmUI1ptfuTdnzbEQalowDFmA3iMIC0+R/8wJZ+oF2zD
BF0tKTBemxweXqB9IY6IpZhv3CIcrIZeOLdzj11YDF471azfVD596I7cMehfZV1qu0ETAlin+XVK
W4MdvvEW5eUxZ9+KtHl7DkoNRlVimTZ3qYDVIF9CirkNoR8d1pb7jxlbT0h490YdfAR9+6zHAhAP
4kqxUg44yCnIoEl06wgfcXJHlxGnBX4T2heIzM2xrNpSI+wLZvBCwP5FCL0oexXKBE+kDkURREzN
XdFPjoRJo4/o4DjMR6iojxBmsfIMxOdWWrhIGVPLmIlP3VTvK1PfJ0OMyPv4Mmc4DxGc+jsTNV0K
6zIEQvDzs65hT9laW8mKAaBYQ45MvkWrshMAZacT35oiBF9c9PxQeklrAdmlHpcxS0XzvN+2qvxm
Je05DoQPIzQfNAml/lzCGnlYyBQz1GsF4+kSYb+mMHdz8ignwoCqlfYk1XlpD3ELZrY5y00sbduU
5odQustVbJkTJjo1ws8nQgFERxIRl6J4cBuRYl/cBFu6TEQtaFlkRLK2naCTp66WWut6qpmgvhYd
Mdj6S1I3WLKJ6zPr46iqQsfskDlcr/08IXPv8d5b3u3nsL7k56Ehh54vkdj6x/W/ffz6x+sX+8ff
JEl8VOQu31J6bCXqb3wQKywqZ+sp8z7l+Z+PqjRpZypDSLDuH7SieywMHEHXN14PkkUq/ufhegYF
7u/XOkTqDhVqvb4/AVc33ykrLRCA5a/U//6n39fUg0icyjaZ8v6KllrBU3MGIIeIES1/f0kt/yCq
1j/UairN4JEzu9GfihCw5D9e//OwT0iqdS3CAH+DVa0fJBV6sq24Q6toxqqHEVawh6SF67NeM/ox
sYcUbaRkjHyvgSP27fAeLrWtcC2MracdifUcqGPWbashPAnnRr1jtZq1M/uJOH4miaUj3b7xQblt
DgjGj7+He+UR4PilsCuMno5ELtBin7Nt7tvly/xCRIphdPGJ/gOagDaR9CF6kkioI4NpntBAjWEI
sQuyKUbf4ot1h3fX/NKdx9K4T5/MqzLOm094BRh/19MJCdvMhgkrbnq8WwavuzF+2avgRyXjLPCG
VkR0BIskGLvofWDiyVwx2+rYxh8wcuC0/cw1G3ggNGBYdEX/hhsc5YaQpcVRPpqzj2+M3WyVF6YS
1MK8FG6KjXDzr/IpOaIVKuHznC0ObnByhMcFKsqSdk63iBFKT6p6CCFMoYCnujpQd9zlr+nFvGI0
FoE13badJ5IiDtjMhhdQHA9B6xUPi38UZhlI1Jxy9MpQjN7L8ivunyNlYHMCmXLmKBkbE2ugG3rH
sw6HiLfpxz37Hv0QbbMtZJxG2EGzYcuK9inuOXVyYB5t8WBGwA6r8YKwrsOLnFXdVp98NMGfxodY
fBberwgqtL4zA6e0lWP6mL0xQafXCLxxYaeP+WN1H9rCBsUf6jSmA+trIxPkbmAevVveq2FdsNZA
rt+fYND7B8TtOgePsla0I1KEeI2jD9ajD4+GMUpy8Ttq/7vanV7VS+l+sjENTta5HZzpNUc29o3y
x4mEpXb/gknhhfLrCbLDCGMDkr6qOGwPN6lvX/EZq3emc0VokMugCpcjGlqCrV79L3OPE7eDTA/2
a+aeFP5Wv0Znfa9/5R/8O9DX6heUej+iZ+RF/S+h89oXFeHieONfAxdo7Ybwixug7HATzt5CUK4H
cse6cxOv+QuS81dWxQKz+L3govXMZtSJ3vzfn9azeTWvKD4soihgJfd+cLDQ/gRQp11JIgFzoiBB
pWGzhfYEuSVwi+fqlry1gu2JiaM4b8XdJXh41RABgqhnHw20+i9GgdEnVZ+djikyFBN/A4PCxGvG
Hm18iLbSw4Ty9TPsl7ub8vAAGFewby32hB8lDlaFE18iXG9sAyOm56fYwYZYOs6bxfGKgXc/htsU
gTEnYyzlFHzsZsC6LsGZrxJuGMNfJrc9lah5beZd8jyAYzviRV5t52M0cqeKc+qMRxRA9sVzSzLp
DTWB/3WVhIYXgKtySR1P+QMe7SIkYyV2cDPZBIcZU+pn3je+VNvqBriQvmy3O6Qf8sEZ7fJXc2KH
IiPAvCXPQq7Hnj/pbJ/n+DR6tdNTpNhEd925vqANAxwwmi7mecShOPoV7RCMsEPvpmIlj/cUNqAR
rq3ud0+5JfbWslP2qBtjcuqXz2Rb7+ARPZHzYf0mb9/EfJXMNltnAvR0BjntoBYF/Y6s3TKcaUx6
2RHx5+Cw3MzmtidnvRmeYRvCUcsvZU7lc2+Q4zgE2VE8aJ9QzEY72c/3iHH6uw57UH03VvvoLrwG
+DUadnEeN8EbSRIKIy8QfTYw2t4iNzmQTY8O7HOKewIm7lyxBfnZZ/ceGHbjA1GbxBXP8z4Mj16h
e4hZZXdvRXmV77s/OZLn06UWPOoylIrw3oWnbnHXCsuu3pu76AG6JLKj+EDVb/JXAtNL+kWkSyqr
6t1oS35ydqQSz0Q8L/XtOJ/w/7PU9/5LgzPenitEKEfH2rwhKI3L6p9IvMTK5gMOoA7XEJdYrfKS
Z98ZX/AYpgTmCIseYr5HYJZMVLsJLxjFYgteOtmt2NaCTWyFmNgt1/YzTowQW81N5GIyeaazFFvu
ihscEDiZnsPX7n7YUi3i7sxHDCbtZPFINx3Q9eyN5Byop4dSCe9PT0dzUe1/F2eJJsLh7zXpnRzD
M8T1NtmBUYh+GBY084kxErli/qDscIl6lhyqxap5atE5eIjJ12DgjD4X8s5oZm3ROx9p+uGGdt8G
u+pN/qh8sFiyBFb2eEQ5kckBAebiDeF49PUDl3tQbYP7iIXeGz8mIlV0NkqH9A8TtL20Pama4j07
zJtxh7WE+KVgK0BHOYdev1OXvldCOOt+ZdveX5o9IsSL5QcSl+nTW8Mq+B7cp4+4wF0e+IriDQ/N
zbD86DNTz+jvoRgw3vYxbLd9gyOtg3voDij5+n8w7OcPSFjHwPUaalhoX2+QSnaTO3RabP8+v+J3
+wwEPVR3yHRwJ3AFHwobWsqob9NPEf9d8zarF41gF/9uvgFaOQhsEIBjUolMK9j+xI6FLV6cw3N2
Y2VgGnnpqJviaIHOH6TBC/2c5c0/VBvRBaq1o1vFX+YfHVNeBINq1iiPLtQwVqotC5THSsoPHDfZ
vfSBqr/KXZE+5Bv6AkznqfVpYMAm2z75OWiM8SPyyrN2iQ57lYXIQ8yGcvmB40Gvtg4eNsjvw5k3
7uIAHe9g49/P++imdbgUNSWU3LsSdYhe/BU+WTB+6QN3yRMb74/2RXxmoN5CB//w4KAcq7fYqWwm
T+YMVLdQYf0wjgNulMHGC47du34o9wyD1+DdfxOOqPoeAw+jO+6g3XsssYeiueKATVY+vcrvwREC
JPwUxEQMd52YHCYnZzQ8FCDTX1e0/RHQ2yCIC7ntjsZpnnG64BZi17c0Ih7c/N7YeVq6abXtyRrh
K28u4lgus+Oi3bZpIR6/I2c0M9cF3Jtma8YOIx+y+RFlEZtNg7C4ZRMOzcUbDGkCnoUnne2m7Kr2
6RGvdkfAGj11dP+Et6qseFK2M7pHwwSv/ohOHB6REJdFwPEu6hV7TT3G0DAfcHOxb1tTt4Xd0RG3
sDdxD7OsDcbmMJXxL8X0hCZXYPpuurf6EnqxdS13hrv1PbJZju8hIWLTyx8UJ4JD7g73I27el6D6
SJHU/KyEpzql+PmlsJuUFessIM8gHpAFEaLGMYKr1JXAhDMX5b+5wB+dvgzq7R38KuRteNO71nhP
TTpHty/RkqIYPD+BkXLFPcpJLFekqUbjkRSn5p/geqroxG+F/FN+qsHj6hukMWTkUMxFr8c/+zur
f1MhuDKAggPTjrTDxvwSQ5XdKR/MbawnBNISJtpMbQz/jpbL7pFJrS2PcKV6Rpa3GkmM7QlUGXgX
Zp4Q1cNDd8MY+BlxaJSLSyYOfHhtAuqyZ/J4aFRHo3p8Ih+fa1hhE0G6n/Ox9ynHYGcAG8WRNBBO
dkIqWX7GEofIOnF1xpjT5vcy1lV2/TiXu9JTb+pNAOZk67dhq5iEEb/LC+PceEncdi82GwxcQxf6
0sT3mTdkVzbZg4SZBbIurUuSuF4A2dukJgO9GUlBB0hhMlfYBX5mzGKMeLy04JWjJEC8I6NcTy2C
TBDk2nwvM1rl8TCqF1Iqc4r2jyc8+PFdMNoUK96MV2DKpno39h63r/9C2vP7fjD3IdrQJa7Kd96y
JpTFnrudXgQ2Hkek3stHQhfSj+Kwr1TkwbhxNjz+RHAZ/vDKsBeNPcYzMBkKT6y9T+qw04KTBvvY
1s/TQQQeB8DkVCTX8YiEY7i0WFsdshTxvJuggrhws9x5i0RbkFyRsEh2fQTlNwk6tvb8ig5Dd1df
p2esZaj5i8VDX7kVXmiJQ1JFfG6iHYrhHd9AJ0jbK/pZaR4n4Zc//jYjuwiWySXFsfGtFTdEhC8t
GWZCcGRLG1tGX2AEJeMZlod+MwHGtA26CwHqfIRtTp/XLiQajUPHKiASYsROxqbu7C93j65UPKeP
QvJEUecwVZhd7DVQ4XY4XFNvosiOzTmbMDSUAETu+nJXZ/d6eAALp/hPaYzsOVs4O3dGim54bjOb
yRVCaCQ4PhaNIDFFz8tLlWsnXQhnWB9bmALYodzM24B1FSnZ2oknzzK2lQrBjZRU8RQGlLYEr9TQ
ALXF0gUq0V0o0gZYgBjMbTbm6gqK6wnWnzsjOwIzzmJn7P6wTxiYZx/JhSAKTaoRGjA1OgUdZo3k
t5PHjljiDej5ljsJJ/xPRjR5DQfv68vS/XbWBZhFbm0pxySZo32W4UO8B0QkeTrk8vg0YXRNEMY6
ojlUeqb7oPLS8EQ6OrfYt54S4PZIiYKOeMgSVN/ZkAjI8Yu9TYzIf3GKcCqxNg0wfxANRhuENJKE
dblKrhlONnA/Q2rJlEuOIfOg+m4a11r0KhHAIZKmoM8+hjeV3NZHiVoke5kbq5Ks2TcZ+68CS4ed
eMW/nuLXCfMcZq+ApoKV4U43JhsRWbXYGxSPZZrSMU4IarSbiJeFZ81rMy+0djrIk5dacrPwy0ds
4caShN5GsY/GJ740cw6aTEp5CMiFsBQRMDHXzen9iJHkE8sD69OmvTBuzINCCdu7SDy9Dyvy4R5x
R/uIyS8zerXBcf09eW9Pb+W+2LyVX8pufPmc2YmhgWq3X6XKDL6R2JRG7xET03SmEV4MYhq66C/S
As2mvrKX3UXn7D7GK48cO5lZtnfvwmOMp9Wjzk16V5z+Mupu/EnYBUOIZcw4PZX4QzvAM6tnc19/
9C/MpblT3QNho8ROxrDeNj1bI6pJVJGJUjnml+ycHPhBm/ZRA269abb14C0LL1n3j1jwmG7Y6SWH
/JKXu+Fh/Opqm5AmkvtNIO7QydZIRtCrKzdr3kZ6ZQk4FuofeQ/THSH70jOb5YaSleAR6hbqPjJP
CfXcK46jw3lZSMZHxhafxM59Wz0zjRX33ZYBh9b3BZl2kznrlD8yeBmRqUetnHwBc/rIHARrhhTB
DpgbRfC9dMJQiV423VDb+kL5DK6+4Rq+g3YrRCOPXNQf8Vm6Z7jzKRmbhmsLgucLKnF2i+6ze+NY
bA3wqhv9vH6foL/En6I7nyyPZa84E+SX5S69+N0lj3/PxqGRPX4USgi8HXr18V1BCoGweCmYds8K
AZX1Er+yJzc8+MLaTr6RYBI+EtfPPo3S6e5ll0iHCTKH3enQDvl4pWu1F3aq0gvhpW63vzE9gmug
eBdxT4sb2/pCrgTqKpmnyMsrVySi5eZEFKRs6ZPEUQQ5U3RJVlPRTwHqEX6ytViUKZEQeNN/N6XH
qIFhi4ZgciZo0qynm4GDoys/j4PHpr1XsLZxMGLYSg7aMcWebQZQLyW51Polyv7A2nvhw9vBs+jR
LMfVAguJW3fRhglc8UnwCvQkWKq1U3sNjE33MNyloYe/ex1uiGZV5YpxmfhbJ/ehX7Eiam50oL2/
5TfIqLDbTFkdfnH73kne61Mtb8onjASETx9hdMXOAC70LrJk154ijmr7ZF4qJzjpufdSfWrb4TQ8
hUf/pX4eWDDZdOJ1hICxuQnvbbxZHmvjBYUj3D3fxwMi6SBLN5nnFPBkCCEcdM0Sh8W+Qk3s3f/T
PxbWCT1HqcRRcpNEjwM8Ut1hJBb6U2Q5Bq6j/ansX4d31jM+5i3basRC7e+X8k/WUvwg38SeTRX+
lA1FVTt5Sx+fCvi5p+aeaKR7A/DZFbYsHxcT1Qyk3g7EBWnGljiW7EBzm5pNiL7EBqXJGeuym3Lc
Wg/E5sfMZYdJXdTpyGHKv+XfsUdDisldcDcN+04GkHhExiSeT0BFZI/NBMtz/kgskL3J0/bJoBpG
T8W6fdnQEYQt8/QmIvuMbZ9T3WI8Z73UwbI+2XJVlI8CfWjcCxQ0mrM4k2t241OTNHTuzHgufXdQ
r9h9lC8wyUqMDph4iEPN5pj9MtvLWD/Q6meRAnB3THp+6sWqiQTSj4KFoCIHFwOsQ8w0M07i9EqG
LtfRPjv5OUKAH/xHRsYCgrP8c6f4Rywekdd+toz7sTnqSxyqR1cMNXZlsXtCmNcMv9LM6YUjn9GR
8d/6f/ILvf6T3IgFRWjX9HvTcGvfYUI7scdf8iMofO98zEuZWFFCKHbNg+Ef0eVU2F0hz/2bPB0h
PK6mL0S87JZIWAI09200sCj3bKpnvyV9brcv7Qv/LBm3nfZiPVT5A/6yR7Sx9d+dsGPjdUe/bwlW
tj1acW770jP9zKVLGMascWGnYebv4oDdD3T6nB/gjOmZGZWPIX3Nro3BHDKrE/7ibL2LvcX9CZ1Z
/NPd9oPNJZIkQHi6S8B+nYSufNSwTGW3uRlfhDuWocJhUkUOQKfwQxBVunKwy8jabOXkDh5t3Xvj
7r8oO8/d6I02TZ/KHsDwA1MVSWCxP9RZHZRb4Q+hyJxDkTz6vdj2rO3383pmAMOQXrVEsljhCXeY
B+SNO2oUGymNMJRa5yyaExF0GKYncJIuO2B2ZLt9IFcvH3DaXMr4NHwwWv0zsRbbGuo+GFrNs49N
j7jUf+2ewk9SF+JiarlskNGabcnZmvGexGL/jV2W/xrZD4SYYMojekIN/ccPdrfhJTM2PZ+RaEjs
UZxojsA14weKGiytE1F7iljFEWeITsHW34XPBtSsD4MmNraBlGZ8Y51sdqT2V0MEVgRe87J/1lEB
IgvbJ453FT+ivRklKy26aXCIPzHIUYXCxSqwgeyvuqN6QpDhuqquiKvXLDLro30AS3ag4FFRrSEA
dV+J7rE/5Euq/6RChBQGNStiBMk7OAfkiqA6VgQjhrU14psO1NQV7r4/qbcmooJ3RckddUi1wmmj
2hCWgIzAKKmnqvStxDMitiCtgut496I9UBNly9gk4TUlJW6LF2RvevUdUM75mV0GK2SOinUBMyK4
UjH2T9wDE4LxuiZJ8l9HdbSe85tkxdn2yrDp8bNPnEX+7VKhSVCVX2r6x3DlvkZvSbBja5jtUZ6G
D/4S2wqOP9SlOOFVd5OCnnqUJLULFwn/4mB92ObeZIN7Cx9QsYEjS8Xx7AO65emPcXLjiA1/LG0w
fTyZjAy5xYO17R+yM51kMR6qhTrj8PzG58vggMNC+4F6vvcw7FnIFKtBgp3cIxOcSpPL4VOUVBRX
DAh7V0aIBZ9FLuZ0BOyGWnnuFVZ9zbjRk7Oon7NxQ6uNZij5a/LIZynsVAQXWD0LHNQ2vI1e0Fxa
DZSESKsrsFi3KODzBb+n8P1bDlsU28gkFMNUb/hTXr4LKI6KZ7ozLgKtr4X204KOwT2PClN0Ta19
kG+5t5Yg8u0dkXNj7TPxrLH1c8+av8zrzRhs03oz6OM8eaI582DLJrUG/AJEglmZ0/td8R5sDAxu
pp60bQX5Q+MkYKo8EJggk29dNKO4e+6Vv8wXlsF8pp7O260okFbz2PC8rfXEBdnJGI+SLWV45KdZ
vWjEMjdXVBP5mpSreNKHhW08xiJd2LhXJIuC5R1+lcMXg9qpV36d68zpCuLtV1jnEGdZe4aVJ+K5
EF22et7IEul2bsmgX08LjB9PwGvmfo7T33IWMuKMl40cMcwcVCphVJNf4fi1dHCN6Sj2kBeXvEVK
lG/MTv4mBkOce8gPFvoLT51SbKySM2V/vuH2qay3czgi+JFJ3ZqdkpOPlNrAz41upliSohTzLOGd
8axkg0hzEznyUjnnGVU0vzUKGqhAseLpeANtwRMSxTAE9c0VcwvdXc9fcvfcI6+IXYGp5At2uDut
eUCib1O9edmCJ/oM1+AT+mKraz82Zfuji7UeNbR+TZ2EUmUHK5xJ666k8cJc4VtKrqaY//ZvV+YK
qGRzCzZpNUi3K56MOUl6UloQN1fs1dwozzqCCMK7OtkM5Y7h5/Ic/PnDOF0zrPw+nfH5hQYLfoln
h47Ga+RxmPTWirtiEfETPsLrUJsBCn00PzZPa2LmNavqLhk6hoB7RNec55+wXELyQ1vwS9wvk2B+
SVifwKEC2YYi9RUwf5LGcG7f6GNz8KFh0b/j7CFKotCycLvleFRvXLh/oEugkTGtuS6Pw39T88Af
lJR5xInXQ104IWu27QdH3LAqhL1jyWfWvhW7jq6AwMWTJrC+BP/GS+SPzQsjWrBQK7HsKpp1j87e
Jv9x17xYFgjX4IO8dp6Qx5xNO5Y9VPi7wNwiwl9Nqym7QwGVD+kTMFCi3yVGeZKH9rZZuZj8NURL
okLjUUKYzCkwUkx4YM5zcR/UswaUczU6t3G7SPUlxiI8j2IqEQ9u4bjwGvgs+q/zXASYQvkZawGS
U6CvVNwJd5irwDqf1LeoMW25YpS5Cz7HazDgNoqriZKCc1U7xxDEpPXEL4T6QXkH+nXMD17lgJpa
tqmMDVei5x6mBNzXscZSpwno7dW8+hzSPu6K254ONDZYFkm5aLs9k6y97e5pkAb1Yl6LiCw/InRK
1aNssRMkbAGls6HFhvestw7ypRW+I/7L3bGORbgichy6NWJyurcoMwPRud395MFZ3HrdXd++Qp7y
GjRn0fW1j0DadHONq0pjHnFQDKc1OiSFvqM1jrYLiLHEWAVirYtn3jG32fuPrD2neeBbHndGcJUL
MBzE5b6xdXp4mUujZ97S5poHFgVfIDqw/hC8ILQud5fhv8pWVHDwoWVOutWTPex+G2EA21q7BVPJ
+GAiTS6c1AuFWcx5gHlELWQxauijz2uR8RG4F2SQPeg6Lepb+0wNj9FAIb5ItoYJBRLM2gMGr6a2
YsDyZhtma14dA0XX2gpXYHVSAJ8MLDsQ39diNSdS+arkvmNg4jjhwCNfzJwtc54cLEh0J8qrNTW5
L56P98q09Onb2XN9Ev6u91Hd+TwTiROTMUJHCrjwfEs8/wwIcgAXLUK5gjSKMl8x56bgIyM8e7Kn
adpz+XkS9JQyFxiJuHjJIoDob2yqnGRlV3QuzHw1eMgIU1K76vrxSnnVYsPuucBxNcPtTd1H8oXF
6O3DT1Cq2f08X3EJJEl1d1g1x/nbbBbIkZeQZlzZZG2FekzQ0xkO+oBSgPYMc403x7Jz7bXs55HG
k4GdjCofwtH1htDCaoDCLUvmWI595AZ578xYzQMulzYdKW8hziG5A3s58C46jKCnliOLYtz31h2Q
/uqROhtIDs/dGxpO5zkVojsn9Tcsg3n92IsKsUpzWQK/u0XZuOjg8Sx51RXMM7zCkDCicQ6G5eSf
GVHdPILsiqncm0tWAEpcaDh5zVYK+A/b2v2Y57V1x7uk0KrTEKXtiZJSS6EeUxUtRedp1TVrAJdU
ctmBcsqkwLkybx63cXSv2YdN02P3J8WvTg74frT1vQXOTVm/FfYma9HBWLE9F/Y105CnwEiOBFoj
UGeB1quYpOSNdLeKd154agMA4OtAZ/Gs2hghBWSLlyAy3XhXqHftE8QK25j9DWnTw8HxPitWDWNK
eOO9OPVd2SzBIM4zCcMsfYELlSBIOeI/3TA8094KTnT2gmrfh/sxx08VsZrHuetFKSFchRExwiKt
ES6ikH7PZsq8Zi0msH7fKSN4tGk2ZbVlYvIqmLIg/ilJ5dFmPLECBbU+giwHU0n03p84jPAmYrbT
xFPunh+xtc8xR7hr7rQPvndDLFPxNnqUPEK5461xkuc6p/21ltyn9MzG+Sn4ZFEu5m/lssS6HGAk
DjOAreFBeqgHLeZ1r4H9fKUiwuWdZsnK4y/TceLcTjlOF4XJbKTpP84byHxmp1TSduwkAJSnaJnn
a6ZNJ+5YloDT/eZcsdE367K/NvlTiGVHuIV8MuHpgfjWHUu3jdjslkwoDAUHHgiwA6sCm6apWkr8
fltI7MD7el4YGJhub4ltoLbauEY7LkTJCrovjRh8Ffo9ZqwUchhuLb/zibjYWC6bEYu1vE1fmTMs
Ke6MnWjC/5A7uGznbEbsHLwi9KP0dMdLY+fJAK1ILB1oLwEFXjbvAELYoDjvNLHj41hlkTcTL2P4
AWYtg/N2wzbWRcfaBWdMbI6J34KwgYtxVc4+imV8yxgSnLFa9IEc9ZYOjvAo289NBl4rv5UFEHPA
jB89g8MOSk48YOxmn3HSoJ85x3v8KUKQZMMWMjMltVnBA8kc5MiY/YHC/WnHmqGellrv92ACaMkQ
ifH0zieb/C21UZJ18tX5+AZ5QvkTZBH+fTPMoG1A/e1AWlBM5nCuqTBh1jrVi1Yz3LV7EThqcI/A
hZrNQ3iIYAQVTHWragcGc/5eq3O6Rb2QMD5zNtiqmpprGN0mKOGYCEmq0+SmiJ7mrXMt8GoIrLjH
1x0k56j0aFNKGxvwwbrGkMW69maXej0GRJXb2Q7C2lvcQqPI2tG8TtA4RBo/2ekqpNGtQWqJZJ2v
tBq+M4bJMJw7P8CG1YSXmsPWXfQoojDZKZzV0lD4AiQ3ZSS1tTHxRnCjeVJSpYvAbxyIFdCFF61t
IUT+WNkuidRMPL+onjiT+Kqz4F35HDKlxekcTtmmg4dMXBMELnpFgKbRAfMwG3GMh8G1Cjxd/lMG
x5dyXPuJe3P5pzqxMoIc/eHypzMM7rcDlZt8pgXlJrpo2YWUX0UMWdcfLoJQySwAcPmfedFJunx5
UezpzBIJw1n55A81qN9ke6xmI0TBUaLGinBDv//jA7GMP91RdquLFtTlf3U/okfxx/eXr3okqKD+
Z7tx1uuBXYoqyOXL9CL8oBVljAvFtNdmvruW1ONymNm3ueOwRiLw/svWt4GbXeQLZnGGukpaJDLm
Ly//+Nsvzr8NspOf/PGPZeLv+pocrMWlclE7ICEvV778D0NVpAIut3P58vKPoqyePdj5q8GCrRRk
OtZCNicdhOHf/6fmb3/5t8tPL/9mduHWimW0sRzskh1cDvM+qIC6VOVqNmuCAo6GWVKda91ssN4K
HcT/oRcEjVrqvRAosIAy9w5d7MqVSJ1igwDlk6IyMwEWE+5c3o6pDOTDD6YmNZmf/4FAQUpEgKyV
77UrVQkaIxOYtpgSWuz0AAj6PLjJNYAylj2R+s1EurCZefRuTEjewGxywPFjz4MjZjf7VKjbsuVA
7nWx6PIU4UY5khKlp3qY2YSuncCNxxTeG9yPrHmoBQVBURv5o04rBI/nKz3K1Bq7ongjzJJGCEUS
u5Z3o2ncopdabCwb4Gul/CtE7whBwRxuRI3aPZr0kpSA+lwxrq0QG87I5kgr+u4ekbqrkqqVm6T+
scy6Hc7QOupVNOFqBNyGjq6hS66FY/S2SRV1qNJeeZD7VtnASAcjssz4ANawupe1c0gCTJ7HpPoa
Oo0DGmvtWRB0FZQ00xFJpFvPIQT30FnQVQiXRkxWiBc8feyyWWOiwaD27lL11Ec93VqXCkRIZpBh
4MB7LvR2B54+ktg1FzH5c+E40c6YwCAVVJldCoQSKQHaRN1bXzBodaVsKq9nyyN3yAeiTR0zHsiK
yz6D0Ta8wQ9EjN/pQfxbV6EVvlQjwu9hh6KA0xX2Ji1QWqcCJIxEbAdL4/BKCR7DnAZMR7FK+vSj
Jmo7ejQpMG0xbPGiy49ZZT5gqr6UUCF2LiVEoF4waB2QRx46+thy1b3mbPRQvRYdd6whF4orm3vo
2kGcdM4upwuv8yGYCOwBe5Zh8uq0RKO6+PBiTxyCjgMuExBNyyh4NiSZITjmbqeZ474L+2FZoeuy
96weooReA2cTxTI15vDeKPxVAFn+CB1MFQgsNHVvHXOzvJtUB0KKRi8UlGlvOOKlMi3C4l5DFC9C
QUq5+JxsUjMI7lR+01jSe47mEqJYeQgA7bMBA2Dkq3ZdKRAqK4u90Oqj4wj0MLA6l4Ew1kpVYFVY
vItKc+46I+Lci0ZsrwM3micReU7k9FRznK+8nBTce7htsW1/VVhEawFWPqhbNKDo8nwxqzKtcP3F
gDjS96FjiB1OLct4GnHKdBTkvbh7TSKNLtDUJuvY4Pwd7S8ncNRW1RD7oH0goJqY1xZOgkGREv2P
/rtA+IpMRB2bPsA79jGrnHVvG96hLqsDfJp2D28FayzjxxobCDQlhTM2UXoNAJJagdySEW+0GBVJ
HeZRZlTX+nTfSsizTVOb1zngCGh+OxcVsk1vjiRJZYwgAma51zCkOmzRxJeOJ9gmK+TGN1JOgrp5
UnX+pmQKpa0zNpOVnuaZDlPXQxRGS82DE44I1JbR0ozClRtCeVNQVCqj2QzE3zaiRpaxVREGPrqE
apN7YD1qlA32MeeI1/bRcvIheyuy4hm0CAzEqWDAVsLZaR3xljALfW0GznVW9hwsjj8uky6sFpCG
d4auTTtl5eOdHYbbuBR7pkj2kfrm0c0Br7fF8ISJ+cbpoLlJRWdNNZQNw/rVboat7bbafoqAaWBz
BgFsmBBxd5unUU+HnaVbh4pXQ8kR9HcQeouxs76FIr+BcaWoCRAVGcZ4GujvqiAmEYrEdCNs67n2
jIbKxxTtaix1KS1SiMJSm5wQEpYscdnR6n7YFYYENxjSRcbxATfdZWFB09Er+TDCf70eA1tt0FYN
FyP6SNcTgYxMi0MXldZdV8WPvuFVazbjZGfGTzIo9FPrlwekd6y9ST9LJpH52I49TR2gWE2NYL9y
3obR+8JKBPchFf2MaMMAUQ+fimUA5XRXuG9aNPUHryyOfjWmGzTbI9gD+ju2R2TzPv0st6wPelli
vGSE51z25Hl0MsbUOBraxLbp9mqtJU64MrLyzCxdlJVW4iPWzuorOPVonkhXUaPRBQzEg63Vq3QS
cgWl9Dse/EPcmBZw2ixFzISws1ARPmZku2lC26WyaQO5iSH3nd8/tij47QIYOjQe5hIJ3OGgjqNj
lFRr28l+GseAH2B8+pDUIYEqdLSsKMHswnxus0CtQlsMG9WXmPk6/a4SyMYo25RroUiPnNpeZ3p6
NnoLjEYz3iFtTVPM6hFfczGuL4oc4qPXHswB666KraWze3OtdLM7mGV2i1/U61C0N3XWUCNIBguL
qP6Ao2iwaaOwpwatHjCba25iZ8HgFRvNzBAnbgNn6UiRU+ocgbhoFsxo09+ZQ5+SWmj1dSsgJKFm
zGHbmukj9J8bNQ4HpLNOWixxw54yWBAE9FWJkYyALIkyDhWUWMu/8rhYpbFYEb/b774O95nJfp/b
BqVyx91FROjbLADWIcPugE/vvQENOchrj5aJmwPgXmpFE2/LvnnyZjvFHjc/FJxJtqbA/Ywmos3C
7YDKSOpUSInspE5JM8kdsWsV6irrZCA5NHqgJm0I0rRoqc25FWtGN7qN7RSgzOP+COtxSPIfiPu4
gErxXk4vVd2jPYkmGdkNzy9hvEyTFx3H8MYVGdiG7hVXKsCsI9mAuR+neN9W9XCoMe8FN/wVCElg
HtTtOdTulQCPnnhItfhx/xVhxvjg0VnSi6hDTgDJmiDoP4PG8TfazhLlFoElCRFwoAwwFbsqI6RP
jGwf1pl9J5Lm02j7TW0SblQuRfDanV4iHyBGBUu4HEeW8ZvTNCuUTNuVMHrazYbPETQlJ2M4jlYU
HrqSFqobW2tleDQIHZIc0nDczkh4Z2NInKvwCAmd1zrydsrsXjlw7iXmnVfFrChRbhTrdIUvkTiU
Xooa0tTCNp9rTHrxMHhRsYvBwY3pwEOaEHwFBXrLs2kPNhb8Z4kbY3UQiFPfYIRYHREmoKyPMr5H
hcAN+2ZlDOWNZWB0k3i0XgeIOEmITYOKJ5+9KflwCz8+1H4HOihONlIKSq6DQOFBoW2mECI3l+RI
Ym8MGDg6o/GMc9/N1Cl5NNL6DG2dc9IFvRlDSDdNtpxhpLg35t5tInmVCEWAajItrDdC+pw6wj/S
uKNi1qYZzhBtlc3yO8fcbmIq4C21OlmKVRo013HfV+cG2OK6pL+OusO9lDXlC7vklaUEdL1Ol74y
ckrDtZ1D3sMaOEZlsxEQ7mB07TDYM3e25+G2iWVbh6HGHHxTOXOa/pHUtNw00LCBA/Nt5qYtGvPi
bcR5Yxna9V5BMqZoabzVdnWTzR533TShXsjikcm4InlkcIW0Z0wuIamWrXM5jGtMxgR8bMIIjZ0p
xVRdFdRB/Nh+K4h9V1amf2c1HnCDrrDBw2ZvH+H/6rFISzNgG0N3J/Fp16aqM3Z+n7kLq0C8WLJN
5gqmheXClfWbR0tP3WPVU9ktzGJbRDMNAcBnbghjP/jTSdd7Y2siDrEln7bUNEcFQNeTQF8P9gSc
EUAYCfW1kdTJXRd58SbsaK5jkF5viwL55UmO1kH3k42R9ZKqWeQv0OnbSQX9yHUQQnNRQ0DpvA85
rxJqUkjkIoprEZ5sXCsdoX6PwdnFcXIxJYj1xYXxErwgWtwuYoL6pXSm5NDgcQkJLufMM3X/NDrJ
zBegfeKL9EmfVe6kbRi3pQsZ1ia0QfIxm1ZD48KUt9CCsJ1gDQww3pT+lG/DttjDY/yuRie69qYi
onKClbgsd5OGJ2vWpmo9FQbWDyC3PadBE5EyWh7wsLob3LQWL7eZ2J/1icRQYNODojQwshFshhbr
Yl3kzYumYVllmb1HzBLXu3oEjk4WQckpAvXfTmgnw39p2pNm9sHR1eMb01baI+muxdn5OdVNher0
vpcRFRuXXmOn3Re5gxsRiYLT0dXUfY7vtKWLnjsnkqFlnlifKgnRQk0i/Sq2s5y2A3bKWfvS+8OZ
soMgfXLZ5USzLZy6gkDhlQe/sxQNiXSXkNxfO2XN3lKF1w2dfq3W/U1SoS2PtNiVC6V5o01ojLVK
zFmo3l+PjQVwMqBn2BE65ynIUMOCfWKobOdkrXVrq37XUx7pAz86hiM6z7ZXVSfmJ9tpbE3YiOrs
nS4u77bUvkyYBXvXiF6GiGNVD1mNzBYWNCEs9KEBoX2jWDfAXlEsV4tRBvKqDGyXD9SvhaUsbPrq
N10JbHxwvAjtsqSTM70Ykf4UxrQKp562vOth12mmtPr9ccRsIq/ewgiTXGsIaFKCNW9K4P9hRfcj
DHvSriw5DZH1oDmq3+jIgtL3QEnxQwXAr8cQcWOU0TOChzpd1eFdOo3naULCDJtXa9MV2Slvmqcp
zLdaGgQPqXhu+v5ziD1AtCGpZEmZAxtBrDZMardmo183QwY7BAQJdt3gFdzr3k2OYX2wDP2tnpBk
yCxv76A2cOUJ6YK97e8bL+vvEl19WwoaiStghfSRJ5AOS5IHEaUvUp3LohBfk/2QR8ldNtTYSOYT
bSAE82g60wlqPMqtiX0cOJDwoGx/+srrt61HLw/dmp6TfvI2KCghzmuAaES/5R1PAp8QQa36Ee6Z
BoZvZSTPbFj9uot9kJI5+3vZR59RkX6VTlBR1a1uEc/sDjlYyp5T1ZncL6/RjZWcpUGidjq/d64x
nPROQ5mbQUK3othUlg8OYIV3tXlr1P3WSTJyGtWuc3bwRWcMh74PrJ0ZWAT84XHKcIPyeofWRTlt
B9Q1FsM4QjvoEI6I5A4ZTmouMzFR1RQxxrakII6sfKgmgimzvIHjS+uiYu2Glf2Se963lWnFOu6a
j1zyxs3ILzfjJG+s1KAiHTvrRiMqcsjtShcqja3BBuzyCoo+gPHBRgnEg7fFW2f52OGyGRywHomg
VNCHJhs2VAEtGf1T75VfEW3Kts1+hI95WyfhoCL5p7HT+J7+rmXAiYwAx7YxpY8c0YzTbMzkmvoj
N2BBYSQ+NlWxq+2C7dUmlfP78LnDD2fop+kmFbdeBtMY9+h0g+ZHDnYRUSUkfckiqaV7/A0tbe7a
pA7XoWq6q/+5wtvmuzi9Z9/N/57tnD6LckTGImz/z1+/xRbod7en5Xv7/pdvVnkbteNd912P999N
l/KrvzkKzZ/87/7wf31f/srj+I/6bDgM2Sia/f9tlY7vTfP+idHBN64AfxZp+/03fxdpk96/PFO6
huvaxLTyTzJtjjVrsUnLEY5l2iaf+MNWyfyX67qIsUlXChNrXX70u0ybbfzLtFzP0x2XYshF3O0/
B+G/Yas0a7D9ybsL+W/D0T3HEoZAr033zL9qtHnWKLWkhHii1+pU2Fhq1mA1wtJaa8R+1L+Ye38a
pN/v4M9GTn93RVycbEvHGMo0rF+umCKqYE8DQFVmnc+RMbnlkykP+AJwnvpht/jny80WgL8+4OxA
ZSF1Z9oYUv31AYNW8xFUSkoMETAKILfTnPFcTsm7rKbz//hSruWati64oM7V/nqpnhKyV9SwecYm
+UnS5MfX0JsBpZIEH/98pfmmf3koriQQ8XOYA//21uCgTE0oYIL4mvLAi4Gna0IKOclApvPPlzKY
8/92LQy3bNfx8Fk0jHmAP9/vozzAktH4j6DUMxsdBVgnZH6grlFdrepl6cr9oMMGkJXekxzukOwm
a6Hz4PTOyQpgw5j58Z9vxfu7O6FJDJvMMqTt/jK+DtGu1nqq3HqzqWPiH2U3otQznA1tPA/lcN/Y
zjdqcP/VCPzNFHKlJaV0XBOzPXzM/jICmiEKyzEKppCW7GLqxSYojbhQ9/TE7uuOtDoPDnE+nWO3
osGsRe+1Xa/R82L92DVCda58jGXy+M+jcRn4XyeBtC1kAB0ku+SvS1fWRWemIaSH1gZ4F6RQ2R2u
1lpgv3W3/er0I105/iH2CRplS96Z3o0JlHC0XB9cMaLE3a2VDDCN+3+74N8s8L99TcLBrVM6us72
8tfhmrq4G6MiK7foGdbUFOgR1IjHjiOdX2WzIhwCWbN9LU1Qt/98aeMXK8J5O2PD/OPa88//NFld
16OyjPzedhDWDfkQxJQA08pg0K7MejgPusdQxMNWSfkRRU95Tbrxz7fwt5PlT3fwy/amkixEQZs7
mELSeNMZznKI36cCZ1GEyX/++WKmbvz7aHsuj828dDzbNJ1fJmfhZ8LNijIDVQg2uXL2OB//KJ00
ZSTFW9sVKKp82afRU9finjuGpBGpq+5FbRHg9cA19XHv8jtjipmlz9yx0NMcFCC7Rj+XwYy66U+B
3t3bVndfxLBai2fM9n68KH7HRQaiaz+cJ4xW8+JADayTGYWQgr8zf76TIzEjjmaq2BSj9TCOaJjM
PjiNewhoJFaSCUpFDOeIttOvrO6UT+QnjjCYK2JRoMlzWVBDr+5tW+56QvfQgHSIhh69lX7BG82P
DiLYC80GLF6N76oZbqNqLuzjnAslovC4x1yXc5p52zo02/UwJ5DOOjo7YbLLqmA7+ggfxtO5rfSt
3XwlXfyeOvo+sQK8kj3U7wib0G9amV78Q4PkpzDjn3k+mR5T2Mh5hii/s0Tz6c5b8TwyOrrwhJMg
I1R55QzmJ/m+f6X34Y8MI8w3nGPTNP6V4rmMQW4Jsh9T9NAECgAUkM+XzaOVA7Uo3PO0GsrZMGbv
Bte0awbIZMdTHp61GE/dGxFMKb17VxoP504dmhsULXtw/hhIUcxpvZYSI128zOG1FHgajBn+VD4b
2Dz8voh/8IJfmYX2KNANW2hF9kN1c43H2U/rIJtlOeGVPWYgVEIdwfTy0wvJFQceVVNsPWLSz33U
n2Lve3BBVwgXNLTinDBptrQe+2LpXVehcVMWHZHs3E/03Qm9HJcJO509t7/3vGmbZWIfJj2/7zXe
6i5pIEDKMnj3BEOQ+9Uyj76qftjbSKvOl8gndR+qeaKhrjxfLxqrt4Zumael79aER8U8UgQ/JzTH
Tk6inzVsqDUoLkmRvBtx9k4Hixb4cEb4FAUO8P9FcGcV1JTH2riPsUO09ZY5FYgWXyM4ARl0UM9q
wNB5zE+78bMVZfs+p07uueHelimlHMKLiTta5MhJV2UEnLOK3+MEZD+n440MekThuJxp8bJq6Y3o
DJ2Kb8Bfxq1wMENvqUmyrg6Xu3cSnm8w+vv53I0rQIfROwAA3IKqd5WxRkb74LWAOwaDyrBNJS0N
9fM8ldV8OFu6PGkdZYvJz7axwbuJ2EA3Ns1RVEvPVh2Xa4RFMQSLxycjyuuDPXBvXQoMlhLOHMNI
vy4hQfoD88My8a2fqwNMx0oEP/G8cKeMeVBr6YtlBndOCwzRd7j0ZStxI/qBcjh7KWulQIvcRy5O
nS08NYC5sBdX/oxSm7A2ptB4Jb3wHUVs3miCjKD0YGWOD81ETHjZtvr5qA9J+tTAFCL7XwwDhsJx
O56N+UXB1tU/URroI+dOnwbkq5zuHpJx+OOg3Yu7NltfWweI0iZPTp28a5WNT3X7JqLrfmQN9EwX
I0jeXa1sYdQPG9lxZHmKEHhwKberCvPnywe8bhNU0LY6pz+7857ZatzWILl1y+JSBlfxOYeWtWad
GreiGD7uhxHJFzhMaGnUjo3mWT3sUdvVqFj7R71jbDxsnjZK3wqvXw01SLzcioa1Stm3NWTm16Ie
jq7oiuU4mGdUGFldkkbyvGPKFgljUbLShzrMMKlo/auyNbxVhA5RUfnp0j9OIhB0pBiY0sWxDaye
W9gKH5wmp+Kiri2r2jntTLmh2EzzZyAx1bms1LVH1laEsJS2HjXNpfsGoA0dWxyYc0QMSvshpGCF
633prdIyfhoCeFMCQA8QCAYuNfRVrLGu0pCxkmo86yl938uEvAQvsot/5uMAW6kfEcitpjM0bHFI
kiK/2upfOGA8xGgL9Lpxp3xvP3bxOsV4DwCbSxfm8orG9rnzss2QBdeXyd9lqlhChu1o6msREyqP
83fDoDprpFilNGOyHqktLgTTOkRfeFVgbEf7yVuJQj5UuTfulB/vDM+ifJxBfUnHUtId9Zu1FdRP
Fap6m6CBAVVlh9bTnGVdGR+yAyvtT4l+ZaBHt2xaExJyXJlLXTHnrUDbgKaKeIEdADVgta4DxpMO
KvziAchkbQXXjmL5CIAdMKnxSQ1mbTgkFKB5AbEfp208GcDS9WZcVga8NVw6dlEO+jBsq2GZoWbG
QgaLJeGClqA03Z6w3R2/UXE/mR371siZSWXgW+oUCrOKQeoTWqSpFYKRH3AkFFysZzOnTAflN5qV
l+iCXd5dkbKG+qn9AbDW1N3NMDBd2qxG/Ncz35NwdJeJHmn07+Ed1y7qunOLznGMd37xZNpNRJtX
QU4DWnOJiWxz+PRiQZIEBGE5AvjyEmtGRKD2WIiQVnhIfhEqC1QsNF9KS6imdGjcd9+DDukMRbKC
oiNVz+I+b+U5H1gCod8haqruzHkvF/I06SIC68wSDZT14oAtof7G6xAdnbnYyFYhtazOMVEMLj/L
RpwHx/1OB5Yt1olPjnIAbufov1pTqSOe4IH9VHzFW0HGwR0OFenB2i6zaxJNvOLtAOZFoNZt1x0C
F1YEFiaPLT6ysDVwb5fYWkGsB8kxjbLYTlAsHdNghRMYdKzlZV7h3dvNZaj8wWzd/gH7K/b2AnnC
yf3ERuDOcFz1EeNfHybyOghG+Ua1SKcSNWs2x4VNScwqtyTfsCVU9OI2qKHS3VIHzRV7mPL+xkIK
Fv2MTYW/wjGoBh19MXDorRnYNBlDZG7D4jPyACxPFZ2fHKfByDh7AZv0GIFvHdKniKN0qf9f6s5k
OW4k69Kv0lZ7lAEOwAEs/l4w5mBwFkmRGxg1EPM8Op6+P4fUlVlZZVXWy14kLEilxCACcPi995zv
kCs2L81JNbqbhq3dbBYMSDUws35G8NoVYB6b1jCBGTdqq4RCWy5PbQzosxNP5SQRBbyvNbnDZT/B
XO4H7wCUnFhRWpVoHC9lIlkyXXHvzm2JI7a6y2SPCgnBch3XW5JOSGnKY3ymyn+xElWd+owECZrt
m6gY7k1r5H/2kF6LLrp2iua6cYZmP+h+r2SMDkDAxx7d9D+YmN0OZToAt+n3iZ3Q86wL8KhOw02R
PQY5VxEe0QnJYa23DO3MEzUzO0A7oYFBt5I7SK0+g9D40/W+E1fLZnMAcNRP2bDJq7vWti6hB5M5
MdpqY+E899lvjbPz1TFg5qmIldyIMjZaEYVJQ3zrFU1AdOOBcxyLDIteFR88mx8YNC6pMTVKoyTj
ETCKAR9dggWTqfOQqp0btChsVYAzWtFfNoHxRW1mboe+ggkksXG1TCyO8dzuJ081l9jqiFqMBp5I
834AsH/wA0zcE2whlzYeBgFna/WZt+s85bKPHd+6hDttWRCu5SOwS9tnuuTjZgpEefT82tx6Xtwe
p5GsTxPHf8fsPYja5DAN7rEiu2TT8oTZ9jGiD1kDKDIMpNIROz8LndzYMWcNOKkbR/902fcHckmT
nSvjT7v1ztyD+WF90pV2RZGJMq2XJNuHc+SclnbJDhF9ApYzMKFl+SgaRxwWgp8SP7KPQ2BvY54K
h9mIttEs4puAxqodRs952BR7NXbf8sYIwYMXWIBE9l7lfbCz86+NBM9tCkxQFkbQpofs7+BW9Hv5
xfeyZE/1JvdhMt5IxSDdZwyvihFQURJXWy+ct6Zgb7AMPvDTiA1iyTbdgk5eWlwEi95SkqgwHsYh
uHYpH678wHopBW1cX7FNN9gmu4nN+l3nH/qB+au7RDQy3tksYf+TVlw+3OvQJpzX0RVnVQmcwnpT
QDw2pMXFuK6Mhue7YJ/FyPBqhAAIMJpFMImDw7ptZSyNsk7xzrrXvFc8Yalm0rHHsVhM93NA1Lrp
BQcD/dxhtPmAJgz67PE26zlZbP9LVVb3rEmvlR/drlvdPqXM9JmzX8GffxE+m7cs6h+tq7YSP3vF
7w1l/SNg4MpOuQrFS0nf2xHwD2VpjocE1u1VYrwB32YPStE0h1G5W9CJ6/8CwS+dtenn0g4hm/i0
3EV5eGfAeL8KSr6F3I9BSTMgNMKmX7LRKFywPJqVj8/Jb9tL7O8cCtN9jaI9JRRqMzoD/z67C3+g
vitCYxfGBTcu9l4D7lZu8DGmuthigkYBrc9C7Lf+dki8Z8DW35bKfHFTwGuRnX0Ih/M/IccuCuo0
QwbpGfHRpk+hyuRUJAdRcnIJHffG+Xbx3CciU28DOodEcLIs9bvRb26rUN9i7vLi8pxGntdsqxQv
qRqaJ1eXIdMMRsYsmyN02Xxv+R0ywY7InbG8GJ5T7KPGn3dhUiKmuHUF9aXnXlkZCQJ65SWHNryy
9Zk1Mg6/tlTgibyUdY50Ti03JfaiY8K78EDVZansg3fRE2qX8Jk61q8rNBrg1bTBco0oYesjAL1q
Cz5r/bYHH7pJZUWb0aJaGM38KGzzTk52tZU+5QshICZDMO8pyQOEejypGSs/2kUAni0m0tqeHu1J
XSctm+MBiZbe2VOg7Ysk+SQNYCYJaHzMGu0OyyPggNWNrPChuh34VCFe1s9gSIiqssvlGJOlA8Gd
dbWsdG2h62MzVq+OVB9DMVTM5ZjV+mGAA8LWHmhdJds50yTPuDVdtlpoppARch9aY87Fpd+EAKYd
6NK2lMWN3kxxntiI62K1TpfrwX320qAlcEoh+hYX2XBPdK56aIySlA91nWf9naANoazlbCDfwjnF
/6H/ad1QdKPx21Q9O5Ko9kHlmArlLaEe9wEtPVvIYzX47/WIr7xmHmYtbHaZcX/YukTXU30zfF3b
b+ubt/Qzp3a4XkVBoyLlIWUl4rPHZjNV/E0jK+jzBsOJzrOud6urpeOCzxJ5Gxb0UixcNoX1MFuw
VWJ7vrFTnpiGe2eMxZYz/6wXjKGsv5KllZmsNt6MGi7BwbOWbUZDoUN2y4WNBptgaj3SnK7s5mnt
JjcRp7p13w1f0jwTlJckhVzr57IAsNwv5c925J7WRf1YsWVHscruEvaF47g8AXq0Z2EFwpv0N7YY
Adag5YUrmL8R2XCiooOF92K9axFtgc00mU32PbAxXUb45HHVv240nBDncujes5kCRC+0NW728Ufb
jI96KdGfarwMR1m5H3Mef6TW9xSUQdRJDKd5yTJj3Clb3JgBvI4l4arQLYix4+6J5vnR9b6gc/ze
gGAr6aq0UsD8t0/hwJKx6HMyhg/zMn/Vv6Y0dE+ZRbHu5a3r08z0DD573bgcOkE1iROoTJ8Fd0cj
aVRMDsbwueDJtc4G7L7xiNlCQRWGNjE61vLSGN3nXOePTVDtF6x7QcztT/4nxX1cnuamgk5Dfy+1
VHTVdgIfLk2vsfyqZIprK6fu0A0fN4o/lUNXQ0686xhoOKOeg8Um0dOX9npImOJZIEQLJJiIbCC+
qPgoc3k7z1yCjCr5ucmwk9N870kkIWtjIf6Su4qwCeF3SD+48KKEArwPEATVXOCW2lcC54LeCQyD
ZbEzo8+e0fUo8vZXx8MOio+yHW7HXOxHeifS1bU1V6WOvuoMeSAKjWp9bZ+lhyQgVCf2w5upx4fZ
saoHnJwUZpX+Fed2+kbzcNe05NSQoHg1IJ1DPV587UfrZr0fsDzwEbZU9gkFlTL8rSzkD3fBDZEh
/aag6ffRvI1c/5XEl6PfL1zi6+3XeV/scKQ21KV2CB5gtvMzBPTPsaJmU3OeA5rpQ13e87wfm+hT
Rizcbr7AjaAskn52aqfhMZ/mg6qFvcNDxP7AwlGGXPuq1jtqly7sWmlFulVG+gTQWAJRGTL7W18/
H7Urb+2RFmBTnISmW+leJoPyKNVhDjJi91ZiGBuJUyO0lA/Ezbkkm0WwkNK5K/AwQ7oGZ0JXCBER
Vmfot80wUoMGcAYblTwRmhAcUuS8MTqODGOeRYFs2tVDLNlNlj3Gh7C7FSn/dsPyOqbPfYTzhiRg
XGFu/qNsR+t2rT3LRe6S1I+3BOJwbrziue3VZUoxjatwgKyKOHrDwPXDswp2DLeR7dw6c/G5dmkM
g18aIcG2qSV7f9P3Dy52Rjfm0VbSmlwfdmwVoTDgnUhcSuPAFcEuTdmeKu8HZPmOj5PzWIQOF03q
//QzSt62AIdBCJPWdtKYqulGtzbnLgvg+uTskZFG31dp4eEBQZurZwF1wAwptspXZ5afAyqBgDhF
Wt3eNrHjz7S+LxSPkBSNOXXy146Untqg9A4rgrJV7rKg8nizI+gzFHnXa81ckmmHn5ElP5Nso3tP
/mw6NJW6Wb3o1pRwuTFLO9MujTu6DFcMqxH2daDJIogeiGv4X4CZOEPx0ZL84qt9bPjDzXovd4ag
Rq2Xu3U3t/6ibL3UtnYd1maKPDqzOkWD3xwFmHSMwxiJ5CGyGuwg9beAASM+jRtLmW+hy3a7ZggQ
Rvm7lxBraccEIYyp9asnIB1211Nzqsoo3+irfs4eGzRkbIFz7sqGyKlSvRkhe5XaS26X4GHyIuAV
cdhf2zl1aC9FeR5uOp6lLKWtOCZlQVZ1Cq1kPpl+TVHQqh+h7b0aTglZghRaNxpY3AI1bJqg+Fo3
/Tmqiz1xAePsc2m5JVDUctzEzfc6N+Q+du/I2zoZZv2GQhahr0etG/bdpXMiGKSZZ8ATxPXmqhyp
YCJuZnMcnpRZPBeIqozCnY9ED5GVqMmp82MdxMbOo32Hu9bAlawA8A2V0b50y36ZXdxCHdz5xW4u
lp2nd2HlXBf0HoZZwD8fm1sC14E75mO9z8ToE/VBnkUdDXhzm7zb5xbbhnSY77rENi8ozq/iURsU
fSZzaEvHY5ROX9rBRhyTwAdku0159IGfDoSQ/+w62d4tOtyitfHeV4HukUbpcan9gDyv7LUg+Ocw
DcSRWOEkDo5b3peTH8GXwYImmwGhzj9Mbpl2urmL25zSMb2KxOyd10No8Wp4I7TROnMtyN8Ht/LO
farY/psEEZ6j0sY1oeoHQp/leT3IfJBnlzsH7VN16iLSb92cGKNERjsE8msM/Da2YMS2Mf1iGbPS
kARCBq7Jaheiet3KyuwQluXfOxyP56Ew38qagUKeEohYxFCB1gTy9ZBk4Rty/2An7MY9z37858P6
vbRm54F+7FtS4dLKK3XibDrnvpgIM9Cv/vIlWZ/2ISJ2OKkaMsucYd7JgOwMo0zN8x+HegJVZeHp
2I2ofNzrBpXcKS0h2IQ1Vo1xONpGVnH3N1ODbJRVwEbGH9lPxRT7+ykY9rM9zzszTi6rsXI9DHFm
n9tO31c0/Hd//EEa8oPyjI6GhcHjvB5o94tfrwZSwgoM8fwJoXQ0KEzyO6Ymae6J+mW4V5uPXWaZ
j1WTRvuspDUYh/IUlyVGLpE82xJJstP3UAmwnyGMM6Nz5tuPVY9xdjbrJ1O2F/54vpXWEG/sLE9P
QT7ClkxKIrP8AI9O2WKBtwzxkMQwKhHYJrsgKLEaW263d9gRsOiogIShwe+5oPSXNNqb+4mfsX41
T+CU6fAb2yko/cMw8HaiSdWPi13Uj8rByOZX9CnW75Fhx/ZjkPeOcTejlXxYmluaYmrvLcmbY1aw
YrczpaG0aQGNdPcXJ8Ptrw2sHQEatL/1S+KyflhzJHbS60hioTd3Xl+N+lP40/dMoMxj5HwlbDTe
ZBN8jUl4b4bp9eQekRrrlF4EiQeTazKfR31YX6Ele6JxBjS95gnudeZ8jmT+mTJo32WMDc/rt9aD
mQW/v0TymeIMBrrLopefBHMGQU/y7MbvvMGHbOQqFxVYGzd3btVD0Ic4SPTBV+o7jyPnCpVu+KTE
oZraJxeLc9hW6ujjqRX6Lvb03dmrwDwMTnppii7i8gt3vlH2ezruF1dZfEeQTcD9ZO76+dYb2uza
tWmH220AxJGlZhs3en9KvEFvRWeCiPpzl7QIcPvaIQ2SgBAHLqL2fI6ZJCSm0KtNrheaKgRung0B
FsYG0HiUkRlSC3SyJjXlIZ/FbYypklGiOIb9vvYyfx+CZeD/lWzoxgB3Kv+UNF13nxb+3ZD28XWW
WyAQlhmR5WJgwpTl96bhZ6uDM5i8BQfHaaXfDPYV9hjrS8I4x6vOJ9OOVgS4mxBahbeYkJ71q/UQ
Ou3vV4lbgzUKfJ6cw0l5tYI81YznWDr8kCn+/Wr9nhs9T1G4nOgeBzznZtrjcQL+r6sTvOyhDxbY
cGGFWt27sjiticcjWo33dZx8zeOGaAqituK6VUcr6p9F5vHJ47lXytxlXMw0HqboEib+WQw2qBzt
QaoD4ACRjIj7tb6XeQqcpTa/hb6j8bBdah7jan4PmvplcfvXbGbHaCn7OLEvpfIV6VkJtvCRsp/d
dGI+l7QAIjG6mCU9jM4w6Hs476ZAyD+O3Y+GTXnf5oM2Zte7T7s2rhLL5Z6dfPcUKyF3loeMDBu9
LzHfVxmh9si2v6Zu8a2TqHS5SlyLdAt3iL7NTfhB6ChMaYwxEerLanGZh8z7yICuwC9giunAvszn
lphjm4hJ9nqpYnM7+DUbI+F96eNpS5NlU4+oylmQ23RmbcN7atke5EhWu1a+J7n91i78I+0Sf/oz
j7lpgE8S02q03OI1qiN8b7H/RQTRN9DZ32xSeDsQqBkElTxiB0e4OhyEov06GcQC2+elEQzjBPNe
WbRgzEqKWdWLC+bVr6xCN5kZtydDWwK8pj6IYbgXTQ3IfB7UccmRp7eGs7PHEDw8Dvqzlr0ziwMz
8zCXODnYzbY4EOmAM4r6TAV0ybXL4xjgkCoTGEb8GetCIE+/jB6RV6TNsqPO13kdJmaBcv9YhO2D
ZY6nwaN8Wjt6aRB96lbQvBZUJh0WnxSMnswPDE3w8tzppSVhEfoRsH3kFmYfUkBCQKDQEQZ1i5PC
Q+289j7TSDCZfSSB+WSzWaR3SM3sFyiGcUL7I30Bd20hISUYaAvlSf4hGhzIR6cJzv9Zb+Noidk/
aa4Ck6oAWVPAVNC2nL/oi7pliZyho31lV+6xVNQqtWXiiFsIVGFG4tXFN3Z6QLwa2OhFQX9Ct5rw
GmwHURCMh0erY9dNgyKxQJhTGaynMqLN6BA+ak/Y3ihn2fLotnB3O6eSKbNLcTmE1Nt4YKdRfUqb
iwDHir81SeWp3PpqottTpdLad80b/qGP2U2BUk26dUC8Bcs1W37g04NxkchY/vNJsbSg619OChpS
y3NcrX/8qy4vEhE+c05KW1gvA3KiNqNk1W8pmf0by7vGxhwRZznPg7/9zz9b/JufbZF9zA+1EECR
a/zPgq/OGV0cf3V+rPXEm6RGOpDbGQOjS5vBEO5tJdSjRC2iZusFb8wJn/RZV2GMRR/DIIIq7UAL
RdeiyFfDOXSaHVo+//ldyn8RhQWmZXpu4PsE2toMDf/5XZbtXGaOzLhsfN5l3FMg+l03XbEMU0wq
3V4rLSLg5BBcRQG6KiRjzZR9ajFHkvApFiXTkSGHkEtFjNbgw9a1nJ+j/vSq8iNtiw9Cyz65JvaO
YFMWpfE7OVVsbu9XCWJk6rpdtwP7xrltvqbKAwoTURSuOg3KhE8GwXLrwVYVI4U8zqr6gLv5HC0A
J/W79G0CF7qRUdzc5jdz6hwnhRulcMdHVcQ/k3K6ewtkDl49+qTP8yHb6TFvO1KR5lehm4yJxLZY
sr+NP/A8YdOy1VM+x8f/fK4t+1/EsZxs1xKEg3qeKf9FsFrPSWX4tD6OCSp7HP8kRzXMOoTWm7R6
JXO0iWcq6hM9Gu1tUEQo5VLcWiO0ptmseBzQUfa9hJ0xCIFr1OTTscOxThKnw0OYfs5S5F5xjsGP
0PAeH52QAXBtVRciQ4v9aC6fxWIAU0aVspeN2q/N5iimY2FHhHLGH1EHjLW26FcnfHR6oFgmNMnS
ibUfF/+ViUblyi7YdQnde07FsfbovtFmqFrabZJH6C7t76eYwVRmTfhLq/yrt1ARM9P+gGKFUGgZ
NrVi5WlJESRNkF2h/vOYADfCvNBAD8bPPAXrRs/BsEg2Ssv+e0FSMu36ohDsFOxdPiWH2Cw/BkG7
sbDNgx/3jLzIACsj/MGp7enRSBLtp9J8ZqNHv4qOj0NrLhPtxaDJhYaB39oN+se1114b1a3jZae4
Nn5WgsunLCNrW4XumzWy3QsdiCxpRoFloivrMOXg+qmuym46GIUgYzYFBMm4hEDhtD7VH8JO1XlC
NkVAhvvi8odMCHDdT9+ciVQMUMuhM9zYQH5rLRKQCaMG3BhHuzXeo4L7XL9VAElV/NOY5schq8Y7
JUHjWAM8k3GYX+wQlt3c1My4+vacV93zf7lc/80TxXKFtEycAG7gag/AnxWr0YDGxDG67GjrX1k/
DTy+xx4u+GH016WXUrRi5kaRAxW20sM7PTCrtJLO0RqGps//i373XxXfgR3wkHC5jwQdSfGXt9Qr
ic0ysZJj7kZvNYm7bJ9PuvWdTwotojqFWnFWTeOLll7hjcRy3Lzavvtfzs2/WdztAL21wCLhIIn8
q/R8SIYxlGWVkPg56wRx7qoBVlBXb1C2kH4QiO8tpRqwiO+yZf5CNvZNp/sbUuvH0FNsOrUAsQj9
L+aQfBFOrHZ0wkjtref/osQN/kUmHzgmaw4K+cCybOevOlw22A5j8Ck+zlmKHZApOsoKrOtk6vqh
0MNsyvoll96OPHv7ugQuIcLp7JlOuxP8RRrUF5WBNRkSvyDwIvE2QnejEpIjfdtJtvRZQWHiyhmq
IXi56hhJ7jCJUjyWlYF1NehOUzY/FyqttuaCKlYULUjBzNkGhhu8BNRCwnwULYkTeQubUmvxjISn
T7scRUbKjD8Eu5F8YSN/rd0+O+ZNSfLGkMR7bgvAUWn0LAuxl0VwK2O13AQjuVmKuYWBjzByamg4
LbeNjat6Iyxr2SeB8drWXb5NkO9yBZtfVY5YF7Cq7jmuUtGSnpofGF9iBrgmz4hYxPejZEFeyhLv
NtqoyC7UtrCNU2C69+UQfbqVORykDfk3x4ra+TS0qzndN5LUHrk0lyao68dclRSnGatVofr52CbJ
z35Kql+7j9/mo99Sd9xIf/Yq/eXL//3/kaPJcgIfN84/tPzaM/XbC6VNWf/zN43G+7OR6fdf+G1k
Csy/Wy53IcYLLEt/+1/Tz67/n78Zgfy7BJ5gSeGxBRNYnP5wMa0GJ8v38C8Fkr/H4vd/XUzm37EH
sN6Z8rcx6m//Dy4mC637P29C9b4KvxZJ6E5gCo9N1j+vo6ro+7H0KFYbO3udgdf1bcxmG6X3wKAL
02yKHlklF9+gSZssHSEfLhZEJT7AzyU7Q0MxwMvcRCmYjNp/jxH4nOxt2mXJc4IZeqjzT6XxGkpz
Nrz3XmM3HPgbgwZxoP4QeK7xHte+fV2b7SUZSfwepuewNdGYl6D6hyn/gjHKfqCqvxjdfFb1VJ6T
KKGtVRrTQZZhcM4m/8mpYeq0vUdOGcD8qEUq3zLEawGLuBoxgqKRlkzoMFZqmflUHuNcC2gRbedu
m+fyNQ5S864ShFfllPF1Gi23rmdtUwkGPawd+6Ep5U8mbsGmi8efidvnu6V1Lwh65pPjd8+NxqV4
OWuNHRZIvyvboDepjsPUv02JDZgd4/o4EV7O7A2BjTU/Z0DYa9u5EQwPvvF40cmpx6ha1MMclubJ
GvoTru9m4xUZIRu0Ag4hUEirH819NIKCaWHC+BoOkxtEwFv13QRDMnFS2vFzsh194iGUm1y3tQcn
BN7bFbKghULDPjr5SUGjmVcsDXqQGEwN7IVdoME1PgQbqVE2SkNtkL8jdJjLW0cDb2YMUwjK3h1I
OEowhxxC59ChIztY0HIajc3pNECHbigqF6GhOhqvw/5Pnkgj6jV4Z9AIHmt5HAqrOXdEKWkOjuX6
6SFPvGvQgEKwTwpmuL9eD0q6dpxP2y6v7XDi4W60l3Q2gks40bN/yXrCcJZgvslnwwNeFbOJacZt
K8yzo4FCUFVuHbeCJOAmM2XfTyY2YBuZz4HfKIyDmQ5viCunbaJhRSPUIqsM3ZMQ4GEgN506D4Rx
arflhmFvv11cwr8Sgh/GES5ShbGbhzB6tSj8YYHXwu7VgUHWCKVMw5R6jVWq4Su5GrQ0auQScmIL
8O34XprxfMyd/iaLluoaWgVqkqk/YZs9uV4UIMGQO0pQv6rC10rdgfeJHmR6tMdga8UtZDcusENj
EaZV+19dw16uFeoEICQhdt36odUwqZH9xiW1Pp2WhIHYGMIdHVVz0xohW6ISSp8HlQHmX3nNHTdv
YSddF049nOqAcUbfJ6/4/OONk0lnE3uFvJjVd2PugKGPxVukekSqPqmMoiWjGFCoCDyQWSKEM1Kn
24gSjKtOvdl+wRSrtyb0DsbdpOFbBRQuH0oe1ohT4SOwG7FZ5w64Lot0F1/KCUS43MvaoQ+lEAlg
eQf0RWcsyBAF9qpzjxgc9rOX4y8ewYMNtA6SKY8OQZp97XMHFwcGnBmpn6K7lMAULynbYv+xnVi4
LKWg5zaoZ/zkGi0QyUEhVw2QWmtxk+OUArfhOYqOTZCtVnUPuVg+nRBkOcCpCHHvABlum7jmT5+2
niT1G2tADe9MNcc5Lb7zvgmozdhBV4ANStB9xMYinfWqihBj4sWA1BCx18XQb95mgj6zsDN2XYEM
clzAgpvxc8GijWy0h3yaV4jAe3ZCbVerzWNbwbVeQnjIrpzh3DxGZF96ZZmcRJ3fOd2EmdyV38c4
XjY5XLddKBtiNjQLTGWDOEEppGDI4ULKlCxYifM7z0itmoAV97LZ4o3aTFKDbZ07GcBUTWEbbUZ8
ApshzEAZGPE+aGCd9Mz8ljbbe9JtNkVK5Wdie3caMkkEual5tUALUD/QpmfbOQsJJ4uifeEw+1Wy
fZcz148z81s2vVdD3PRei58Q2fID84/l1BL/nNHnipNKXQIkfAjFyu/VDO469LJb/NgK5HWPmHYM
8eyQf8zYlbyWKbpy2io4lYUgeES4ROIYP5cAkFEyxw1GHrPd2tNPrOcQrOYAdl9iRy88c/fAne6X
NmD/2Vs65Etd0jRmTSqLb8AWng0zvLambmtFZCPJSLC7M8bXZh52BsTr1kqJHG4tnawlrqkXoycQ
A4/NWLoMI9Hx2I6b7cahsfcz844rn5g+BbOOJAWs74wYxB0qmPFF2X54pmkOogob3HZSSMC6GiRR
2DnFLQMN0kQFOBeng10beUSCVc5yH2ZtT2ILk05mnrvZNUHlpJ66B8xTcbHTGk5IiumrgWFD5AVn
38EJBqSkR2KDs18EebvxGkin4CbEIUak5uBdhQB0MtBzbs3AJzOmg6RaxoPGeKf9eYQ9JUd3ubVl
3UBSL6AmV8N1Ek48E7QiHkPRs69Qsxtj82yaisChqIt3CPYoUtU8bvUMjGk6vKR+4by1i4XwYqzy
W5z4LL5MFybZ3iRDfSlk5Fzbbcu8SXQXCZpx685VekeU+EFG9u1SB9NZgNTo4iS7LpOCwKPkOIYe
owaDnPY5KEnqK0SDRa88ODX0TXYtxt63SPdNJ8kTWWNoqvghMT3AXE65zQyQz15fHAPAM1pwk+78
FgmnNSQHIzcw+JWoqJq07k/wPrc5ch3EMQ4Xgo/FJRb+zVA74kjhkNRkwmBwuVJJ9CXEJb7lCd8c
ZFiPmynWJH58nn6MzMSV1sUNGybNaereAOVhDIFitjbmC/45etWje6LaJi9takf9LguG02wDAiJd
DeJco9x48pM4OhG3DT7ZkOhYhyW/DKRiqIahkJsrE3xL47EAWXRi0rA4+3meDk89MFsvqsUxWjxm
NWPetlfIUXFl1BLgcYxgdgWjDq3/Q/SK9DRxWgGqf+BSnU41Z08MG8/ELJd349PshcvZHxQBqVAA
ucoYR9dC0tkAl0RDRzAnqu13DFEtQVtob2yU4S2L2NHskSyagzqvhyUfrJ3rBB9ZMXW7yB2/G0uo
MbRjVJ3NQn/auUmEXkKIfOGiMAuZd0jc8lsnRgzhJcHMVjQrwYtDh+o7nyxT2GlMHjOP50DmItsw
MuSMkYHNpe+/9ezBidFC07W+ybmcSMwQFM+V7mXNgxtv5hExjt09twXi5QgISWS0z2Gm6YZD3pyx
odeIkrpLij78sH4V1f5FLKNB0BkXokKKcl5fidb4/Wr9cj0UYMrtOgmOWE/a83ro/vFKCQq7JNq1
Y5hcx/5cnavg0QZgdt2EYXYaWU9KkCAbt8wA/KYM9SvXhLfC/nVvOfX9+nYnD154nJENogG8K8R3
PdgTGltmKqBj14OMYm8XhfJ1pilwdnK/PKNpystjqG/7OWmZiVDL8Gxtx1OqUbSd0fA/ji3fW1/S
bYZoD0IQ6hrXm2m9WuhZT3jD+KdGXOib9WXuooPFBgENV3+sTLeB4DODopBfj+s3LKe6X6RJB0zM
b5FGLHN9Vr9gy+uX68EOAC63ghPjmMVWigUx5jKpDQ50whxHpz67+rB+2arsp1l3ze6Pb2U1kjgn
GNhnlWX96zS462lZz1Un3IsLz2QvvpRtv5xjlylkuMAU8ZeU8IBExNfrodOvOv+zwR2BGQdRY2Y6
9MQiapRKjydnxkaYlOVxpTL/cQg0qdmEjbvPguW5MGrjXMexcc4nfc0l3J+oERkBDt15PfiMmHaM
wH/m5jKZm2VqlkPceciaQQaHhvn7sAKF1y/90sGoaC7C2c1G/7YikteDZ5Uslz5BiGwcWfuGrmFV
D4hxbvhNZTLchm0bHYBdDUSHd+1j4E1qv/7hqG92u0EIjqOKBJNo6ZhV5sQjmVXBhtypm7PUS0Qb
e79fWcpHVLd+zUDqJWFyul8/lPWzWD+oUWOgZek9dTb6aDKq4ubcSLJDEwuCrb5K/3L9dtNETdWl
jF7/cWF7BFKwbT6JoSkXLMFcyGg9ubIc1YDpZ0Pw64TwHP/z+QrmesyvinSIT5QTv07B+luuv68D
IO78x2/Osk3UXxufmBVv67EFeGbaP6rcR7A2l84Ri+CDRUXsOeASXdFqQnZA4tvivHWaQCRGuet7
Ul1V9WyUDD9TH6yaWJYZkVv/E96Pz/CDEOBJfW2Rde1yPwrgBdHgzAgu3baqz27+OKDTRNFnJdeo
pQlEA10ql4ApD9k0HnlwInEfxxhB4BDcNEZzK6LwvpXUbkbMg56heZQiQTWEPDmdg8qkeiLtlCcm
CjRnEXB72bxbRbbXHbN5vEnL8rvlWS9mRBhiTqtsM03Ja4H5Ns4UrLr6a4QUVngh4dU2t4BVpLdt
XObHypkfzBazTEPM51xcEnBHVwUtQ7YW9ivKeCYF7N4ZPnT7wesTzpeb7aN8OE6hYuvjjV/SWtTX
oAxvUHH6xyiPnxtLeVu9UTUdyGdmlnhwUXm+RiZAXN8rD2humbDPgH38LynwOEJWkmv/m0GfAJM3
KdKDtvozdpuUP547x7nJ2++zIMfhsc5zkHuxQV54kV1id/5GQVLgTDKwDEfMS5wCiZZDtY6pnU4E
3AgZwlOLWoNPrH1KI/euzO+Vn/0IVUKcnopZQPPooxvYrBgKoTUW5Ivvzv5mBr/rpvWj354CXeoJ
oukAOVScrv4+8yCLxbNNTHuRk9RW3OC6IDctHW/M+SX0SEHqI3mj2GT0bcstYREy26FcYM+89er6
GVXgzrLhy5kp+yo/S05LXxVbIoGc7KNzxy+IAd5HTsISMwBDOcuFKN2n9v8wdx7LrWNdln6XnqMC
3gy6BzAEPSnKa4KQdK/gvcfT1wdmRd6/Mqo6umYdkcEUqSvaw2P2XutbWbo3c/FWZ1gcFLodVbN8
pzJnasyPBJmN7QN9HTvRV19mZiGPzuKXflLcaZCf5yAoadUh+8m1302jNG6vgNWSI4N2Xn8FaOtF
yKvV6dDBzuML/9OuCVkIYtGgtKuyRDvWSea1GulUfaSCdI/By2soeCqxveUVTsiZpDkQaLSfvhY5
vSXWyrJK9VM2q8ihUnwDwbSFkIu8bD6kar9JB0JkBnX6LnrpHOXN89IYj6lk0ZfrA0fme7SgetiJ
CuaqqjavWZX7hZidx5TSK3tSv9H7t7LMbzxLWxosusZSYpIiwcFLxVcy4Z5wZ5HeM20VWk4rkz1e
XIGPIcQblKlsHFNP3EoD0eLKoBubmOw7RR2wJqsaKbC5dY2n9m2Zg72hBTP5Ee1bE0ZgDGDddjLe
otw0SW1uQsPupnQ4yDEmW1hl72QOWG4glSwFO/T7v42yRU1rIppAHvQJm5XJT4CfIFuwXBemA72X
0Cxm3bVvTdMJBDdKsdBEIXtlIYsPeiE9teZafa6BAkQJLUD8qqiOaEPxriHFpizX5MN4gJ81u2YH
JAJypN2q3eQ0o1j7JiELfVL8ZDXm0kGv3kwsS2hDLK+UJGxNVutCAjlXbLHsRUR+kWX0x3qEv044
1C4oMOK549uMafbQ5wOymMFXkMzYVU4YsJjqBc4GAUB2LRxFOTzShyO3FabJterT2bEaxW8142ZF
Db2YQR5cGvS2msGvS2b9h51F6Cn9UDt8Rw05lFgngPbGD5yLl6OkxsfSIqFU0PsfpScAxyLvmbtE
ONCI/tIggoxhyi6LeuiRFxEsKOCBj0hNUX6pWWN4S7LQIg1HEtErUlEwaCnmSasAVwZkNKuLToYV
cm5MveCcRWxzRlA8g0C8tgXV2DxV4Ol1qrRnA/vCqtEypCgEzsWxDUeOahD5CcO8WcnypYsKvQxU
Mc6yOh86MrVRZ4A/F1aNNkq4phu2QzqEuzyiLNDRMwgC8ydJssnjGKI54NnIDTPitVcteZFWvbVU
rI9MazQm+DS1sMFjo82bZs3xUEFFiUHwWDMH7Qur/omy0emUgOUzb35HVFGA4f+YCc44nDumCBg0
VDOUiKS8QsfEmJCLRHb1F7XGW6JSQGAi2+TsA/W4e+sH8zdLOhnoE9hqS1P3Uk5kbvIr1fTZGyGn
ItBgbUzYk/Uq3JTWbKlebZKWWIWMJY0vUqt7Qoq63yDyMi1RnliDEO5zbP6mdZWGPnY1gVmGXW0M
AAJFUadCi68X4Qt1neZWs6k4ok5ybRPfmlTLz3qBiRPPQuD0/Whg8bClzLhmHKydziRvVVCxXw+q
1/SnMpgIc1I/msko2Gf2o1/m2lZcfgPHJZ9WsjZWCZYCpKzmmDy1siNgSaZ+7oxtv6/L6L0Ua2JJ
OxcDKyYFkO/KAoM50EAMh3m8eKAYSTNGOGKrygVmPBmYtcELRj5TijC8Blm/tUll2KOZJtta20It
wNeM3Is4gZPAKczV1ZywFPWpSEH6FUm6amSY0MJ+uAawaPoG0VgcwBDPp/McDupJYVTD2veXZJyP
qjKCW5hRVhNViacEbWcGhHXk9K+T+yRl9QqGDF9jDclsqx4oeENA6G1Vk24hQ58cCbDcG80Yv1Ml
fSrRoRc4nAY6CW7WAxsfepyZsYXLOCevKtYBp5sdOHAhvs6DD+NXpM88FrjkLLIFNM1y40Z/iMEf
RjkRgJn6mlLftiHJl/v7hTGQAZMWwVYqqieViW108fSWttHJVLwoDlU9QVnUgiE4NIE3xymLf/iT
T0F1CEZV9I0APVjb6+tkOAF1z04sc04a9dYZkiQWjKl4TIavuDsEcq15HVsi26hIiQ0UBf8FFqxq
TjBjpJ8WqnibXkSznbPhfZGmL/ZNZIdlHwBxCMDJzIeA/qQysG9p4gfU+gGO4vHXFJGBEUK7zk3V
yw3AroH6qeED2ne0ejko7xZ4EDAis9+9aqAtLga7a8mwVZKvSla/FioebtXhkJhUjpprrJdpCic5
xn7clUFNnhu5lnwmTMMpyAp4lPtG6HU+zghvB37McZZo+y/aTUHP6TR17mk5UFHJ2gU6lmmZKA/i
htdS0pi/NJKM9wxFPMVMZacrOSJfrT/ME+wWlJoXQ1rjxs1EsMvcgo4bl9Wly1KgZWjZOQ10tjEQ
+js1Kc5rHaGpmJMla0TtJtY+i2EoXFH8rivQHRafY15F8mpXhwQtWp9jVWBICdm1OVSdFoevOIjW
tWCONelo1OdxoWhhNeUTGhWi0AW6yJGktAhxMwSr1SqgvV8XVx08Wrt2/5KtctnmXke4K2nv1/9c
xBU2SVljphcKYz/NUuWjqVfggIoRzAbuQRB5gPh+ZjMZb1Gc/KXULabigZ7IhC8BKe1dvPvnYgCl
DiwG9O1dJptMGqF3dwWtmJySJX83KWV4hGP0ewR+HDLnftgXXQHYtzAXzUlilDJGiR6QDWI47nu6
DnsspSBNELovEraO++2i/p7I6ryLcx3IST+NVHLYCC6zJrljWDb7qW57Gm50Ru5XDdytQJAqYB9r
aSNeixyRWEM0q9jOhAT17Gh3tTCfltE11vKItl5QufnXi6wTyT+Ql9U1w8FeXU/yU6DcpC5jpxZn
T9ooo+ecEAHcL2ibT/sFv31CYNE2WA/OCVFIlLa4uP/057ZSHK/ARGmbGRJF+fUEHgbzsAfebmV/
Xf9zY9FEbqllEom5Y7/PgJU3qQ6dTeNwtExVxOoe0CxqtASya9Mhnl7LWXVhynZQJySvQ5aXvZ7u
Fhz6aqsLBqESEOX395/U9er9p/Vf1LLZbQHWqW7bqQ1R01dTMZK91vVryipJOXtRRuiW6A2eORE5
ao7+ZF+tPw1JHe4MOp9Da8JgTkcVhMwI6Q9Uz+V+WxIyc95/kiaVJIwex2pb9L/RjU5eodXsJoRI
2qvBIO3S+ut+5X6z2hUdiKOWcPlC3N8vmr9/+sdVNrwtwRAEad+fn1ASVEW0nNTygsU1sOp+cb95
7hCtTuVD3y6rjwqYmF9lyVlSI65m65O9P+OUTYIDMVLCv8hzVOdF2uvrxf3q/UKvu8Stm1tasRLn
sL33SFvvj/8vT2J9k3Rzze+Z1+dx/83MQIgDtswo9AgUMJ/UurlYeGSQglchZy67rMXXPOSwshh1
htCxAZiEel2bDXTwE2xdlL9KU6nnJcfvnJeUtIWBanYbdEdJJo17MpPPdMq+2AMB48D8OMvQ46Uy
/q1pxXPZMUrSmciEUiKhPRVxlc2Q3JaUt2sqiGsJZs4SAs3DIW5zT6JQsVFm9dBxooEQovlErOtu
Q9jqD7B1zpv+EkBzQANOEh6EDXgOTSw9l9LwW8DyY+sDuuwwQQl3lzCyUwSYho2o0xG4DeIjGAni
JHQS2+9KiP+R1mPr3bz/jKr9z9qQ/1YM8q8Ckv9zetw8/fNe1qfxNw73/w/+LToPE3jh/0UtUvyK
P4t/CEbuf/MfghFT/Td0GmiiZMsyRRWhx9+iEdP8NxGCraqKkqlpf/2qYHKJ/vf/gm+LUhaJNSE+
krqqRv4WjSjGvyHpFC0LnqtpyYit/ieiEYIP/iEagXirSKB09VXNjeLtn0q3XqbLskSTsJsDb1Ex
GqBEQ1oY5xdGLaQqS3RAoRlninAxPiOaLbT8aONKpHiqiewqk+oTyTFSIYtDW1jRbag8/LwnG69t
Prs2B3OUyl/YE2aXndlDo8sqPpX4szaiaDOOSNRKGsIH9HzEV+ZAXBIgc/QsicPl3OLh3CXwA4r4
rpveutVkJ6aLX/XKcJjHEJyJ3FCaWQXCBlxuJS+PVlZAb56H4zBbbDgw5lC1Ek+apcuuINN/Znvz
NcsdXnB1ap0W53ERwJyvuv4moAlrLBrVRgzTP+C4hLoFbDWKZieQe3y+UeDOmvFRClO0mXOJwMMm
OxCjBPbMrP0yRKcZAnLrB6k8Sa3X0NyvErX4penae5Kx78oxbKVL9TMQ3SZtOMxkh74k5AjEouXK
KHYsbLI+uHh0j6AC6PGpvMWgsSBHaNuxkbzMAvYe0F1DApLvxOGTbervFHpfLRvHPEt9QhwuYpjJ
fg3UekFDgTC0cKsq3cKTjk54DbuzmvRHmlXQc+Lomjcq2c6l+hWqUXeJVF2jLKjXW9rEj8IjXiHs
HrSoKF9UHDYLdiOR5JHcY52tYBIf6v4n6S6WLIev42SWbg5M0VUM+ZudqrEfOWkRngjt24qXs5r3
BEcZN5g8GLxzVb/U2UMKWsoYoAGhEAeKvBjhtUWwuwN4dRPwhzh1mf7Sa43QxWXtWWqcqROBHnds
5DcoCCFGYgmsRZzg2a4D+rqG8tCacelkegLdvcq+g9LK9olRITKi+yaNo+y2htBuY1N4jgsy5lZL
XRRlqAuHfN7Ec1gQQcCTLshybV/KqdR3cjbfOmWQXHZY7Q7FM4muenWUsGZZLS1xQaFqN4E/k7V5
PLAyhWcSoSxkNXPvEVH3OEIqekWYDF3ANVkf3SorVVI/BIAHTPwUulZZSkRANfkRrqnOqo3MddsJ
8UtalYAAq4LwuHDcydRQhcxoHUjc+haGIkXQtKg3nIpEjW1DoQj9PsrVbJNEy1nXPoxRnZ569DcW
BjUybeR5l2BvNHu4VLMs+BQd2K+X9cXAquVMBS6TPiexFVHqUSrxv7aZ5gCn42Al5tExFtvPeNGp
6tKEFKjSG1b/ISek1czKmvQAdjbtqptghtoxqx+MMTHPaQJTkaLE2hgWE3cwfqchG8mRhkKwkIkh
qfRShC78glyzSds58q0l/xbS9BwpwuwXU7OV+bw9UguZaVAMKFoDiInkOtQgFGGA+UkSwDIp0QlZ
oWyrjzOrL7bFmV065emSM2jZ6ZsxdsaOgNGl7rAB1IekN+GpQpbszQVLl6m6ca8jg0MDUkwVRuyw
e+i1/ncqhuyK5Q5rYzyz7RWmFfTI1hsFLrJW9VafFN4uleOWPRQ9zEkFWhgxSnJ7DiXRLcL53NVD
SFyFthHzBWR+QLB3uRBiT9fKUTWss6TJbYcuOQkK4jLa8ZGH9XOPeFrFaEMTU8hFFHfjUWJ07KZi
2iYhVQ4h1IloK+qHqDBmZzDJrOhxcfWaclIzpnYQDwIY5MgdJOUmVsa7FiDcD/P8MAqvmdzHm7xP
8YKz7YGqPzjzyIZmSdUHwarxfipz+JZ2kOkmKrcie8lLpJdPkWi9ReOkeYU0VGz0B3hSTf0Z1vJ5
iCNyEdLyxZwrA+cAPdwoLbbNGP9Gzj4+YFZFirSYT/kAZkoVOvOxpDUfksToK2V4DZb+NoEctENd
RPTQcACwmMclUgXcFOcFWTMdvZSfUIqJwZb756rLSSyKf5vdhIyAAkw1ajXIxUnzE7V/Wziftov+
hoH4VIrZjeykWyfWv1T4RnY85GhuRvMYZCx5MTaY/TxdpFXPIXGgCasJWKhAPdukP4uz2A8XFGcJ
jY1KPI9tXF16yXguImk5mVI7g8WJBF+p3wtRJQhOEo5KyiaeQtXnhMbAX6Tot7KU0zExfgj40HdY
bgphrvHwKbu5krwikfoHQ8lKh/woJUgW3BVrtSoNvH7qUdeBN9s2UA/tmnO1H4/ahco4VAyD7ryY
oaReGrbwLSI0vFogQo1HbLw7WRABDuG+USYNOU7WU9dadZSRiGa4NZfPQC2SfVqlL1Ctx7NVabuw
Ag+oVVN1yycSHugU+arKbEBAIzmBoXZq6uIBFaTu5C2Ikt7CdVE0AkV9sfpdWYV4bFJEBEosQ9nQ
exwxerOf2VKbuZyciHBN4ODKva/1tDCzInSSDrakrimzIwUW9CZx/AJxdRapvr7gm/Z61foaSCvz
utrUfCORCZHM1QSMUXEVNH0vhay3sbX8Sof+K5l75Iwqp566K0AnJQnHEYV1PI8OFKQe58SaXMSW
SAsIYnT6BQXJ3NVPIkQLCAVoqfDhepUU4zWmz+nKxfJUV8St9l12rXLWQmFu1wRQMXBD6SmqLGKW
4Z25XTUlJ4qydE4EfTc1OSHKCcXuahUULgliqEn6kaem8s1KPxnoI8Le0N1ZAmG5YDZOcxboemst
0ryFwExmVqWz+1JEw096FtIwSiPs1SYxqfRApfmtbRD2rPv/JA7Tk0YEaM7+6TAb4hWfTEzrcVDP
3ZDNO2OQP4OagEXd6I0TFhbEra0g+ZpBfLuodr9QRIFzzEdqqBnKV41XkjyVSModqWyQ/fblppTK
Z12tPzoasdu0ZRkJ0SV7nQVurcse465RXGZDBDmmWwn5KwEzKlB8GHxzVm2iAWH6JE7M2dUkeLKw
fMVttLIAi3NTajqreydB8FRf5E6SNzJMMpuip9W8VFcxEPzSzGF/dFTipUpSN2YHwS0ZMq/HCEx7
evmOxkTG6yQXdoaGKZFTIrSNnBm+KvZjldZ+NWOGyhfpXei7lk0cB0ILWiUiRghAM/FkVjyvZt8a
mAvzmlST/SZUNKkG8QITc5OVigl9RO938KZGpMsyMy2ijBC20LZckFkrtXhJckSa1mOcdkStxd3g
6tLsqVRRgUkd8sRcKEfFg7ssJENPdEgsqMlM9MDF2ShRbzPxug0SwLBCSORNQzIr8jJ2gcZU77qm
lnddcIqAzJ9TVSTDB7nMzC6f4jvlzkQFJ3YIIq2G8CfSowKjaRDQPMEnhKLWEG1szEhFLFmsRK+q
UJ5NefQrFySK9PBDKBYGT7EaPcUBIsB5QKGUhWuVyUSORzkxghQdxP1eXy9gxXb7DcqE/7h+v5E9
NiWIBmYZvnrkRlSHahSAe/428UD4RLihYxIhNfw+njnS9Ln/uog7EXWjeKl7RB2sIigE1p/+q6v/
1W00Jg1kpTGWmPVvswYtXJXrlfPf3sv93wW1BIxFn/rMYUdEPNPfj6mlOXKzP9cR1ORuhFDW/pff
/MuPf55UqNPPrc2GtM+/700QZAEpFpwK0WQz9df9/r++SikE6KdVKNz4CnzMtS55fx7tr1dwvyvg
cQxvGPZ/PfD9trIpCBKn1e+0kKX3FimMdVcqW+0+FGDuQgNef1GuI+D+U5sRPUdM+PwvvyBheKGO
wyjLVMh5qKvWvLeFIRVZKUqju0znfhEkxaFkM+9L95IgU91+ne/+urjfZilTRABjKuPsTBa/6wHi
rYKkflUcpavUpIvIMmwNOSM3tKijTZZnz/iEiJbPGaFdGxd7K58QIdEZ++unf9ymqiYVv6H3Z4N9
C7BXDb2ghZ5pBmM6ashv7+okqK/lntouIjSx4fQbFTKNGSSAQxz3hJiGg3N/nD8X8/qId9Xdn9tK
hCwZqemkyKGFEkhAwDiKQAw29jFe9U9/bh+GydpApjzeNVS9QSsHb59GwZU/siL9BhWp3NAaQ+QR
hjVt/ftvFKN3FXlotvcnXK2SqPtP/7gq49Gg7X5gRB/vafXrM8hacLF3CdGfvPE/meRRRayuGSW4
Zf8W9fzR+Px1G+PODXrbT3fXebPsr2VsXxO0VXm3F9TNK0BlP6MM30Y3MHeb9Ejv9vQKQs4Od/Om
dltX84eZTsd27PG+b67L/nXc+GQK2hSZZ2rcCMiPVoCVYBc8+kO6z4+Z6fjBY+NpD4iPNkfdHpze
RQIx2/6yb13y37339cGOTM51aV/Txn1NTOcIiXP3Whjuqyls9Mv8zQ29ywPSUnnUKHOUvwAeCyki
ddvPj6/BY5dRPqCVShHRdJZ9vGMX/MBzk3y2AA8+983Y/iHkza5dab84o0vu9OgSo1iSA2M95kvq
RLwXqBN4deNbXJ/U4sLbskBbW66l9s3bM6d09Zadpb1l7KMJq70U1kifr9tG8r5uPbAgxIiLwoZK
/AA2fL7Uy1Un9i70pmUnyjqbnDOPHZyyLvQydurjddzwkUiBN5LTmhyzdIuqd/gpTPD8dP5dlN4i
St3xleeRHnvT52kgW2iQ8WT2uNFZFMhd52XRp2xpC1q2GXr8sHZUkQgtu2XGKUGFwO5yT71EhS+O
B9IzcwBTKJEqR7dOJgfmbwIoZXJ+kYXqW+ljAHDSM1M51egGodukjyP6kloh1W8fZ6jbz2z+1web
zhLIXBghb4u6Yf7ADcCjl60n6G6800N3pqKTueJlYV07kb5qxTuGBX1Mp5jxNDM/deD0PfPRvCBC
NC9ZQC148vif+lp6ss98Jz+kdKRJJcjcpfPTl5ke2otywUhYORiQCeW70VyXnOEU7QVe6V417fGJ
EybF3NH8Er/FfgtCZERg+SVeoUnwhg2/68gpPnh38vkluDEr2pYM/+ITaOomehrcOHXmr237JG68
iZn1WO7i5tStmW6/q9KVhV3uKDck4l9FfkKyvMnTFwLeG4wKaX0Sb71Nx9MVbesn+GaziOqLOfBc
nSL50J2L5wzz1O4HuTV9+PdhN2UPnbw1NmW+05gxqsAxnIkRPUTklQedlysoynQINnvlZ/qBcV7Y
5ZF4D75UGilCxo6YQTfx+sfhnP+q0Hy8SMmOfmwOZnXGHGEnL3r1YKEATKsnKffD+qEt3vnzjlaQ
vL4f6qXFtY/yjsHIGTv3pulDyOizXxiPfGS987rsxW+fX/Zv1Eo+pGQ7OAOHdwKbWo+BBFq0+LEy
FEtLe5MqJy8uPHZCD5Oi4A8ff1Wgd1iHHCVEtUJn4YSRGxnrQxLquZiPxXKKiFVwuEu+EBEfrNHe
utmr1XVEp4ozCxsG/rKQpUqvH3UV2L1m044HFT1MCsLnB3yn3fWfjOS22ckSrtFjFJ5WbjVwd8IU
1Q039uibq+JgtnuwTLxLRYq89bmunqzqmyY62d2+lQNL3JXNjlYAsEKj2XCXcXIUmq82YPUhoNF8
VEC3yseBzf2QtbAPfGmEQtN/KsF1ADjKVz6vH9IZXcr0URfvokhoTXmVq5P5SOOkxt6H+ckes9Lm
+y0VM5WV3cBZHK4PdxGVv17RWpUvpPOGDRsxl+8etUC0Inwn042Jvx4VkQOb4NuU7Blwy65frtaH
eeETlpst7+vgfELAu3T2OY5umj9/8w3WJbrk64TAtDA2W9gqxja3LqPqfSoPio8uHoAMA+W40Oig
F7R+woY/7AdvnbuZY98ZSjyGL+37b+bViUPRGubHrFv8aFzxeCrH4oU600zH2UEDwSsNrU+cS/Kj
8JtmOaOHjy22529xU3kYKpotfLasPJMt+6hfDKI213ES975CwSD3lD2DkGeC2/ANMf+Z94C6G1UM
aM9vveQiqQ4u8wbadPjEzIksqNkhPeDdMvpnnoLKP0a5RVoEg9ecNvMmIzfqm9mHqXTiu9aTU8yy
iPhgL/nryqGG7uDFTrXOmsULkyXJhOtApcqXwF7iNYB3j4/6xUR0uWfUC88qA+lH+ADkrQubYc+H
RRlHvuiSq4ZevkMxxd/nyce7+iicfhN/LH7z1kHSrzk1unyT+Dqud5+8Uklh2tVQAAZ88x1+y1R9
f3gl93HVlUf8OZ/Gh8e7LzwbD509vsGJ/jAeWP74HA2fNyj6HL/5wcfV3KyrCHxscoaJtGQdZmEX
+aDXlVBFcmpLe+F5IGTBZmwoxbXC6W2S/O2ymC0PC58oQ4vnij7KyY8c7BkOjQ3Hfa/wdrGVTHfr
S3bE709GHsuF4eAh2ddH1i/zwqdkPfBpLqzE7WZx0qPxkHN/rAf+q/HBMexYccdgifjnTAqKL16E
k/As7fmQ+O81eZmcb94E/XFCxow3lIWEd5wfef28LAY/S+iAGI+v6qGCos+LlB5YXjTd1cqX7EV+
5GMsjyzPwaNx6jxGtMIchTeNKYv3yjix+mkPfMvyI3ebfEbFQebzc+QQw9SWR1zwtbgm8lCe9Ggx
ZhgsnEn5S6ZK6qwbZtH27Z0/Zo+C89228gNTZbiD1IxdlzWQCfKFaVDa882jX3LklTEHvLG4a6d3
XoXywashpZc1lHdWsztQUkDvyBV4b9pjzIL6wQUVT/T5AN+fGPb5biYH5oFM0JmvEZ8L3Wl1E30W
2qFlndx1noqCcB2s9Hx4AobPO5w3rvLA/L8mia6DVJ82DLPsh6fF4s9DcBRftj04+uDafvO1Dgyf
T6VYdizZM5rLDh6Qa50GT4h37KKEI38569vJfFxHqeplEvwmm3Ei+gGIRPOMVbUArnfNSI2yTXZ7
4Q0vwkL86PRI/SCi8No/s27ixTTrD9wXtqYhxNRY4uJrMjtwM/rByXdQTkIPZyRMZ2r6jPrOclVg
JEi3Eyc3CCrtT8IN/028nXiLNXrTGD4ofgzUSqIWtXbVQD0e9EMWxWDXOcLvcDHS1KpB/rVXZLcw
8CvaB5lserDWtNOn+cgh3capx9QwrZMc/FCL6J5zaDxf5/qtyH1k6/EHfOqFpvzshALmQaF0Ys1J
u26HCP+4vvlScd+iISV9fM1yKosbtk2Vx7Jqog99lKWjnl+YonCB2OP3tJfQRpJQkaiVQ0fkneV0
5G7GOHHUBIEyq9pUe8GmtE5V+aKddGtf8SHSEJH8INgUxRn2izqsw8AsT5DAqQ07z2ELm9Q8Rw2q
9is7c3H05fIEgaFiR4wGzBUVr2TyZ+fK53MLT1rpKSTJ579xLgsvLK3GMxpTBiluF4XvaejS+mFP
sw4wkAU2D/74zZhdM7ptrhv5drLc8dqom/Yd/WzAzh9ku+hn2qZ+m/uduAuIYrP7Hm/jZlI3rIFF
gYfm3HH1YTLPEvhtUq0sV1c83/eZ5LrmJjw3zYaRVr4xXzECJui31LSJfLBOOduh0I2rE7AJqDIw
/ZyFWYBpZXYWCmDyjqYgJ4wVhO6Iv8zYV0RPEJ/G4cAT5sTB2PJJOsBo0bK8snez5co2n4oEDr7D
Jp0Vo+230hmqKnuDjH0KG+GRBcpRThNi59DNj+331P5ACtOFB7p7JMcvt07by0/SR+3ypTR8HJKI
8qPmQJCtydaYCVndK+pCjJngZuJ0ralIg2TeGl+rcaBVo/ca+3HyGeLn5CgTW4/ZKkh5SX3+MOSI
SrjPbWlIs3TMXf5RlTtYpKqGg9iLelhNDpr47LCkl/gBwJeDqJTBtWVjixF2OMCn4/B0FNmQKKf2
HYQ045qFlF1rd4PLDpEYj7bgEPZ8Nu32m69cidOaxQo7ObBCB6lIsgrc7Y6NnOUWxY7KFwL1V+pN
M/V4iJVUh767H5Yp42AVXsdad2Iy4cONVB+rBGCvUCARz8lP44niI83O9kGMYch90Nyt93Ra6J5E
G5ECIlsX4GlLSIIHsdte5MygQGiJjZRr9R00YbAyRM3hoMvPpnIV39H9MoQmvsq5PfS/THSU11rw
I3WD4zzhhujaicCTX0Y63do+Ed5Shg2YPeUk1BiEUTr6wguuX+08Q+MhxoeZH+nU9DZpMrQgp3XF
3mut37rOLPTeaw7isqTcg2OH39mR81NssICq/UMXXchApqHOS9Fjvyq2IbtnkFWlp4sbsr2fbvAM
NtH5vjGRObXZ4Yd15ouDSFrz89/h83xlwcMChFNaFQ8JlV0ZWHK4HfYUYrp9LsR2XxwThW2IDwT9
V0iR/tarLkZMlkG7eBX6jYVb6CnYcuie+k0fEWBQ6tleTJCMC92KiXrQbi2FYdVNaj9H50rr027r
D0A+FI0HyFNdyMkpwpXLHhavmaPdggcoocovkh3yl+BDFZgyyGcx7eQxPFHf1W5Wjyz8y6xorO2q
2icZUXyEbawMLtOY9BEcrVtXS07ZmRhjvGGbJGhwP/iY1WEX+6Z8DDrmF5Cg+E8QDtvcE591pmxr
46h154ZGe3OYh4dYu4bj05K9qYNXRrMfRVjegeyRAwWdPFfxSeiIDo4SYKZL9r0obv9QvI8fNQCJ
2GUFZpY8TDbn1yOYatDne2yD+FUJ7urs5ov/R5fsIj93Vxox2OzT3KYYrQ9Ils7IHgKyh0ZnYr5I
POGEDTfuPGSOSNyiT2YMgGmJSHwYHkwH6UIhe62jHaud7s/7NYC+xhL8sWymo0acja163TEkpsAc
4Bja4afpn8Lt8pRCPORsGRETwjsyQEVwQ/0D9YJbk1tk7LdJxV6Z856zRJ+tYF5Fg+9UtVOd8sPa
SBvmTBZzryY1wzVP+jNFFg9tMhILVeOEsZcZta/dsCG/qKDTTuGOPqq1ERN0/TbVDsI50Mi7uoCn
5BRjld2kh5ANvXURDoc539HG0B/CAx7YZ0wNdeKmfooGj8LchdlUfU9P00HDO7fNU0/Z4uu/WQSN
R0dygUjoAYx10C6SS8WbWQGE2HY6lsACw09SxkSGj9O8FbuC5o8bvNe+WFMB8NfI933lq8d+RyRS
fX0MzpobHY2LQEnBNi4kox0IAJke4y3J7BG7UOiTPxPHuwuJY9NT7GUbfXTC5U1/Dz/6ZxLlxWiP
oO1Z5R3f8oxbB8+2iB6BUKPJZll9lW5ayA8z2YfyoSStoX3kg24dk9nDhg9ZAETDQWCPwhanVxmy
2fLL00p5Z04sHYs5/1x1trwzPICfr8yi4jsdMgIeeJeVXZwwfx9KFR2GXcM4qD+q+EmHYpHb0q1W
rwQMSIa9qHg3f9h1mc2WPYLY7BIE4+y68xw8faOI9jtHJ5Y/dggCzubV84Loo5kcvORv6/9LreMd
z/g2H02v2C/emmuwa5wGTADeeZCe1FV4LpgTQCMgtVt0h+CG4/hmIEFgT2u+YhXzV05BH89+84pG
oQw9Fe65aIdeJRxoZnGqoqVDq22FGWAvsvsHYJHzSbYQnjslSE6kfIU3dbui38qkrhj+iJRPTZ7Z
bnJCn99SmSwoj61+5RnWdZEeKPWLu2I9s6Mk8WIeBJkxft7RFU7z5pNRICNbZRXwadvMyQdQ2czp
vOgcbcdftP44NRVYjumb2KQmDZw9Da97tWB025b97+ydx3LsSLZlf6Wtx400SAd80JPQglqTExjJ
S0LDodXX9wJuZbIqX1WbvflLs8QNRTIYjHAcP2fvtXFJubsgP9iXauW/zqt38NgwGloBDHhJvqPn
9gPotKL9vjE+HbonG3nAXOfLtQ8vu75Ixrf6Oy0KBKOM9KhVL4EfZuTo3RKAQOYgkTu06Fb5hYGN
BiM/Lw5MH5YZ2ijhFuL+kTET+iDaByiAqBBY5VF0FNomfinuw2Rd73smGAfvSJF/PwFuWWd3UASM
GGbXu7qtQgTtiHHO6J9oDsmr8NomIyU/pM8e56p+7YEVBMjzK86NLXAfr72oLccC8opbeTOcotd2
o9EpsubdS/jUGfvWJDNjHd9pyJjYPsvytXiipfrZxLdUWto+s2/aBobWlVQno6YlXDBmmg4sHckJ
a6UPXKc79lfGs/faaqt9uWd7f8FH0tp1982zeA1ZRRmJ71QANx5kxgDS/SYBxpU6e6QC7RevALvA
7+zKVMg2eU3tC+tuoJ54dF2Aj5fEFLHvDbYTbxEE/DuAgmu/2jIkUIyXn4uP4kN9ykvnVLGzp69x
jVwAtYBV3qd8oNth3a2GLaXKVwzCPqLavpFX1pl3R3QA8kfMwvVQ3JJXF50abNPf/kXzET0Wz8V2
rsqu/YfcOgTNdUBKyZwvk2yE/1XWNp+WeTHglIRVMTcfvahZfZHdF6+nQ3CmNeBuTbwhW5vFbUUF
wAJ8iPbdB6GIq46PD981ZOh2Hg7NYUCLsJ5fxwMrSXBLeXspr1CBP5C9dJW4L6TxeTvdBjzWrRBv
3N/Jq+CNeVWII09/1e/psT29MwAS82r7FD5TQsX8lfmxLhGxj5jp5A6KK3FgLPvds3vlqA198WuL
lRxLOc3PVbwz2cfvs0vnefiFj0i9WXfE5RxbDBTP0Wl44J1I6OJNl5c0tJ/s4OTePdhAj1ef5Tp6
JI3oCoDTVK+1q+SkXREAkfFW8G8IIcTquu8gw62DtwzJ4uo6CQ+dCUbxZTqLtThRnNHdSMzbpvcP
SX9s5IOrtItGC26CeQAUZAN7/+Vib82zoGqkhiToaxf0CrtQgy69n+c+Ywsu0pzho1kPd2G5Da7E
uUDHs8fekZ9Aw+WMRmdV10zTYeXvMbr9dU82X/q5agfQhGL9ARU2bqN5CLd8/XJYHtrYMd9pTJwQ
tWXJOvCvXw9n0jii/Y/wfp4aTZS/D8F8dbnNR7PPhM5z3snRpm3Odthtw3966N++cvkejsJu/vPd
VOWrXZrU9+j8Ef9VIamq+sEvsYAvB7Jg+RnLRYeBvbFdLoISqI2tq+fkVQzh+efh3V9P8+c2GZDc
9ftbLDcuj8F9FB041ex+Hrfc/nP196Uwg4T0t3sSOwQOCc4KjhKvyvJAz2r4Ict11VOXGUWBqXL+
Nf7pxy+/NopQxNfayMeqDigg+UxnBam0KKNofs093CgHa1pIGnplRppDeXAcN9wx2df3plVeBhkz
ryimdzVZD0ZCDInV39cG3pyC7V9i2Ueta5xNi3yigkHVNJzaBUyjKNA+vKS5rG3zTbrNfszRUTYA
yStNoqu1nkOr6uHGGGupSQQjNv2fUbOTNVpeUmwxDNJr9vZdZhh0jAG6dh3GhwpZQeK78mA5yGTD
5DntZ1t97RybsUKDpz8Ui9Yn6fCT2sOjJQ1WQRXf41A5Zz7lmV5u827cxMbBjOV2sKkty+Qmzl4C
AnJtuhw9mzfHk0fAbpSKpKiEfVrtZEUkVxhdh3W2sw2czJYV3EzvEOFPbot/EUzzycaoS070uy6m
2xxPuB989NjUaitn38yCI83rqcoV1m7pMSXFiyFAFbutQQN0oqkD3nVALopQP79BahasVVUQXZCg
jmQHwPSVs4gjX4MAsR40JwqMvtMuQ2y/vvsFHdHcJIX5CyXJpR64L0GChNVsp/2QfBrGKejTT5gh
hB/nM1k+rNGvtt9h7n0wRs7PrY6RU+lTuA+jaAceZsJvRBOK7XRDHpHf5M8u1jCjMU5VOZ4Qkxyz
jDnL5F8MkXlXV93NCDENmzDqqPw0JkyEsEiFerPLmgSjraAWY7n3K1SNtvkIzL/zHoQ9p8O6mFKc
aW8I7xzQ82ycN16mjxrRHyaYa8OMP7ChrtMBRzBeoK1JWkBB1yPjNbNi46uI2486wMw8TDbVHuf4
CpELr9go3IvGNchqq5zwHE4e+VkAckaksytZWmJTDLclmcefU8K4yHfuSM54yYqKPqhs6aZaKTqj
/Av7ERH1rXbuIZMOtsoPSemSTkwbzGnZU+HXnmwKyzjWxmNYxr8UyTsmUbNB1j8WHmfXsYHsnXf1
cOyS+AKmIaJdZ9jUxGRBFkiLq6jWX6fCTDbYbrQNaYz1KjOfhtYgCiWb3hIxsaSYBloZ7PLIAEDJ
ZP0re32mT8HaSFFeQuDfScv+4p20NYzmCRTdOwDYa5+p9OQi1Zj04XEYunOXRttKlCh3uww7jH45
usG9G+anzLAaOla0P8gfuhueME2T2koS0DFmllmYDam7kf1oQVJalY75Xn7qlvwuk6w7JoqXa8BP
Gbrj2XQMf0d8SYDnbeTk1fnnxokIy4FGiGv3ZIQaQb7+DoWvf4X49Szj5svoSXDx2TykhXhETV4h
xER9CyLocuqcdwGmeD0o6mgmYhhcSiLG4BJgjvwVw8gbfau9TnTlrZPpCvHztVEm1B8kvOzswP/2
rT6+6NsXh1jPVakPRMsIMgcsptshbkHU6ISRpNl35QIQkz1ncc+7rXyIr5id9Lz7BjR9j9oZa3fA
ttD3owFYfnwWon6OWnYXmdkDj0PRy8SaYUfqlcm2eCIx29k34KgKTXsK+Wzy6jovEbkwO0OjIxPp
Ry8YmVWKaN228dvYG89diPzLrJpgr2vsmKPQwZwwWrSHsBn7NSTLWlw6nnEWkVmzo9GvsjClUu2D
G/XVVcUvv2HO4zCAzMjemfRNaQOgDd1g7ZrYggVMRbNL6bURwsnqxsQF5sNJeu2bAnm9wnCMTIO1
51ClMyka/FiYlm9OUT+WeX/Fa341EcNUUtAObczUVNOfAzz1q0Q++H15Awl/rxUFrHJCr0gHcTaV
O5HPk0Xf9nBvqcGGAyswR6jwxrStBGlwSkeeZLJYEi5oojBdaw7+N1PoKwKLACB16aem4AD4hFXb
gvZWmQJ6tpOPhMUbQ3f44VVTfEQaPJzhKJxG1u+0BDZdQGpHFI69qLmv2+i7iczxxmh498P+hyct
4UjPZ0FkD2qXeRCBohSkVlyXL8lQ9Ou6wdN8gxd/0mB4B9kXeQ7m+pewGReU4WvafIgQPzQ0YTDO
I3ESRjZtEeqfzOxW8ytIf2V9hbp6VpXSUDfUyM7Grw5+nzKtabInLWw/HNMqNq45j7rmXp0NjjMj
La5XOO0Blz6SmFxTncprZJ8YtBDOFcw9ixEBu7kFan7SBtfd68pmDJxoq55QaxwgNEE8tL1DoW6s
nNkXUtwcgHf/rA+wICLbO1bKJw1uMGs01c6zXulU7DqZzUXb0AipkgdIPJ+qC7cKu7eELRXQrC0c
qifyWKG4gGmDTuBcWDGd9IbdZ0hHbKsyonI7P+2OuY25syeZxDpp7YWL7R5/K2OGwCc/oBjSg5E4
/mVAy1FmiD5da/yUKd0pvaZllGW0aDsa+ol3RYynvwm7VvJsmZPk+TBS6Rg02ov8rq3LetfZOvC7
mhaAZ550H9CGEQ3DBh/2SlRGDJi9oTHSFp9GIn4z6v/HS/Yri3IGXU0VfTb/AhIWhklUxn/2kp3f
8/q9/jdf8id72P6D4glHmO45ti1NQ/5lJTN08w/WfFMXHn4ucj4h//5pJdP/0Of/XGGCNOcenkMN
GRCXmSX+mNMiDA8Cj/AMYRv/HSvZbDj4L/xhiQLZswz02Z4pxN8iHpCaeCkOdnE2fP9oxal+0ZMI
dOE2Pa5eXK2BHol9PhY0VNqyO0czWs2uB5WypnrFqXVnU9FEcE8tIgqI+bZkfsxyqYvwIf9cVSah
4U3lHJY7c/8NcH5x7OeNlzFvj5ZL1nypalvrSHH+c/PPfcttKSyWBBf8n1/VqBoXq5Wcq0V6GEIE
2EVM4Qk02dIff+0yZezSOW6o1I7TvCNMdJZbS1RzpEXI92pnaWJudhENDxXCWy+LA1EvpMFSZufE
nx4McuP7UAvPqRmRdybEd9e05d41utC+qLIa+UXFRjxz9NNyqH3csOAXn2FlUIdZAz1Sndf7WDCu
Wl4jP99hotD2eJH+YcHm50Gt+9erpLW/TZR8WKyGazfFneKE6MnTqb1cvO4G+hQqxHq/WLGXQ+rY
dCKhvq5sSv7Unwfl+K/Wscn+cjloE4bu1XIRwl9xSPmdVRZAGuwoXn6exvJcpvkJLZeWA8+j2dU6
hpDZIV7Omsafw3JboyDTwYY85Bi7DpDL2HixXY8ZLwnFCc1bC4fsNluzsOB5HvXeYsVeDjqgUfYw
3WFokLQ1WUF7p0m13dSF95jRhpManOg06btozgcjG6Ek+Gu1ZExRqlR0zQoEPxME6WFi/2ez6ScU
vr5YbORRZu0A76nDcB1onTxBUY2Z1cbdNm/puVpkb230umO8oiMpRDBmZMiS80kCMy4ohtDU5yAp
YBD2BmTbojQ+pPIu4kUrOitB/flgEsd30L2O3EuuRUp5O68NL2NgZJxaZwbfcvCjPy+p0eloYt8B
sWPjAdxR8KnC4unR0WSjcCTjEJzAzgv96JC7vDNl3G6lr4h6EmRLLiyDvpDsFpWNHWumGpARVm0b
U37LEkUJFgM4MhNihOL3o4ss4AS9PNKuv4b6ldhr6nLr0MW2z6tLrxZa0s7A2Lo1OvNTq60RVEAF
NNdwZ0cY5h7EzNALsok0TcTo7LTjgtCCigHf/HKI0eOzVM64j+VlcBKj2OlA7v/2u+dzQyaAIrEn
MlZjpsekoZn1xOgCcroZHJbP5qyR/8fHlJkpo9jcObQu8R5w5exI+1V1yI21DDjphG+l8Rja15IU
7FBKZrsMPn2qlu1E1Oua/PKaUziDF9GGEDbb4oHoGqQvnUv6W9U9kpWJpKmVWFLzcp8kEd38YTeY
fnaom14/9TNqj1qu1tkZmjOjcMIqAU+AREsYu+w/vJHOM29ykzE+hZuXo/XwR3qTfkuNFcVhtSk7
pz+48BGrGSxp2yZDV9xHKzjN1anIBsyaWUAoyp8ECrOS6U4bgo9g5A2qiGfapo2Ashp5h6SL4HXQ
3cAFX1OGp8PemKmW1nxYSBDLpeU2rzc6ktLiz+XT75X0jMoyYTUADwOAWxhoJ4qOEtTR8WzUbApK
ywBvaDBd8ypGL7+fEnLvQ9k1JNriJFhuciVbKlsD3dsRMT4DKxZqBQYkJpUkYscZZsmiVge3dGgs
5/w5l/fC74v2DEVtRXeQsxbbSJhb5ZG1TSy/OSWS/XZgAiqbaECCKLY37DSKuYIesAd1VyHxpjtT
h1eaEMwC1OlGGoUJB2V+ZfFpjrZ57qN5l0z6nDBvp4zxAaG0rC+h3OgpIkPzr6UXQPd5sEX8e132
wjnAFvwrmsAoP+hGoe0xntwSA7nq8cet7KK4jBRDIPI37XXmoyOlJBjXVqWSjT5FiGkHt9w4MdEy
pgCYP/svfpwXbOrRV2nNIWslk7K5hWcwGwPdwVq9XMXD/KvUVYvwoCDref5RzWyUcFzra0wsY0uC
M3mtdNPPdIWB5pyIhYW0G6e0zZaLy4GAFr5mPrhmHcOkZtmsAuWsB8Ah5OdFdMhtaAkBQLQjMWLZ
edLT7DwabXZue1FslUY6aNaQviZyNkH5yDIzlG189DMm/8BqUZf6YXxCXDPBTDvpOitswLtoZyfZ
XV6jqGssYBtsN+nNYIbD7JwpyB1WXKuj69KnMOdzwXIb2GVzI1Mq9axnnYd9NZKC7hzdfN7Rlp00
MAKU4d6XBTy/3j1GIr3ssCgd+n6YcCTQDx9jUsx82ycOYURpYTnB1kuMo4fdBFpDQNqz1p3jwuzO
EilIOWznYFVjKPydCBSpoMtfKqsISFwuLYeQQmhvuSip5DproC/VAa5HpluxwK0VdcGhLe2QaR50
2xMwNQYNPaGvHHKviHdWkT+1c784msuedC5glgMOVmirpNaQNcV+delD/75D0gwigi5Lv6qhv87c
or8wDQJvQ1JBExPDVF0Zd7FCCgmu8N2kAVPN7cki7Z6jQL2PNcWb1Vc0wrUWAfWoAw+FZTm697RG
ZwWrpW/q0T1FZLL6Q/+UOkyhsS7G6HCexyStt067AOU7WoKIR0gFOCUa6wsG30PllM9ZJx4SfyBY
WqsnopbGDycttjVz454PI/K16LLxnXRvhox0PNvcpzSb104knzIjumj6aTwIy2KXZ32D+L1SI6y/
1je3Q0dLD37/9FTJAFWE3e2sCca3W5VPokNuFaVPbjNkV+AXMwthQB7NNuWYBjJe9as60S/0SHVk
HoZvrmpK0Ixya1E/bdm8Me7Ls0PsYuQiO4sBv1eSHAPqNHWbZqOGdKNqNZ8H3gtVB2utKGm6KjNZ
N+XWICynMW/KUDxmYAz5yW6YFdd+BKbJaeazj+TUMnWI/zHarz0bkD7laot+pqs3LviE1WBnD5Ep
k00R9Yz+J1Leas5JXqd/gwFDmZ5qn41uiV2XlhvokfiAJoEQ2qf6G8Qvo+Nfci8eDLheyJ+7YI/h
ddUQRLyJJ4oMORA4nk3RVqlmH3Q1HzojOA/F0SdzDciLQNmpI7SprZeRRsxtRy9+TcumHdBYCDMN
gEK9lY4K6W8BvxxxzBFRSQSk616btHiPdj/y8kr/3VPOycakDPUvTlYqi9KNdQPINL5LoqxemRbu
wTZzj5aHlg4uerMdMJAKh8EmQr1BQOskqYI4L4euIYkYj2ZZIjYap3Rd57SaGw+JNDpWBODmWuXC
2qWDvQknN9pHYf7aAUaMophTXhxuc7cyGCMjRmOygF5U6968FmGZJI+ud2aIrrjDQpQdbOW9JmOG
FIAY8DykI19fChOuAk0aZE6D6i9bVLo5XHC3GI2VTgDezpjka+r1l5rkmXYPLdM4Af5ZNMS06Kh5
K4LS6FGFjzakOgLY9MMEA3MVReqmsaAHqYRuhN3z8AEzNC2Q+s3l/x6C+axncgrm7jDjH8HmFpti
ii8aJ6UkrYsQQ2a8tnoLo6LZ3Y5BCK9+RLVZMf0cHPmrDioWQhtHv63cZC86X99r+iA2qj8Mvrju
YiX5FCOSSjObZjxQ18aFUFm0A1N5mWCZdPbpqOAQ+O64CWHRMj/DJBCs+qy7h5X3S9OKfWHwi+u1
BygOO6BUz8GQfwQh9I+ph+UDqk9i8XZxrrrhh3IHHTxE+2rodvphNOK9Q9HQs13GoI2hQKKuFC6u
4iaHuRs47ob2dziinjOIWUFNi0msKAV7psW41Q1xvLM5bbDFckj/RtDEA34Oy4N+rubLV/64vf52
9/LA//5tGYYQqRXRDEFsLKqjZfJozWdcY5h56L+HkvNWJ1rGk38dfk8nl7sFNeOOoI7Lys+rUzJR
oSyXGqEXx0BnfpWISy1jz7DcvByy+VE/D/25bblEY5bq7T/e/fNtYkVk93J1vE86yu6fb6RrDp6v
UEc7zLP6eeBy9fcPWC4uhy7x53LRFgm7479+AUXlvPfT5gg5Um6nonyO53NctFTwDKM2ScXEIl12
28uNy+HnMT+3qXHe3f9c/9tj3A5BYA42m/Yj2t/5+/8cfh4Lq54K8+f68phlQvtzW94W5BP+fuS/
fWattGCnezn6759vB5mm2SV9fFvYFWZz1bs3BlDRXW6AXOswYf7TQcwF13JbOY7Ei/oMvQmmodbq
irmN8nP/7+v//j77r++yPD6pQsbOg2IvS9g9NTnPjhZy1On0IZetcApAsr9eLk62y6ZiKBFIEjxC
jj0e4uXSzyGaOd4/V3WSWFIW08PPTculXGM8J+qhJ2DnX75g+fp/dxufGIymP9/+5zHgkm4Lxu+Y
54hkD7OOQ5V/ETyOfanQvP3Sl/uf3uV/7l3aHs28/0/v8itv2s9k/Nfu5fJFf4KwjD8Ip4WWJsmP
EeZPdpon/4CO5UKhJa10bl3SoPxH79KSfxi2Kek0Up0I09DpeP70Lklyo6MJH8sQukHi2n8jO80C
6vWv8b2mTnib55CgxpTJXFIYP9/vojyo/+//Nv6PJawQeqsfnPqBDNB5q5MsnR8BF0sV/qUvA3ZI
E+mXrv2QFZgAJy8PD/pwG2lAhQjOPOZN1SFlhVqru5gSU6kG5GjUCaJHTGUTZAoVAjp5StRQmMT3
idY4WyjpuBsFG19fp1shI//Yl/1XZdKQaie4Y3/9Sf6R1Pe/8jbDeZs3PG+T+cl/+T15pWgg6yaQ
LbrGf4u1hEw0OonpiaNPPsus3NsNUZIh42Cj6M+8fEblbDdk4OJ9Y98YGNwWKM8mT6bedMmUHnJD
f8p96zQ5OmfxCtXhlMRQTiq2fcLfQq9vT600HkXj1mujVfe5pn+wibFvlgNICQFUbNC3voT7gi9m
MPtjpM3FclHOJ/B8C3gjU7txSvqzlqrjSCzCAX5uuWV+i0TRN/Gg1oTADZH9nlgEV1TJKJHhVw8L
71DMBERJs+eUYfD+C3K4NFuwoLjHSbv9uVm61TwXDSCKNtamlijooJUQfjAfwoiNkW9I/INzk3U5
LI1oy/dvBzbqO99paJQYlJ475VuvipBa86tTKOxGG9HTApMMsHooPZLbeKZKhi2vWS5dkCFC10+F
FpDUJMDMqoTdGvnQDq0OyMCBk06fhs0S1qjbNBmS09SHHkr99E6kHW1aleElFFaxdRLW/ny+OjW6
/KfDcptWuJvaHt1DkeXhPrLqm2F+VM3bD+bTrJYMUQVSsZGTbSF2MakfXYMHr+hpBDgH8WO1iE1L
AmtOy6Vx7v3Vz4lWdruG3gy9KeJ9gpwqOy0PRTDRavzdQ5UAOWs+DpteAyPhRZGgKp4kM7zy3UzI
gVkArAuKdbSMW73hpkk3dxlorAspcOWYYVdsl0MhdBTigYrOnUYMXqtqkKpF+7TctByCYODObNKw
zlu3kz6D/dO2JWpjPhTetzFnV6S5hJ5ovxUJwzYFbNrhTcVo2yU0DvFySAgWEmzHQBWPqbmazpEl
221XWudKVbOPXq2ZIL954lVv62Q7ACVHfvMnAJbQWJDPFnp/jbIDz3x8bAobyVaELY5UUCef4MJ2
52UGEbjQmVU3p7vUxJOKONv5eayfahoXTTaJYx03kGrGQOwsGT0EccVmwEkh+tyQthehREwu0zaL
9qUMNnh6vIMpHYJz0fO7MWNQLR1w5OuSHw1QVQJOasa91qQXqa5VWDLwc2oVGY+MT1q7NbByecw4
5yY3ZWj1u+E36LgwjBLdOgS024XjShAv+hRNUHSrZ77ePS6kz4m+JyGG7bANS/p5zchGKgTvHUs+
ollHJ0BXCGDMkgY2hh1bQs8S9TkpVbQxi+apipp35BraaWgPw+QZZFAP2Crcjo5RmKKuKe+DYuzO
RFwRpsQur88fy2zyNkXBGLOeYaswuDZ25m2dAB+RSItXqw+tnUkPkDZhjbkwBB6hWWgEeYl4F0uE
WgYrnlHmT1Dhs92QpNOxCz4VCphTOR9SfAW9Ph4TeoRrSfrxelkoOfeVBzvr0LnBWJmG7LaGp7PJ
wBszJ8GpnuUPVUqccR1izGrU2FH5FXjEhsHBXAYXwiLebemEK8+0jjJ4DAs4qwPBRqJJvmWAiWSk
XZ34GqLF7itW+q6fgnjnmfEF8UH0p1PoW669zg3DwLaUPgGlU8ewL2iT+IyxPZdcWCf0T16koYyI
BTBGi6430J5TWGomRPvkoQ/wJ5XWY26mp2lkfsQY6kq15RxD4H/R2LGD/I2Re7ll0rS8zQmwPaVR
Ve8FEJKcTOdtmQbTKZC4qivCFwlCqHkLV+JFExPPEsFn7NoN7wfEVxSv/qYNKfgQYZmmqHdBbT75
kVYdWCfuXOupNkDNdqlWg1GnsOUNcdclhM2ZuDMnEz0zT2ZbwHNjIAEzSiPVUVY4wMJE30hSdzZT
2TpXBmpAGwEcSDRdbUZ85fxxeidxDhHc3jUwt22qWWKdywkK94guw62ao02Q6Tm37ugKDJtc6JdZ
aL3aGD3B10P5+hIj1hpPg/lYxwBb4fBII3cuBQYxGgAlugeQWolHR73gK6yxca8MSwu3VgTVz0+m
CaYrfEmlE89pMsEgNg4NdWLiQhjlxxCrXcR++nYKKjKe0WVtpNNdF24ABis5ljSod4xotkvRnYRl
fiCY71DhXG6K8RBn6NcN6eNXSJONispn0wiZlUm6OxY0iCqifAm76sOtMHRZgYX3ZtAwEWpxs43S
bgLoLGaWHPFm/bj1dHbw5MMZB+VPl0MFUygpcZEDUqitjhyLoh62bNJZjyZSYxumtoGEHZDKkvZO
i+hwAnqlRhzGRP6tplzTbkU93x/TlsvMk1lMaw9GgCY+fT/g3wINZG2yIxc83miKgB1/NNLfL7Zt
MmeQOWYNZZB1i5hKnC75a6RTmfV3CCygWSmrpPHm3/TCLO9FkV7aLshFAifWFcyibWXhWGUp21mN
uh5MkT3msCbM5FlISbUngA5HpiO2XVXdTAoWm0pO4YQDIU/QURGA2bu4k6ehRRJcpXutLdS57d6c
xnmKUjg/yGpcBpO8LQ07IcawMRB9yAkeKGSNqO23quHPX8CnRDgr2l1JkoWto8srQUFelFRsz6m6
dsI7Hx3odR94ryBPq009Ze0WrWkCD4ro4ZdU0uCxSU0FRm3Ze3NkrO567ktsSlzsLZ6HMBPGDQMj
8yYL+72t/JcwIrGzKPqHsgdlDXr9O3WpTMYIm4Gn72KAM5BPynYzznSp1HBGzIu5OMbM9Tb1NwBy
EjDyYAWabd94Dlrj1trmOWE4U2Srd1Vjs0dQRxNRxPIwMFIAjeSj+U5rcuE0SuDWJ8ErCJoLV5ac
Qh5sMzMPosgAZ5aXHrFIBBqWEvLDkXkSVlmJhEgP+rcRR1HvjU8eZAtvaLEztRoki5r3qTNtOlG4
Z5f+CM2eX7UHM6Ke8hdmtDQBcVUJW102KarFXKuZ1UUejrrEGrfSDcW7i2YXF94U0AWzGdVj7wVE
DyaGeMrC9ZM95R+i/pgBgsNBK6rsEvta2bQvqso+POlheKd2j+tf/NHvldXdIs8O6bVmN7N5LU2z
fFebMZpkac/ZxI/1UucFMX5wYzOMOTQHOX5MsxvOSMJ97li7kgASshFv3Qm5a+4ahyzXjXWSIP5O
Bnkd+DkOEmvbtUPMhsED85F33pr56BdmCaMMxO00eGLT5ualRm/REyQuq4ZIlyaUO9Nv0ch61FLJ
CxS2lebG76LByRHayCO0ZtfwlDdkw0KXy+obQ/mYRvrAQZJHrw9KWLv3Ndw1PuPCyCRirwpJQEjJ
LTUr9dyMv8Yc4GSQi6uxlBUEWhJJ47Z8NM3hCQDhS17498qEryYb3AlM53fulFUHOTwVOdbyAVST
Nfr0YTXyKpADQktcu9WxafkER1bOfM7INlZNk3EW5696m64vhX7Ex6nZOaMZb3tjAJ9dN1dE2h0C
/sq73EvzXYIMLChnBit2aMepz9aUPpVlceVa9tYPaHvqRjBtybW7sPMAvVZu5mcDFmsovS/Vvve1
+cj5Zm9JIN3Cab+Z8RzLaeD9GuFFqqcJ4/+kfQNs7XdBhrK2hz6pQcaRKjhryS16i/6uphxTViU2
eTTdGWZ0R+/cXwk9aDah8znlr8jHMpRXlEHEe/A+7C8Cp7gLcYFpqf6Y+QntLi8HA5Riuyji51LH
4i46lHiBNx3zGDsCI2HMulm1a5GgrTB2jGHA39aYzpz3i1s/uTKcYxkgpCUi5KM3krsKpOA+Sy12
ck50SRz1uHMScWM2dr/t+5J1uLRMlpT8RK5BtIJOP8AYPUwCAUHvamycymTYl/R+V4mDktU3gBYz
lFiB7jqaCYOwMcWU6eOe3Fi6oTZR0OE/kCWD7ZiXWqeQDLz4sUzVreX0/bEybvqEerzid3Zgce3t
3MVthgtOKOesIdKeSqQQAYO+wAGLik6P+VKE86+m8Q4WciBEa8Nox9gWYf3iquB6wHPiA2Qtie/a
ViG/9JDZUKFZCxt9SonLlW+2VZiXjGYIFgRHRkQenIjrfCifzCwgTgop4roKHFZyWgOcMb9a7TBa
88SFvHLwAt0qL0AWSt0e2Nlpd6GvV7uhHL29JqtsN7lpsabZ/JCU80vKWii8aF37BZySgeCoHPko
uWPkteXiWmk0CYeUmritqyuvBXc2tEjozch8D4jV3FqGeZ1PrF6MH+FOO48Quy/1yvv0GSS7xMKs
RcoqYaeEHSfJZ2y4zoYJ16tjY8zRQ3LepII0YKC0yal3CWyLGJoDhsZNbAXrssCnmdpC7dib4eWx
uysWxymgcgwM/J5Rc5XmFqXgSBTG8N2OEXnoGLED03iSFT2QsT61Yf9ZNGlB3uwBZXW0l73jrxLw
ntsmjojH7ueiBCEbDu70k+DkC5nJT4Wv3WrZIqpUBRvVHts5/U9qjHAky59pWGeXAbGhvvu0Hh80
jZqDKAXEeEcrgIiVZYL4rlR9Oj5j5USMNxrBSXQAnK1RowsPnRmcMIm9GCYHzfEA8sGMNoU/9Yw5
I5t2NWLZKI4YWINKCHWcEL4kxpamFdGOCSW8myG9sJwkAuCd7JsmbPbdQFyAkNUtAa2PuRV56HER
TSYEzOTFlyUwnrEXweBgbvWd7Y5v3VDjho5dPvT9W9p69xGDpk5LrsyYiFjwdnA4lPSJ2nlzqeD1
Hl1TPrjIPX3tJa2nQ22zcUjdfG1X5T3fmLKJePtt7SUvet1vYYzKNdqqYaN7FHmNSsJd06DKU81r
lPb5EbUOhAjNRJcmc7a61NDBhUhcwo79cU4qDq5a9nLE5hTtKk/VpggRO8SxWI86ZiYFyRuVPiLl
js0lkiEMt/+PvTNZjhtJs/WrXKs9ygCHAw4sahPzRAZnidrAKFHCPM94+v6cebstk1Wdsru/ZlW0
zJREgREB+D+c851wxHhChe341YBN00vYevYxrKXqyQzZyZAnDJcowZkXEYaYBcut/n+OEClmzTOl
7HuLKt11zisTRD6uUwzkDfdjT0Ey98sxMqOvJVTolW+UZzTiHrC6VVYBOUY+mFIxcDtQFvQQBAi6
qnLF7a9fSJTjX7zLUC28GMrFus322xFBS44g1A+nnXgE2O7K8MU3uSC3CVLiCceygjWM24XYlV8A
gR8rbB1R9tNgFlBP5EkQ6oqwVjp3jolMqhg60DfOggabHCtq+5ekVITEBs++TaDV5IN/oIhc200A
arcM7lGn4+NCROzQFoH1yeC8ee9kHyF1ePAHn0g1wj/mknJjLNy1meCZLdI2YDuB+U5m0sdEbYqh
XLcMHjkcf8RAkDelQHQmFQDyNhX08pwTKA0nol153YIRMVCKyj9og4CgHzkzd8NKZlYTeci1S6x1
b2u3sa3WoxOFBFT728rGA+y71XfA7sHGiOKHQN+RrIBhfFTJOUJ/tJ+DiPGJ4EBKXqpQvmSDle4n
v75Uo/FjHFvO2O5bTBBlDAeaLKybxpHrdL7hGTL0xiPGApwncf40h9fKJcE071jiDj6/bTyIPrht
poCBHZw7ImO/aar8sFvSefxFaREZ9QOJLUTMOxMpOvUC2pdFYZ16qLQMmz7k3LARn21eQKr858kq
QFsS0uVxUHLqSXa4vHdNCGKu4yG6kMWHD4fQyxpbi1dCDRqDX9RVAxT3+aHugvCQpQFkQmRgtUGU
b9MeWr+8CEk1j9VqQm+0PBOb+siK6tp50txEbvSzgt/vIipFROI8OFn9IiN5n6DwdvqX0pHXlu1f
D596oqZQU3aWKn3sbO6Wgao/ysUD1B2sW+RX5QFmtRDPKpmszQIkDW+wyILXgO7G6GNGVTjjCwPz
A76QZqRrMUmrtfNjX/YH3+iupr7X7PJn3RRfSkUvsbAAd4buxwL4E3YBNAq68ruub6vtgCagwXIa
WI+GKwEplMavtptvvJAstdhAn8SnZyKygbi5sJl+kGlwUJD714OFr64x3iDPkvLUGhN3hv2dgm09
xig5+jb8Wrvxce5jRRPdm6tuiO9Q9LiJ+0sM6S15RszKrPAtsv27gI5TZ0e5hfxlGPljqX9mY+ye
XaAfec+D3CMtmrxSEEq8U2uVSGRzGTLSwsMejpU2GhG6wzWW0xH1anlbmTdTGAsUytUxpUxdF40X
7BpA/TtlQvqmD94hKxl3U8PgjPk+HUimAb0zAo9WI3szDe+dqSQ1zNfBHi5i8L6RBv2GmvhLr6AB
wIz6XowAJDBSR2zAxCA1NSwOtlI9TGhMVRWB4KGZmtewqNaDAmscyHLjaPCwB4F4gkSsNJLYQyMG
tQSGX6CBxdlivWKbQIqmYcYpVONS441jDTqezPYc4GRaUWIzwlzGHzlph3BL0i3qioKJJL25m3sN
IwKUIK1JT3c7yvol3VkatIxNTezMWL54DhWNMZjueqqy2zrF52NDas40splgU1aqGuNsaaCzN4Dg
0ohnf0m/tAkxXEb7UAcZMXRYbB4n4rSnySVEHCmRnj4d8Jh8K7v8mYSukqCO8l1S666N+8yNbqwK
/cdcNDHhpsN08aLmvYvA7stYWvtyxshQ26m6CSjyqbUgquf+hBIlk7dy4YNQezNWGrmcfaBKQFWT
G1IvABXilBAzZwhP0BxudqQB2qlGaSsN1SboCoKDHY7rYAG53RwyDeCONYp7sbBYaji3h9/VHOWN
6FMU7BkcRQJW/a4gDGBmUNlRWvJzo65tcdr0WpASaBS4v0h0m+WTMPtgs8iM1G5C5Ff5kNzNBrjT
IJyexghNX6kx40zHt4EGj/OM81Z1wZ+rRiBsBWmxiwtkf9LI8hx2ua8h5jFUIeLlT5XGm1Ml8/ia
NfJcNd/jfHqvGMsQo+ScVJXdZQVojGEZql0VmKDTXXfcBon6juxq2yoveCk8+xZd3/eJ2c+5LhdU
h67d7qbRWPmtNvciauFxbydguNrkhgywtQvT98Qk/i1JQZ0MAi4IjSOBj17+M5kdomzJY1kJj45A
BnjTjSq7BzYub/S2XzK+3qWJhZqLT283ZdXD2HBzT1Dw46Eeb00jegkKI0bLNr11SV1fGnRvICQI
ZJQaYa80y15D7SPo9vOkh5Xg7k1rZXfYc0wRIVJpqOLsBEnNPNvXuFbFvsC+yl2rpkOvYDwg2tzK
EUh9ksj5YS6vxgCMPDGr/j4uzK3Z4OJzOzSX5jEqpHMsml9NaJC36AfvYw3OP4Hrr+1X7OyMizKH
+Ky8rzY7kX2bUuIro15u+tZ5HoVdXv3qtrDFhgxn6vB8b5qsE/IwRc1SsmoiXpSEtKHhDr3WXtad
gowoGRanF0az7c7WYQXohN9VPz+Ec/JA4PBNR6qByemRknKQ6riDeuQdVfSg/kcUQvyz1tEIleif
aZeDE8GgA0CETIcoYNUmEpyWfiKbEBJUXxKNiGTMIH1BksLA6Gjc8yjE3QZWsNBRDQ6ZDYEObxA6
xqElzyEm16GjR8K0yBFPwsnLGBP+UHJLWn77VqRk0+tt4SbWURGx6WPkK58sHSIR6DgJhMerXgdM
hAEdh5nK+0WHT9DVDSzBwNwGcfylYkuwC+cv4ZKeu5Ah6lKp196yCcIEA6rDLWwdczHqwAsqiF4H
YIQ6CiMmEyOxTZitMfRJSw0HgQn+OIz4UphjZtiP15WHczEKYPalabRtBJIc4gtvJoCcjo7k8HQ4
R6xjOjId2IFb7VCS4FF1NXrcbLwdxcI9Wd86J4OMu1US1EDbdAiIDk+pblIdDdKSEeIrRuCu7iaj
dNosGGgBNigPFFL7UxpcZ4R4rRwS2DimvCFhUW4GEklyxHKpjiixg/JMHutXOWrQW8B8JXd3pZE6
PBPb6CBJOnF05An13bIROgZF6UCUREejRGSkoCVbEOkiPp5xz+LuLMFjKnZ2Vi9n5nXpbUDgCs1V
tEfkvwP0/TZVpFyIqhSMEomQ1XktqvmZjQPkhzjGhCJ8HN2GBPZA6Hhuywvhpg9pSoOX6iQYbr2r
RzRMCNJoaMmKmQ3vS50Pb2U0RpeUbffGT9h2CkIldHbKoDNnZp0+Y3TmwLy8vKa0zdu6DZCDuubG
Ri002N18xFJXrgZgMbx505NyvqUE3cQ68Yb1W3+ydAoOR4nQqThK5+PYOiknzFlL2zo8R6fodDpP
JyNYpydgpyJox9eJOwwWs81Q8RDIGc8kvZ7bayEkoh65SwPW9e5UpJtXsgrKL9Eg+dNtv21QKG/j
Pg9vCXgaz10H/qrRVvvR5aQnXCdIy0tuje0Gi1OL3bm2NiIeHxC2usf0iWzMZZsQr+yOqKVxJUy7
zoyA21qGuCeoYuvO/nOayfYwxY3Y1Cb6KmMu90KYbG7M+Adlw7LpdOSRIPso1SFIiBnBguhgpEpH
JCVkJYEhoLjX8Ukk7eKb1JFKaMvfQ0nIUtEZDwQQKV4XApiUjmIi4plhI27XJkPoLt3rEhPbVCzq
wSHHaf4IdPqIdiKfZJCEPUklcMtTqE86CCrQkVBpd236X4EOiloEkVGtscAlQYq/IHqYUxSzvej5
uN2j83u0h7k+dAFjuTG022tvWt/zec62cWpc2x5ZJRX/xdABVoOOsiKO4+CCezMlIVcNrBuCVsV+
JP+qIAerEeqSDRHjbfKxYJoqUDUmd1Mla3sbknygSnkIyS9Z99Yo9wRaQWDzDIp/HcFlRdB0dShX
p+O5pA7q8kjs6r8kpHcVTU+J3GXrrLFffacs3m03Pzn5Fj5weZNECnCT3e8V6RH7xuDxUhETtpAX
VhkEhy0kiMUkiTnDCFVqIp5b8LjIUdCsjcV0N0PpMZGOAZSN40MZ8PjpANmRzNGu5xadRGyH39Wc
ICEesMSjO7tJjZYxvA48i0k+c9ww2iVTfun7lKB0GgfWGxMO+NA4ZlU/nC0y1HodptZPXxsdrmbq
mDVyppDUEryW6gi2XIexVZgANpUkoA1kQkRLqninZuMbI2OMS/ly747pvBnG5TvVBkSv5i3T0W8d
GXCgD6Ah6Vg4+m7Q4CTFYdzg8JsJj7N1feNCkDbbJt5WY6JuSeoCf8SBlwAQuE7BopgxdHtYjSJ1
D+zWfiTakIowNyGv02AkRvthaduq74mTwsc6akMrf327q4rsIW6Xu4VY7GtvMKSQirczqZfvrCtv
0PUmPxdlHunxOMzCLVl384YCp32Y5+hiVu2mgubxPWkRAfQeiFqzDG8d2XP2LeClQpwSSWrD5RPx
DacGlLOluwLw4+2zuKWheDcxf6fgWdGa3oYhgYPXpQfgHDE6UbFhb7Paw3ATVAe27iyNBVPtguhw
5jz4lq3i1U+Kq1Pm0CRFw/IFvPtkpY8KR2A8ZZePL4aR5BdHBXQWg9hEFZ+FFg0HRSwaZCdFtuwz
ISDHvD81Jc18nIuYzZFXnhcM+yJTw05V7re4VOxuo8W+882apyZ7RVQDbCLa2jx3k/M17Iozitph
k0ThtXCS/Eue8V53LN8LF49f2DnoSPSm02JfJQZXPKdYMeZrw4oQjzwF1+wDOy4Z4POdS6gZLpkr
cf1k9zP4sso3NkzqcK2cjJahl+cQXee4AO3I61rHo7FGfYJ+WaXTXUpQhz0BS3XK6ep6WblPYd0u
vj1ua8pAirifU7Gwt2SOOfb9sLV9tgduFYLNcmGSVhbE2mimQCHNYiWt8YwuZdn7QCtDMSS3oeE9
pGbO1HoZDMpkn8FdJxl+Ic4+VNOAGVRvDok/aKsUfaErjmS/1bcfX0yVbGNisQfHjo+ykjND/8jc
V+T60ok2El1Y0pCHw9h+HqDpkxW9rjEZ9IUX3PZma99NWU8uhPZF2Ixc7QFAaEE27cpT0Pgd27/Y
oEGXomjuwgFJ++SeSpfaaerYgMzhwSsKsbPQE8zhciar5CWsHeciohhVf4vfCS37G/5iot6yijBu
KAqbYMapIsbkS8lic85IKagHcZkmHkxlVR+Nl0Si3SDHZ9gxdx4PMUZztPjkNFX4KPeZNbF5g/cb
TlTe4TiQIe0Py4NNPhHsMPsS9ql69PPlB/jOXsiXyqasreCBFhVJqm6fX5LOO/Uaa0ZO1j528/wE
euEupEdohFdvfRvyGWwg4+BM1S87jd9VbXq72nSBa6hGbp14VkxQJLfAUpKvxaepFM73LPcR2uQJ
U0zkZ6ahLm2DFKUI1dFL3dcijpkugVbDdhg+JiweEwBMlMU8GbPn2mrHW8RfIiFHwAnhYth0dIUH
k5h6AMOrXsNqIAKImkoPC8Fdw2OZ1m2eHCrBm97SLayygYVa3PBH+tDbicnddUt417MgY3w3t+Tu
1cgDC5wLnGK3wF4APfbtOVzELmBYuOpN3HNNxAyl6pCrM+7O8F7vjVllO9FPXKlk+pbPR9aALKsp
Dww2u6QFPYRxsOz8OJYHswCCZ8zFq+s92RarIXNILyVp3augYLrBXN3HKmQX+bc8E3TbzID8bn6g
5Q+OnU78tHwEDk0gICg0zYPyTHql9si0BQpKMvKaCec0lj6jeNYR9MjEaKTmfF0iXNJJdl+2BZ3S
FJ0i5Hx7X9pMuMd2YAtK0+ui9wOLsrgWWN3EnDdW1r26qWccTPBhQR8b19qBERI4PHeXnLGZ6bnb
UlbR0+COYNGr5Z4UzxikcIAKsxwAuDrAFvPFP+d9HBz0yHuqEiwenXz3Z3r7zC8Ow1ha+0I2GNOz
+ZQU1ktqJVgitTXV118+/klqF2DnRvhcFnNooVayMLWmdvOhPf748qHGQJowLGvQuyyhIzRGjZ0Q
7iNQKZ3oOFj4xCUFa0Q/hTqsgEBFiA5Z6vqXPn7940s71eGuM7xnLl2j3LXx1Z8KRp9We/dhg/34
T6T97bCsjYdEq9owpj9HmSp3MltYUvHMYBCfdjuqTnJOwNYaEdx//QVNIQKQxDHpw8BFfCSJfwSL
f3x5IcV9PnlafUbc1JNq+m6XDO7yx3/yfZyu/19EXf381z/e/lcRNYZDuAz/o9jdvHVv/wfddNzN
t285f/JS9nH7b3HCf/yp/1ZRe/8E1ECWsLQ9qRBS8w3Hn233r38YvvynKT3B/xBMW39IrP9bR23/
E6mvMH3Xc4Xy8YP8j45a8A19tGq+EsJHZu3/PzIgPgmMUZrZUtjSchTCbEg4GhHxJyF1PDdjX/Ih
B1uNPS2OWh+w6PxUL0x68HAzMHKNbRHxmJ9BhzpTPu5EhnQDk4AZMSeJUrGbFceN76YXDynKvqhv
JlJ/gQrlz9yhVGujtSlRYbG47dpN13nePqhqm9opOuYWSxxJyci8++SK5jWTdU6YhxjWcWXUm75h
y9p88a5tVAO/btph1eYQ2suvmRsvuyKxBxSHFjA3lE2Tg/DBCNRl8cceXx3NegXSLa171qC9ufeK
0kfxzUXU+Vudyf7gyuapqVs4v4zI16XZ+fRETKykJTDOgYGvmY1ahdH/7NRgHnvEVsDkofBjpuRE
nHd0HSRUFNlblfMNmmrGEzvnOxQV5Xqe6ulseYgcCRT2vfEKnxAHcWmuJ8Yf23jgieBOCGFeI6up
Nr4CgybJH2SRIWzCJ1lT5ox816NlkwBAU+RLlwgSiyFIweiY8DqCR3sk3F6ocKB68hvEQfsP7AvR
3eHP8j9o0K1//4BIifYcWInNZ47J1V8/IMnsNUM5VNWxsv0ns7PIfdBfMg90neO21SqcAdYsgKjM
nouSRPUusfq/L+af7q7/cC24B/4s+uezCkbFNm0p4aYoy/wkhheGxbSf2NjjaDS0yVXxSj69bACW
93ehyJ8Nv/gZy+x3r8AnSor+axXqPgV4xcEQYX96BZbetZY2crMj4dYMS/CN88HWTUykIQudaHT0
c7xJEHsSOYBF3mjHYh+MUEO5v48MZl/+/nXQGJrPL4SSxI3DbeH5YZqYM/580yamaMe8aLOjjHgh
EA7Ldet34J/Gbj+Vpb0yejTyLrPrrZuk57HIFsSn6OOSBSmy7UI3G/2fw1T5a9ddCMYoSQnV38oN
0EfboJ/aIHn8+4u29UWV2RyWxfH9X/9wPl5GB++HJwm6dcGK/fWiQ+4AXLcJF+03AA/b+dAlHlr5
wUDblYASM5UTb+yxfnUtBkl1yH0YB2zapE+gbCPea3cuEPV01AtGCX08WKEwfs4Ce1tPgrodaAFT
3XVGVnhXwk7LRJueYL60nKnzd79vb5md8EKI+H0ygJgEjka8R+KBkpWUi8x/+s1PrD8Yn35iXzEO
RLdr+tKSn37iKQ0z1BtmjNUEmJlB4dfUMU3L+Bx5i7iQF7/1C5QyppDJCQETucyGFcB2cQEw6ra9
sulchyFnsMecyWwcOhl7E2PAWInJfxpYytFX3/YB42i34iHgV+hZiyx48yuLSVRfpyfIG+aucPq3
upyWQ2OwFyhBYdSBWsehREUV/O5+4XD69GM7pukpJUGt8lV9ul8yq1WIa2109I3/VPr9yEu+XJsg
+270Qb+vfxVzuSmEZWwnCuoN803UnlvVhlS/xKJuUD50bAbXORPB29+8Jf/p2izLEViHPA+qxifi
UVND3uoaNP71DGEzVaclK7+WrEc2dUsYiEEruxjO9uM4EAOKLRcvQBHS6tgZqSQjMSi0A6uqF99a
fK5ymdNth46Pj2W76Yfag2ePrdVaml+ONL1VIZ4Wfz45xE95zl0dWs3BEKO5LVGTkSee37VoSDZG
CKEYB8cJLcu3mOjgm7//sa1/f4Q5yCUsC7Cc6ytm0X+99xjujnHoVslxcWHcMEq5A/NHeixrkjWW
hvuiJuSg6PZjR2sR8C/LjILJqqOHJJf5oYhRCv7mkj6dK9J3uAzKUJNSxsEG/OmSgLZAIomIh4sC
n3vVXK5m5Mp9k4N6x7R1jMgFOISDeRa+52w61dzGirFCm1u/uxJ9G/7pNv24EsdiiSA9ZUrH+vR5
Tdi3Go3BbdrFAZFh722EiUwbWqCyjuNa8ByCSBieFqaOdI6bsoyqA2gi+HsjQRl2p54zTzCiQISz
c4SzLV3xm2u09efy364R6JfvcvLxNNGv5p/KtN7N0OeXE4+S1rn1O8sHkJMyLCpfDOG131DrLaGZ
n1UMcamKvqthAY04CvPWiQnF8OV7moB09Kr31PGTx8lCpQKqZ0i8/E4YWbgJYlbXpS+LrbfkYDGE
8dz3JKOVs2hvSNAFJN+wQFDVb1/9T8eCfvUt3+NMt1wF6fDzHTnMVhrXeLKOpoSlUMNfiOqB6GeP
2KOuBV9qd2j0BEuEzqopKzS3MLBnJrdtyURRjaexOKg0MX5zzzifqg19YYJT1nVtjwYduu1fX/KB
brlcAkXqUeLvVcdAsgWEyVk/PzkmqpoJj+06TpcHL7At/QJGbKRisZMoCWFAUYSGHGwsczfthBCX
YM9NWdlk94nZOiwZ2VgM8F01ZleTHcpODVjroPlYKw9Zf4ws6snW85l+SYw3QoPp94eWzXX3PqWy
2srF6smegMovBQIoJ7/v6zIio5RJFQoy5m8iIlSoHJtL5HXvAS6rc9r3t4VImbQPvI9deqidqnvz
FkgM4sRLjeQ9yg4++Ve9H/p7I11QXJaIET5YVQEXcv/3DwH1Hx4CSK5ojxQdkm9+BtBRrgbjogzj
ICk/DiNcSjJsI2Ro/OBZ77h3dj7cB74brL1gKNBbe9kOX2G1cy3UuVYo9uy5bbKgJ9gwwK+cKGdL
75mbeSgrwI/Fz9KW9Q4xzJcg89sD97O3Dv3G2QjKTPybY0wioGRqlAY+86nqWg2NfK2CJ9x+6PXF
pXSybNcs/tckjEgSagTRXQW0vJnIv9PSSsoOgdDXIH46QKEAiOM8MgZjNfVrbFW3cUZH00uwObkm
wqkR0YXgXn6LWsYt2ThjdqBfsImxCls/PHQpnX5sMNEJg4b9Yd0dLI8Uggq61GZE+OqEbJeKcr5y
xSBsm3K3GGVyksvE0t3x/+j5//fq/9N5yU3ggbewgQ461Kr/Rgg0/QK4XsarZMRdj9mzvaZBYTJV
JUZutuZ94nQ44Bl+1B5LXHMqntyM4bryyvvIsRiZK8Gig5QpO5VkJrZtt/37j9DH0/mvT0bP5Byn
3hAeXz83BbEh+BAZLcNbXcDW4/CYB2G4LU3OdpRGMK4LkFsxppsAv3nWUP+EdfltjimTFRCjVYn4
XC6Kvf9CA/abq6O9//Tc9kylPEHr4GB/1qbsPz+3Z691WjmhUPUaIfcxu/R12KMiTRTMbFGFa+R8
89mQ3Xwu8thmV3bIl0QAkdGHXsS6+u8vyP6jo//0gtlIZEwslabNpX2qSrOmwuFVi+Aw2RkRD3ab
PuQTZZflHYuhML7ySzvU4MUljJFp59VPPxPVm12+Mjk0mY7bzY+egaJhRPlhXLzoLMuflDP9OVAj
oE3Ui7sotu+CfJm2Y1R7Oxxt3NcDdwXKdgIsGXH3UAiGqNsO6RTeNSqmpeKuPvJW3iRT+15WZXID
3qE6tN1yFwiW2W2Ig1bxSu6iMCTy1x/svdvE35skii6TgywkLZth6ydUwQ6ZHnai7noqjFPkc50D
i7RWej9MSF8gzWRTnaQ9+Ye6CM99xrdCAtzuHMSYpPWED767eEf23SNKDy1Og+l7qpIAhnu5TPto
aH/xdrfkHQx4FWfv3W4q7E6ksJ8GwN+d1rcVeJEOpm2uBdqfcxnG1kZFMnkS3isvdnRjF+NDYMpg
p0aklmGXwlaggeaQ8wiHq/D6Blk4vgRMjfuWRZlfNJuYVEKx8UTVnDlQvxlqXO5t8tSkYiThLCB2
8jFyTpmeXCA2ifdWmb0qy5jO0H4jAi5y6tk8IPJlkK85w25qPcAcvtpUSOhu8KJMZ4JBwA5y+h78
nuyZss8mgoeCaE+egPt1IaAXhlMTDTPhWuIXlm/x0GfJm1rmkTnQbOw9rMssOfQZ4np7duNy85WH
4G1uGcQ+Jc6xHbvgNtPreYhF8DankXfSG6CiJALBRF4xPScDt1JkLU+QK9aSaehdJXIcCbI4BAJZ
Gd2N2HeCu3opepieEvigbQSoN0v1ElrsY+equG3HCY2PS/RGbbKHRU3w6nWghZKwKE9z7CNgHL0f
kUQRhw0yvTAD0s5SWP85Q/Qn2uZ857IL4U8C3LFAM+8C6CPrqCi7o9uM7yOIm31ouBaqkAoTMsbf
TYv0keEFyUotpE+F5nDCsO/DN5YLDg+KKmL0FlKxa6tbtXTN2wGnJJoG9yz9lrHQ2OJUbNVeyObG
TLIINQokE5Gku94tjI1lwZgPHbZxEkwgyeLyXthDR0bzRJ3aswRaSkxXyYQ4LQvy8DTl9d3S678C
RrzKSvPerK1zNNA2dmzKPorupgiwlfUkclg56kUXl2NKwC0tjjiWWZWDGbG2oYEKqWocakTVi22j
7GmP8wqHu8y+BFbBWrBFJJ0OfnyXZaxPl5bjy/ZeSvZe941lsBxJMxz4pTnc+NZsvdgBN2QknoUR
Ti9Cb7skDHiScQibMqIIqNkQil3ptvs0CIMLmg/6MQ+xpw3LLp0eh2J2b6iBqiQPUMsC1ncnefUR
9t+Y+Y/BxO2zyMDZTKnPBllfdNz6VytDwROVaF5b1DZrly55l9oLMTdRWG/8CNdRhUfGjsJbQWos
CoAZ6cdNOizGSiYQ7xvJHs9ICudiYtinGbTCfbwMTxKTXIRN5TJMOJVAm9Qr30Qo17IowZx6Gazp
JnDHbiuADN4bU7+x9A+OP23cWwNRmTLppxev6lJ0fstzaokL9aNxwM7TXD3BxaXsiL5E3fKC5sBH
qOZbN4tXs70xB/CIMYlx42K/VAqrjlFGAPBtulxOwzgCac1ttatap7i4doNONU7ll0KE7sa2k+I8
C5SJpQGcvw4kwGtMRS1KyD2tO6+Tx3zCYlUVp2zwLEvonYr3oxwJcytC0l6wpCIPdNVDA4Di0TUw
ijRzIshETb4B32CVye1KKXk7q3hLoUHrXy9fZcOjpwazhcOO0UTwMx+YGtA1vosS2HXt2P3Rbo3h
ihOWlzD374e0dfn0oSmlzabDKQDu+ROBUbPETFocHBU95ePUXE3QZxuJDY1+HLNUOt6o4MpbmR2t
EUetj6e7NK3qiJ0DVa4x2LeMSb5aFDK507WnMYqjm7zIzlAA9ktW3zsR92DZ2Gy9fYe48qwd1k3S
Eik9IqH8SC4e34pSvnQIuG/SBHzh0Kh6h27lFKfkqDEZv/34rlOLLdGMvWCbTmOzxfIR7aT1TU4N
z6rRAUaXkUYyNy3BZ2Z1s7Tonj9YJPi6IEjCxRL+CUsBH3GMKaThjgVmh/OSJM09BiaifFtYH1Zg
YQwfHpvcTXZZaNfr3G8A0VkJMrbSRYfYWNeIcbjqPUJJhcxO4wKpN7Yb82j5pXkIcQ1gNBm3xphR
frsYXDI3OwMvwozN0DUoYSD2RT3fjGXzDAuEGtoevmb9W5czvKFjsVeNl95OEZKqpOENjoGpjLnj
4kQkZYTnBS6ejPAyECLXsnEuhesSXRDlBJDHI9tUmx0+XhhONQ7BOi/tx4hdsrTOho8p1KxJPjPK
7Vjk3qUdwJzY6iBrreFbsmMWia+Lr6xLpIhwS6OTqTS7L6cExBaY4PQtO9rIvjv4BeBM78mP6B78
WQcqtuTwxRy3puk6uGg80ny7SW2HCgadnffN2XS12LExtkEkLEiYlX3ArwQuLVUWkmrvGfMnis+o
uPFlBA6aIVefVD0eQRweaTCfl7Ft9saQbM0UwdiQOC59TL8u3XC6ZrLwsV9h5x8Q75tEYi3GQybJ
72lzdigzPvJNlhLvpob01LQOethpwcOXLEcJw2av2OGs2KZEOy8vkbmYY3VEwvDixeO30fgy5e5E
wAoWmn5e117gPKZ64cFznHAbRIqxT2XoNMEzqQANS+hCqUOL5mMtQmldBOnHXvwY94wZueVaDt0Y
YzJabdY6C6TJau+m3RvkxdPESTzN+dVg/r2i82PshLnVyOrd7GGSmWA6zK37Eo4LUNA2IENzCe5V
DQg/R7nvdoaBNwQixzyFu76rbm3Vs6ahdto1llwn0nmkpEaP546XHqtmiGd6Nw8LnNQ++05uXNF/
r0JQKEhbcLjZr6HCQDQF2cGT6VPDaGRlGv3XfsScM3AMEL+G6WToUKaxWAeMMrtkVgWUbQKuuFnF
G7CS+zSGKWEuSc3jrfBXU9oHW7YCzsEWhJdiYjIn3CqDOWyqLyNif87TFMNaxtEMButpXL4KXKPb
NOzjjbTLASextNeTyrvtWBOPMdpgDDIQj7J6ScYmYuHWojg3kp3hUU5gJtgBxNmCIHuN4WTUKfax
rGkRf5JYxoSVkDuk0JGYoDNOZKaOxlfZaZbI/EZvj9ij9vZRS7udTUcP3vkqStEc4T9uAKS2zxEN
HGWF2vL7CCEyyk0YVd8tFx+fC85x5pBjABPdDAUju8TdJzZ+qLYmUrhJ/FPhuxBXWNwtIbDFybim
xdZH9btGwbhSKgelhgxkxbYb6myO8T/AFzUQl5p0hMeni4X/mMn/itPraof7CdLC3KSricapj5AF
6mGQX4m3uK9u6tkg2w99ZmNkPwRaej+8zK7mns9Y5S2zoFLo01uExx3HdWOuo+A7KOIHV+WPldsc
UOY/d8wbgGoy5CCrBHYxao4UgEUBvtsPefD5jGVWQcbtgmr8B9DPTT4WzCaQZXeIiZglWhsb53mL
hYQITNDD39oyL+5zzz9EPApI48Nhm+hpoDmIYd9U0WPVzJglAqe5YQXILVGTbzMvzTeKI47swSFF
LvKf3djk6LSKPcQXHFD6y6AJ9R5+v3UMFQhlLv/68Qsfv+XjX//48kHdUwxPV8PHP/4Xe+exHDnS
Zeknwm9wwKG2oSUZ1MzcwJIpoIUDDvn0/SGqerqmzHox+1kUrcgMksEIwP36ved8Zwj7LRCAH/fH
EaXDPnZ/YMD48O/H3D+flJksq9D5/tlfD8TqFeyC0SStevm+f/yq5UcPmR/B+I7D8CAA7uKATve1
Kngr/u+fbOnamrf//LFTu9B9UZXcv3h/nvf/++s7//pl//gpUWC9YM1BJ3wn9N+fhomLn0I+xby0
PJf7t//r+f3jR/7rMf964f790vz1c5YfG3XlW9DSjJqiK44X5rPaLI5O2/aPTIUPfYo6YPDGH0EO
AaePuv2I/xZ1ejyfjMZDbtvT2Uc0i/aNFW2X4gTFyNsPN9unwE+L4bOIu12cJT/6rLzmDW3Qtnbg
KupdIzN70+j4fdDEqmjk5FtTE0WSqEhvxdh/RHEZXD2QBsocQjwsccnWRqpmUqAILLO6XQm7v5lz
Bmw5NIpjE8an1q/LS8Xs3fXqi+sXxc0OjqPrZ8h7OYJxAIm3cObFyrXMP20cRM+p+dUMaOGsDNB4
2ZBGHQZy3PnHuaQ+N8b5B4y/p2yMtwjJ1sIEROuiaFZ0+zYE1JaAqsYrmv3hmJMKs2oGMowb+6mZ
ljkEDPu1P140HIY6yc1D1c/eWk05Rylfd3twUoQ2uyg4cwzTExlIDtquVqJh840bEmTitWOS1u0+
Xw21x4CcREbHMJ6jbcOJbR1VMlwrA5+swoC+bUOD6WaHpF1irjFfElrdm2b2fvp9Z621HSAzh1Ls
DkeXS2flWb9yajbL5tXQWNLgnyrAODnRf6G+IpywyRkykv1Yds2VxgR1T4+pszAeilEFj4Z/VMVw
pa/xwxRL3lhHti26qaLlHBQPhCF4+i21Q/8SB8UuaXj17GD6VovghmhQ75tU0Mkl37QfNAGdsE/B
haQwfXX2VOMrWHlR4AF4nW4yZ0GVUHuh9Ox6t3kYSicHETUwx7I/rB4Tl9tTiCgvq3i2tNNBbl8a
TtSPPn7FSD14hGxf5GQT1s5Vj4rQJ6KxkGQvt8jC5wmqtxeAB6D7mtRjuLYn8y1Dw7b2ZyM5zLDf
IOUzyXFlR0zitBL0HkDt+/uyIUzPJa5uSUCwYyaZEw5mr8TIVnTsgZPRQRkz4RLc60XXcMnOmgTg
bNTVUOKj5FCL5Bc0mXJXmPavcErj/TgtzBHt+g8x4inR84zRmeCf8JIQh3h9409rrwXThJK58oOR
4jBNvN9tjsDFIJEIGXIn1qnjdIcuTrdo5st6SeQyEE/bSh2J1MG0wYXlqyh98cZf0mzNI98UA9KE
kVMsppvK/d5jeSJy5CudX5AL5gdMwTTw7fY6+eu6T5rtjAoXmfD8w5FUkmUyPOZl+JpF8hdTJEla
FGFVC6fKOIUxgduqyMND7/kGhA+4mXWEojwIHRvxfkC2alZ9jh1AOH+xrCPUBken1aOdYoSicwTz
Icsuoai2ccNEwHQ8NmI4u8SKNWdLVqif5y/fpHVG/qtdIGJoMFrszNz7gKWCIhDDJPumfG3b7GkZ
D0zdMLJru8nOTtpXEhUvjvOFnZxw5cm4NTO6lriAvuEtqI98wlpomiNgoqh/BKM1rXMgXry1tTgo
5XyHCsaiIWEzCAc8mYe+f20NSI/tWn+CUzlrT6CNtOdfZrqoBqcXbHT75E8XRgJisnvqu4DgdE/8
4QIc1sOYU0Ok8l14qO2o85GuS5T8hjeRDGdhK4crHtoWFyBSlJiUKewLwY5jMm7ESdCes/Jim39R
Y4w6Ss5Yn06zm+PD1SjwluFzZDXPQQlhlgUDKjps8Cx5D8gFri0CH3BhpvskFVcMEPt+Bo4kA7qo
JJc7U/JqQMdaM1OMNp5C9e4bstg3YGdA51c+RahDo6VMrWptFLa37Yr+NaVtYav0T2H4Tz4uElD6
klyzWW6T57ZQapcrkuVJ1XoqSBucHMvcMiywPfFL2zaR4lpfikh9BBPmvXQxp3VD8VqTPLdPSbfc
AF5DoBVq8gjneuGA5DuvmqlnbLwkkmaC0FtX8Guyqa1uKNaiq2E+EDL6XteEQNr28CNENoFLF5L1
1E2MrufoPc3kb0tN4a5dWk/z7KLKpKSAZOQ92zreeWSwjthoHOXZl5Y7IG6MrxZw4WrwPo2m5MCC
X/faa+jsjvPuie5kKhBCpiIrM+xZ/KZj1Bo3UyVq7wtk9NliA589kGIes7M4bLq9Ufrv8YIRVGbx
zaXQUxocodV5lPBYETfD6L4CCTmIEGxAyx2azYCLXJDaVVJJkDED59mCOWmVjgczBQifoxROuvBH
LDHsZLbuIW1U16Rzvnc0cHeBBh8/eXuaop89EWtnYgN+u0AFscTF67nikJiQCt3WqaL+pi/sJ1yZ
ceCA6LJKIo2FXR8Ka+eWnDf8ZAIS17XlrvdOuIgRiiMi3lDmKx+aQpZk02VYcBdiIGE7VPrZculp
KJm/tt3OcA17ZbN6clRF4p73zTFPLXFu4uWI17bWSVf6tQ441/sQudZd7SCud3tzn0gqfraqk9lC
tEqTifNgQ15OWnobw+zzg6OjPyECdoQq3p5ShGV5YLI9t6AvIr14NukmrpYO1SDDAkAJG6cZT+cx
LQg+7481icQSDzULp4u9hETvJVs1S96QZxPGZo34Z5LxZskJ1kJPU9jGvl2ZdPNYvgdc4aAqSSmO
bGS9hPz2Y3Vo3EBvnQKJdobCul9uUhD0+ZbfiAUF1FcQkUgPclL60SFL44IXNsWpJHA5+BM2CqhB
zhY61AjWHToMWsGSMd1FRb/JDiC7qfH8bWrV+C387DlF4L/vBDFuWJzmyi5/0RfPFZQ6ZBYkvjCg
/QBj9tFJzJCIqymOhDobiwO8BLQ/O9RAqPMd3CeP2J5wzhjemZvol1PhTyQ6xD5NhFngA7QejKGI
sRUDch576zMSyc4/RXi3Dpx2aNS19feiHcetVZGeGTjpg/LcY0PwCeEYwbBrPYh6rrJ3fnrQdZ+e
CM+tcD8XJtgB7NRTXASHyZyex5BU58zYtk2zd9Om5ziDYTP5jqcNJ9M2qSdeHtHVKwyK5IMG/aax
uxqYvXxXwYDRtn1XMeNsog8+sEtbO2N+7GQI8cTSVzOmJJGFviLhO5uRfcPdxCsweJDG4keX23/N
wP0hdfqCm12F0A7pd7btR9i5Iyubh0FYYmgb2RoV5zGuEWwKmhhNp0W05omyP4noUo36lTlBuvaN
oMCdnT7P4qYb0t2lQPGkIOGu5BRusGRWqw5362w0F/SBctuPPSVXgEnacdVDaNbxlVCh50709D4r
+pFM3oXxiL3gpVhCbe4eHFq3NKXLxI22aU035a8vdj3j9QZxkOVVDJZgdq4Kw6jZYmv7LbKYUXWR
YazaNrWYyOAX03NVbjpZQX2FCZMe3NjbVkus1P2DFxGoIWNKp1TjIlk+uOFcbWIPTJ3TmR2xu3zA
wXIiYNI+QKYC9doBNqvwawLjsk4DoUaEjpB9pYc2OQ/uGxkxzAmMfP6GOpccnc47iCUvpx6bJeW9
uoQLLvj+wVg4wvf/Y7sitoKG0Pr+NSBBzqjSU2alzUljeT8ly/9hbmGIKoZI7yv4VLIlizmiLXUa
7n/h/3xud4WHgQ24LCZOuzs7XYrnvNY2nR9Y5EQdQDS6M8LtAefLSvvRh5XlITr47ZTWeBmW31na
ccu//Z9fn9B9a+FqAFB0hxMt67RYBeUMRGs2XuQSPNR+Y9CMdH759/uDRkI+tqMF5m22QxZo3RpQ
f7KFhlM6a7fm/BF5Zr3NBWEzcKJLdkW6EU0/wVyMHVw9SbkuFbkNwMC6dWn2hDaUlBVcATgCzOVD
1hbYOh+AUlenQsI3WM2wZpI6TI4BuQp72kGHv/5xOb/zRjIoHL9m3warmAIEPhGPE90pss2OYffT
uJw/7x9StorNSNtqZS2BTlMCU74AhoXa9yF1CzSotU43VHFQiSIosOPyAXchkhnG5frQpJid9WSR
OkO1PRi+9Q02qj76SXZAyw1sIIt+KFcZW7vk+tW62HUTbrD7B/rZG9F5lMoDEU0TFDs6GsC87v94
/798+bTxayYpmvRMotTothhwP+2lt+b143ub14xyFDiqpYNjxUR9dG+Va0+00kAcZdM3VkA8qCsE
UIho+hzDs0fkawmhEaDFn6jiy3M/POX+OQvNd4g6TDPDni6v+T5zrl0hWb1Zo/0hLPHu9OTjaLAd
4N+ew6TfTfMI+8jqjtTEv6uIuvl75HSf4MUcVH38aEJ3Hj1jeEKB+d4CaEOu8za6VCBE6uAR5ncL
pTeG+vKk/IH48mlsXA6bNam8aJaOhV+eDZr8a3+gZW5ZuIHBGfScKLl/JZiUvqBkZFWqwH5MF1zP
HOqWL/3Ph5Z+FEOHLj6Wk17dv557Su2NlDP78m//emiSLxff/Ufe/9nstLdtRvnxr8f1wZJJdv/i
/XFz6/hgwuS1ygqmQmUBQmyy8zWjhj+Ydq4yR+2iguQToE+yaeg2FfVCBKUCWHlFoE99Y25841yk
oX9uCFDaujlwFgAYa+aCT0brP4ZATxBZAHdRBIINEW9IAYku6cNnaS+TMMfYRRn4fxvnp2PzT63P
aKNPIK2NuvZeuOWE+afDR/hYA0sqx2HrVM1VsHhcXOzKAyEzfhZvpqBPn6FVpFT0FDdllaUngMbn
sS3GBwcq9LpZendRTjqdUesvhcxzXyH5xH11oJFgYbxSrxz7PWo6tXccwFqONncWGuUNmaHz1u3E
i0jViE8/ougO2Yt9aoyJ7Xpvuw92AzwzVu1tBKiqWhNSeGgdyd8Gq+VDVEz98RBzZKFURHEdIzLf
04nkrK/FHw8w+ikD6tRmTJJSO/0kD4IWjZy3Hnv+RHyt8PsTYJ0fIsn1jvDOn23uXz23fcKNdHN1
9Es6pXmGmb2JIthNcf82ZNbezFoHxxtGTJPid2r32vGJqA3it6LxLWbDDOpEMf2qWv9dWXa0U8sg
oK28B+6OtySI0RuISK8K29/5OsZPO3yy2vMnVkdpW5wl4vgVEvTNcxA5Me+fc1BORcZ9pod611dq
YOYyd3skX7+NX5yzBgIS3VfhRhAKEzj1eCdecZzokyOneQ3cOoah6f2pqwH+xoxjr0W21tgn5phF
YKALbmBYZPOL5LBSOBahVcWH7cqfXgnidKFzr5mrTdtFC62Zxo4ez8cOk0VLBd62Y4jU4dndJ01x
o9VLlcvh3I63g2Edura7lONc7RwDHpQh+7U0kxuRFN89O74NUX9LEQOQ49eBryQqDu4tlu1A0brO
No5hbrGJc9Lcqsw9TzVWe5vhVYaSxCI1iwbS+BoJhsBlE/8y7Jl8IGWcS4W9y++uYzF+k9hWV7E9
3IDcPzUuvQrtPJtD/xHn/WcZx7iex0NKz95Ja4x5U/Hd99CfgYRZ2Qa3hRyqS1WWP3j3SX2S0RPk
sJ/UWjPU8vhoTdmFhd5krvTLbatL5w6/RyF/d4zkWaB/jDmCttaBBJh0t7ksGkyS7RKLal28Yvoq
Wv8Pfk8KYgfTTGNyd4qb3f5CA/PVC/e79Qp0ipj7ZaGcVfVzMl1e/fj36Gc0zyD6rUFIPMSF/S2b
l1aAxcyi7d+nwBo5E6WIBfyIW1TToYCDhsD9G9dlsk1NglMpuB+myHzXvhtvUnTC9OHNnVp+DnoR
iMICR+s0Zmfbb16Ej+uhZZpI66RYOyG0PrQ6iwzQo9YDw2eWFrNb/AK5NV9sz2ZIzxPPWggnUAhe
U6XrfTmXjPrVOe70N52bJaP/j8TPMszXYlUIUjQJngFPBscrI8peG85jPNpqL0qLNqiiR4GGXJRD
sBnE+GD32EIRGKRTl+37Rl3ckcEGh+vHOLLY1WFEYxuS6q2hyetGzkVP9K68Zc2yHGD3YXw0Ywmr
z49orcmfg4kMx0rVZvJFvLGijtrX7F79Nn0e2mEFYVOM9YJvJaOvNGj94uRhteIChBBG+69QB6Mh
KBIUFjrhYzq0T51t/AgD/5lXmNCFkb29v00RS09Rb40JKC0ccqPTj/DMT1XkHIg/48BgbatieKfB
ZHvmH8TPZRcwIfCy56qaXno9f9QDwLBA5CfoLRfYjt3K4O3pHfSPggaWSH4iDMly+8nOsKh4OvgS
jtmukx6CbDzYuzYxUdQ4/bouk3Zf2hUq1xYpyY8ILd0q6MPv82D2W2IPC4LGSeS9OdBwCGxFUMO8
srO/aE2cZweLkgzrn3AUPyR9nbRuXU4Zv+sOGVrjhsyuPAeyfvseJ+4bUwuaaB0dZHiLv8mvZc8U
/hMghH2nvoVmiEnYMx/MwrimAls06XUjaZk+k0IEcfDynJmioXw3GnbbKqh/LiFdPbXfwiFWu94P
xa6lsb+eAo6nsv1kmCTXQ+rXB6wK2Lz6Hl2bZVI9jNPRsnqi7Tm/ZN18a1yQbGFcmBtkMzTLyz8m
bVE21/4JqA43JWqCKVX4YOPXuf1pJNiOuqzhatH6LMg/XDG5p39UvBSNwDimELVVMYkE2L7XKViX
KfKSaxI0H1EJBxr2AdxiuqkrZslfgqHAAfcTzN4ConPMWiINBhEIE4qNgdNtMxu8ninINNSgtEBn
y75UM31W04PI3cfmQ7DI6M06PEW+8+CPrnxRE8iQDKVehbxCoMYjiyJlTuFu+SvR/SztJfBdP0OK
mrOaW17iAa9IFw77uYvUweYgRpheAsDPJmEwrJGvVy7nS1JpBOPn9k8mhkMeIHsiKoX11bLqjYeW
cTU3SKvIY9GnBNTfbvRrBdk/eA39vH7RaUYLRbb9nnIz2QYd9C9HZ8m5dKYnxTzvEkjtXdxEWTu8
JTFCMae6iCKoN5GwroGVf0W9N19CfBTHkZnYEHjq0i0f/CrR21Hw9uLdc0/W4juZxvxcjbTIzXou
wQByQMyypbO08P+bvAt2iw1zygtxoH/26Kao5+4f/A7ak1VsCuUE+8zxplPS2miCaOtH7gA1q2MT
FRJu0ZC19MfYSh7uH8SEcs8IUJrL+eYzuIfnMCyuRESfUOSCy4Ku2uXuuASzwvfqUf1aqpKXkc0Q
I3kH8qIagdx1rflCrdq/eDikzfnFd8hBzU3HOrtdZREVwvSrJ7fzVYux2OGKoEpMU2vvp1xykXaM
J7t6i7oKYMDyiRuJaSeWGT4Ro6teOqCdLG6vjbRQdGdtOz/Ec8y+6lLN1CaMhUDz8rhWKS9xX/5u
pU72ttW4l3zGWSWa5OAyoVu7qp3XZoz4xwvth8Abkc11ZDO4GbaInE7wWnqD3AIQ1nsL9P5KpyBB
hx7T/hQYDNcLzU/rGQzPFVP+yaTnooOH0d8Pdk2EmmVurFSDFVZMulPYQLIXFTK8nniVweVn7sFg
iUs0scXBrUfMaBmEDWSjgTOv48gQw4eYOvMQ9vbRCLAYxZQTeSrSczf2bFhA0wP1rGc7phEowO7R
M8dExxBjNgD8O93Gj6nd3Q7lHfIYveE2kyyp4cEY05mLVE0IRrdasTMlLd9sm9HO5SXb1y6NeKOm
r9i22t8MPeoLxAOYKOWJfFqDdlxLreidSIO9gbc6Chp/VFAGsALr3Tc5e9wNvV0tk7UZtaCJOPlB
z8Gfxwa6lX66FTKaSGtprtGovGucjvl+1s1jPcvL3MJaH73mW9YbvwI5SLSkUCajRd5SwXNtC14I
9DocXcPsnJeYjykCi5U/ssLM3Zecpoe5LyFL9jCoAjg7pHQS0kQNZ1dsmyWmlsQztk4TJVu/mKIF
6vAnC4md1XTzkDiND14anpf/ZofdN/XgCKpAfcSIxBhrxs0AOSi0XuspmR79weD0yfpvA7kap/gb
UITnqjVWo4hChCwZCi/Sb9lcSQhgdgbFiaVaVtAtEECt4TgAgdXdggaLvvIUoEpgT7QGpmq+psnP
vHQCIpNKGqhuC7i5IbJVlsgwkxBLseE616xUCwIMS3YU0ARrshONV8iBdgpqBeAxK6jJjMz9wCWT
3nQ0fKqQ8iPuukMZcWCbh/QSpDBg+0IS7dktlmmghAElkytgpESZHVHN6Phgj5ys04KcTrBYO0sN
4cl2c+5KM9fPcKwPqfwVZkFMDY7iemS0eg7T+NY5vXEMmUnrSBCqkZT4lGJxbtPR31R+hAAr74tt
QY9wucbNbWfTGp6DTJ0nLXaqZMOYRv8Yd3VzNDFfpY5k2NPPT7nIb7Eq3AMRQECJPCJjS6c2oOt7
j+yHb+ZYf+MWAvRnoPX05yY4ekuCdUUnz7Kqd4sp1N7t9FeZpqSVO8kzquLFbTJephSoYZf4nIKp
L9pyeG9IgpndAdUJM4/RpTnrkrUSg8BduykTknn+rvqmo63oXFoT+4CsOVGRaYIuCToPVsr0xPWV
0Murbw6015FgE5IZatznpTx2M1Ka6Kmse4l/3Dn7EFUcRMtMJZyPHEWE7fQ+DpMeQ3cpv8QsjF2Z
+fTQmUhsk7HehIH+ulvj769YUWqSvJPHGGNS2GILnd9q52DCBVzVvndueWk3ZVO1m0pSIuYC/GZG
ZYXCHPdn4jEPb2hS+JJwmsB56klSWd8tFHeznzlo5+xyga9DZ1ySUp354KDof6jl8/1RjW5QaAZ4
WsEUIPYuqUH6uEUBFauAN52QRkcjRLD8vTe4wR4bBlVB6pOv0labQAFBkWV69UzmJoq07TojVClA
HHetgtbme8ELaLW7WzPNyPiKpuKVsz4zszk+MHs5ZyKj2MRNU2Vf8RCZB+HSDG5nsc2c5KuUiFiR
tICsX7z2ope7YWCAWxZImELuANCpnDtnXe7j7YJ8WRcLSgADOCZNZHqGdPAsfLfrAZs3stFtNYHO
Cxlw+iXmucj7ltOMW3PCfAU/gx3ermEfqvCY27zi6KIIRc/EqsUB27loZpP8VaqRX51hNaZncpB1
f+tsKi4A4T2jLNSSYUNwchB2q/sjPfJl/1pSM0cV60iG39I+fI30xErHDAn5GqfdjqScITD+2D0Y
6kKBw+lnJjQZBuoGawg6K4DBBr0rMDEKh06bZjdR04uzhtJeCZ/fkal0E8dIIQYL3H/aXxLH/uEJ
1iNQ8w9VTEVtQteKLNb5mPkxckbuBefRGCRvkuU8Ky6SiWflt8YrTNBgXafTN91xFiMxhN0q4c2W
oNviKaUwMlCZte1meWUYRgId9Cnu2hGE24jCgwbn3kNcaBe5v+lE/HXfT2a1JFaVxym99ZbzEzIb
itqAb7m370jh5EAYf43UkmPZf8Yz752oDJhCVYkdGhEKNJcF1/4ohV3u3XoszmkAP6jBQNB2etwV
MYdc36Kc9/PBeHNjPZ4GIQ/KNB/m1m2vjer0tWLmDjs5P3pZOR6XGtjNB3WDS83BYZLfumiQt54y
0hytBsNfvjVsq79lepnwzBtmbeWGfPL0UHbuN2J78/P9g9F33+PYiMiSrp0tQQIXI+pMotgn5NWC
Q8gZet9HPJBJjmzEuk6jmRzCGSc46+gzw/Z+P1vmc+1od8da4pztLjwjRqEeAnxTc8Q/KF99D3Jh
rVUrnmL4rxs9GdvBZZNcLipzITrEnfw0iIjYpHp5/WivnZwJZ5okpU7SBOWvvIwBeRY6IMWe0+yo
vRUCJ/Oo/YOn8mBPk5+oQPR9UArNTT6YzRFYIGz7RXYrut5eCws6Qse7R2FA+CJlwrCc1KzGirYt
AxhdMfrjRozAsiefaY8SNPNwM1A/PjkZCSBjhKVs3jS4e1rS0BcLENfSYDxUVDJIHCiacjd7kdop
keH8xmHnb1xindkNR/xeaId4bvW0rhoIlYP7rmu/4RhEuRSh7ilb9d5QGa/VyBp0X4hor8B9CuwA
9jPbcZgbDjf711wup9HO4+yfAA5X3P0ecwlm9xS3aqVGWHIoI46Fx9SfzloP3/WxMEGWDOGkDiaU
iCULZtNbEkUHAEB+G6tx1/YfwsBwHVKWkbRJ/5vjIdlKa503J1wvqG17NtX76+S6n8aANk2KJZMR
x9D9CYPOJ9yIasscoreZQnBD6cpeDwNFgDhKGKLvYi4BhCniN+i8ccM9uTEqiRurQyzhDyFF60gj
E1cdHQXu1QSwE2zWlJ4BC5YlWGoy5D5a9x1VD0OHmMQn3zsSP0gmXx2fGi/+Wsz/us2/ipKrCSEt
Ym9hgHRebOd+/xIJ/T5xWeFRgqTy9yVoNgy9UzzfUIFfBfGVrFgZEO91Ce1bPRChzf7oHxMRf+Ki
bzflgBENKgRlCQ+qtLefCoejb9iAn87M3yYGdrpl/sZsWPLDh2Imzrt1hyut62ntgYMhSkOvnAiR
CfqAduHY8wpgdRHFM+f4ByPCIOhBEruv5H276xFFoNlnJW8nDnwZD5cNJR8GEVqVVvoVtNP13lLH
RkIUPad4ZBIVLbh02hjSvXhLn5Klfd6F9UK5yIpb7XXXhEVmZRRfpDMqbMT8NbVZbGdY1UrOhyJs
441D+5wQIN7Hv9bEbjgZIht2wZB+ETQD6dHGLENWUWL19jlPEVA4Q0B8KXe7Pz1yJokfFFOoVUHf
9qPvY4VbpIp2uQelt8BzaA7+0s7ofic0dA6KuPabX5m/x/ElCirrO40KFM/lPF8S6aYHx56bdYRZ
fWPQoKpMoKaVqo6JY3VXe+yPRc/hLyAu9gqEGHj/jM66Ii8oIMMCNy+ElBL5Jtp+Luca5MFKeSSn
REO+IaoOnLpRfjmlAOCRcz8uV0gjup86mN4sq7zCFHgYKnAgYbPEWLHvmo080vvmkNMJxnr0mYfl
6nFMxSJFlWguK8EYZGyzLCo2WXLcUtxxMvK/zzDDvByfsyuzj2U95D5BdeCRSJN8xV74WmXqqZzl
p57iX3nuHuKhZFVL4bHR1SAbgRY+yOAXRXltD3QI7WTp7OeUu3K5idTIL2orGnuzs1ghi/oxqqGZ
o/gh8IKyA98tAbUTzTeTFTnIYann3uG+YYecbU3rjGmOrCYSRjcpA48uPfdnq/G/atM/ZjLAHWgd
YUVjz9L1z7D1uWa5uMzOeR195uQEWuFnLoNiWpGNDskQMe9csvmSfEcZyyCFzS/9cjFTr6I5OCz3
rpW2867g6YyG/zpqlrvGTLOVYWiwh9SK3VJOjDaRsAq3sl89hjU3g1nilm5pdTuRfKjQ4a3uz7zp
cWmn7gQj23jpemkwjsf+RhVRz8GDtXiDp5mNAKBwu9IBi1yM12r0wNhz+d9BVPfbJYJLiUHiaqCd
prfI+xthQug6QoycmmUJYu8Ww8a7u3yZ+2Fc9Y0N8ZJdpcJfuykAf1QiWE+TfIBPyKsgvYYFDLRy
Iudyv3zdnJBaUbr6m7xHKoRkqAkV76RkYjoRbxZ2ZNDzu5bHtixw4JFWVQRj937cqT3TWls2d1KX
XHFELV16Np24JE3CtzUaKtohpcG0xGWxrTsuCh9PU+42vHkFe1hX5F9WYZ+azMc+tnCy0qQ85B4d
RcjzCOxc/uw5SKftVJwdHz5VvJztCwOibOX8dGpOKmHB/hzTgvbiOtjnBpGPVD7vPfR6o+Fwx9VP
4BmWgbs11wfKzgW0dApJ7QvJ5lMtR/Eip0TwSObwgB8x3MGQYQz2i7KcZIW8zWUXb5Z2BekckM7V
sm1ycVR40uc9Fg1jOyvcZyD7uea+V7xz8FeDtxZjjUiMJ1CvEVL2gKmphM6J7m4dNtLcCyj1G2I9
XuTQvevllJU33ln3BOMkEdu0bzIuj4dbird7k8/J12Bx0zfS3XcL59XNKGsVLg4MSM0hQuKPxnJG
UjIHtIyX63G485GqXvJs/9zXbrx0NBoECvaxOvSA+akbectG237xVZ0+eJP8nRdfYMzGT8ag5gSW
0ikR4udoenEyHwFcTiclmgz3sww2DplOa2QN2WNK7wFGYk0TxvWWPLKAGXjlvzDOWZdDbG34ETuM
wsiDcN8J7qCjTPPtEIxvWTfFm6DJEOFMLSN+UydrmofAt8GGmoMIr8bMimV506tvo4ni5setQdqU
r4L50LftTfAcz6mHkG1ymqNMBrVrpseWjteMbslPw/egFA1U7maHDsfd9xGuwbmGpwEzQoAKx2oa
NDttd+yxEQUQ5oYK4H0570alb2CPMLVMWf4sbJQ3Fcs3RhpSKaXVpdeWEzyZlcWGMOnyNnJafJ4R
cHboSf5C+vz/bPf/DUto8bKDqPnfsYTX5CcMuh/lP7Pd//6m/6YSWv+RgupRgDdxGLzZAMb+m0po
/gcukQicv7A40gWL8jeVUPr/EX4AH94lB8m076Ccv9PdpfiPGzgLTkAKD1+35/y/pLuL5Zf8E5sA
d1HYtrQ9F7qZlKb9LySPWvhcKm+x+pFloxtVXSmJnFNlO7tqIHhVMD03O4hfXq6BKVkJfCk1xedg
Fg/3zzpus1ORB0+YCeRTERef2NCG8/0zZ8wFGgMEgvREfsrC/E2c5BPnRfrJJar+WUCTz8owOVkw
ObkPi3OUIV9tFZW9AdmKJj1teVuV6nkc+291zvjXc/vntmmjR6tBRIN918YcYbYny/NH2qDFo+nI
W6uN8blcNNUuHCYOECYo2aYrOK6hPgVF1j5KS7uo0/aFFUVPwsEcO5HTuEocIIX0t+MfIJsOxQjU
GDk9nBMikl4UakdMRT725pFGk8aRswo8m1gGs8OVFrq3PrSMlyJ1fthOaz6NvWzOiWPwpNVPt4qG
F6+QTFfSnMAAFMSVsqbvkWkSn9wlrHiI9pD2wR6U1njWFlsz/lcXiZbZvxQgEXGLBRe/Q2VD+FZx
DHtjpnihSYwCxnvwp14D/W7xKIg0vviShFzprJuSSAChjZ7w4hGfbFT+nhAaXbqhDV78mak9Dbx9
36MBarPUfKys0N1giSv+i7Az260bybbtrxzcdwIMBhlBPpyX3ffaatzphbAtm33f8+vPoAq4qJIL
aRQgOFWZFsVNRqxYa84xmRUylg2YJV9Uq54VXUW88ounU4n8IYc1khDMcxnb6VA0kXsZmvGUh5Io
M/praExD/xZrNJJBfY+s34Cn2bg8/IQby5DNmt/uaLqBuquZjyV0gkd3MJNrpvunmbDiJ8i2+0lZ
7c2uCC80aECgrnacR07XTDnj+Bq2xms6zTFkQK86k9BIDEH1OcjagnEcVOHQLJ8G9JRrRxe0qIhK
Po8JYgpr1NaRDnFzgCaydWMrQVxkijsCXfTukJr2Ol/skPIBVepw+rcF4v4v+sf/MNm6F1HeNv/7
/8QHTgnwK94zSKQIwizHsT6+cG7T4fKt5xrpICVf7yMgpYa4yHYko5hKpjHRJoHIfibaRxwZzX5D
4taQqRajTQ4y/y9UF0tYyyv+b5iSBcdlCqFtdDeYi1kJ/pOcYkS01Ig3CbCThZiHkizeObR+OQog
2kwyqv0+oTdaEVnrduo1E6bx6JfOue7FqvJk/aWIK0VXX2zJSXXv9CcIrQUN8zrYw0XlHEnsbPim
+dxWjYyDF+9n6RGka2MuPvddnK2F49K3EonioIJbmzbKqmtRfvYt/wUMsKtCP1EV3rSDdjptAlX2
m8DzaoIVm+EoS04HtjboaSD3f9BTfO277FBOkz5WPUfSvAREYCtADHKRJiM6j+tgvNm0U4Bg/DD6
2dmYvqH3ygivtT3HL0HXXiYREqHrAzBwESESFwk5HLIWjB0RXOEmJmur9FOU3mF7zer82QL8P3jB
9OTWknmI+Rktp32B6g5s1bDviOf22L3wmcaDu/OQ/LZY118Q8BUJcYXxiBk8GJ7IFIkPIeo+JoOp
DWlnPApDg1UZfme+bPdV3H0SaOIubiTAokhYRY0X3hA48xpjwD4HARGmMSWgzL5lGdGPER4lEi+9
dtNm4rvnNnB48lntQVR90WrJPYCIgk6BsJvMS49GS2yILgncCdtwY5AbvJ3m7GwjhV0zX8Dhhvf8
MSdAGhL+kUsqDqRU1VsX3jvibHrR1TBexhkCBNYB6IqkJx9iLZZmxhsjgYI848IgdhdQuICKaGUa
cSL88RCh2LmvcQ3rpjmHibtpMGke4Rpk666tv2l8CXtSK9GGB0rR+V88ae1MZ99Ihk3Z8ZfGyztS
O8ZhNinWG5+zd0g3pJ/iXctJKFq1k0d8k805bWwsH20sODyv9LZtQwAiyXP22ZqnF36nB6YMz7Yi
tSS2o/7aCAVHpeKc0o3iltoRl4TCWEMhOsAEBw3p2RFRqnW0F9bnvpqcdcvbsTYnX+80VgnOHDEx
Fl57Dk3Mdy6sesfXjyHM0F08MGgFUKhXFSoRom2jh1p4BhrdT1A0bYIgAaK50v+OaT7aBx5SnlLQ
zRkYKyf+s9EZ8ALQ7CLo57yaecnTgjaAyM8xtMDgPhKNlctarLvO7fcjfPuibF4aRsZPLkkcmuoW
4YcxXacg3ub2mB/pnnSrsXSeJSKmh7nbkQsgmVRaP+lul+tx5vdMIv9F2pqQvjxbGfR6a8OOtlVc
FJep3pQoykVTjffUdonlSPJbGdcG1FDTwy8efbZEDp4IOTDnItQucTyNWx2S99xMPcafmqifVnjb
sMlQtfRRvrctagEslSB//GSX5QDAGnapiuHsM+3d+lAZjYFj+pGapNnm2Ks2RCiQXTGN3tZtmIL3
0w+77OqDLYN7XAMIaytsuFGNWp8p2r6y01dv0aW9rzwVRuHQdIstp2OLZOT6M0bsT03nML8v5wxv
n2FvhuU+gFM4m7ExbpKC5lg6WxgRXnT3teaoj+Th3pqGRwk06lXQIfYbJe1GT9FAVRZCXzO6FCGe
z5Bm534o7Z+YM+2b/JnNVrE4wTddNexsR/yGKMSz2EBNbMI3UNkKVxIvI3y0e4jJWizJfxIdwb6L
QlK+WOPKBJVlbVNkNJiCCGdoGQFGBwiDxsL7rJB31q8FoZWH9/FBE+05r76WWVExS8V8OhMSSIcQ
DNFEDJQ3OfIYL2+uZU+nyVLzllySgPDMfOdkT44vNdHKjV7No3Nrh1zv3t/IjMDecAqLm9Y0VRsK
qrrRNZCo7lYQR/DY1zTf7bm+lBNxYFU7Eb7gB4rUzPZXZrnNDe/iTtCXBkZU3kDjuMRwBN7dJRZk
XQZDs7IH2pq97C5Tt6m4NgI+ONKriuQOyHTEWcrkSU3G2S4JJUwDStgiCo+tR2daZwDwKgOVOmXz
C5l8DD9LPFjprC9VQaMxsjY6pk2fB8SGY4i0GSAiAkUKFZ4TN0aOPJvnPBmc3dTp38PA+4cVYMZS
i6u8z+Uvhv/xIRnJabDFaK+VF+idM/BvUJX4iHmcHIQUfS3ZBW+Jl+SPhGuisymKb6YPqBZTyGOh
k/acs5jc6hTdR4T0ftHYigunh2NK1NuxxR4hmtbb5kFb7pjO3or8Bgs3PjYmaQJo5fGJEf9lk37V
2jYRhzL9TorZtLMVksluXvKMAu86RSYFWaqaC02qgSFcy2b0kIdEEYQNctQJdxj0cE7As2TOnmdT
sS1EeRuYQ15dGLDrJhi+dy3D+KrlJcRtZm1pTk0QJtuLYk0jDXGgkcQdW5s9FKvGB+WauSEbhD3i
ypSa383gZbSNCsog2ua1EdOWyRl4X4x4eDSKSG/e/2lAdY+qpIz2bDX5pmWLfU6t8OAANAS22Ef7
HAV8n733pZCQmkzttiIYj3Fn+Y/M1xyT2HLX9b/Qo8Ul0cNCb0fzAWXTsAIL5zF3c7/DWkm3/RSQ
YDVxLOlhpK2h8Hya6teSETFjABbYaFlquyAut4oot7VXQsgT3fRVZnN4saAp7uxS7IhKt9jTcfmq
qmOLr9EChuETMI9fScq+ncDcfml6ceqQaVxSSlrqlvpN0L+AeixupRQvXA4TrST6NQZme++VQz8k
5BMcFUaToPrUlEJhOGvptY4+iFlkOZt++diBvES3eRg/JwMTP5Yik1lJkDnera2MYzFVD7ZMfkcm
frkwnPYmz6qNaeVxDMNb3yRsBrP4GcCkcWiVITyxtvgpT7yEGy503E7LzZ1iJE0wlJ7Yumw1iVte
m3eTZRfkX4PMezRmcnRSzbQu+6ZTvLJVpB7nkEi0sgZk6I5Yh4qsq6g7aXc43vgUmUQVCoB3N5DA
5IAb8B3coN5ZXiA/NdraevWwieDL3LOxprmoFmZdUeXn9y9dbr6BiOJfN0IOYHUwncMWZ3jPSLLD
9jTxNxBeBs4J3c7aGG2fdZjf5ABM3tkDRMVXQCjO5V8HyDrS8xMtVxJs0KUSLXIsozlbVahkNhHV
4MbMfVqrtSTUN4QWFs7M5WP8ncQYtQ9pDTOgHECu6jIpUfoS+ZaRmoOjO/3l+8qDSAGkvgcvTUc9
tI+oBhA6Wi1BQB0t9eWpJG59uvdLMpzpkJVYleg1gmzdjE65s5zxBwoldIYtnMqixpg5EFFCmNdE
pqWu8KYDVxsiUjCprssTUWgCK4Kyv3NlXF5bEqRJTb/pVJLt455IuDGdyOKSw0kvSz9d6XwbdCUS
ays5Ft6gOIaWG8J4fPYtWZyLnHB5Tdb7Hlvl8qTPYMKyH77pNbeYZ1QrVjD3SDRrtZVMr45Nr57o
ZMZb10jPcD1+jp1lngi+/GVHxQ+OuDb+ggovlcW5oXcxDJYViJIay8CQDGrnYUl/HdCkpxPpuYFl
ajY5XmW+r/Z1C/ha+R3MIGjgq8rpvG0A3qnvxQUEwQ8xUeUEYJXkZFnbDv/uKsoHQqYiT6Jg9BdF
pU3Onklt5bghdD6FXAXHabqtQvfRtzXmt4GQSvgU/sV5dVnZgAGIJ0kjwhD0k1M/D3Zm4R5Tsvg+
O0U0rsF5InuptXwYx1cERFv5WLTKPYDwnvfFaN28mlIjMw7CsMlaQ/gDrIDyg71Cnn5qMSKmYwK4
sb0KcaVibbfI/45MimtfBd/oo9fPSWs9t+6077oqRRA36IvkZm054EPwwa/MB0OOmw5ikHO2/ZtP
JTqREyc2WSHDTUD3chbYQzt6u1bTFEcwr48d8dV+VKi1RVLXGo8UbwHcRpoMLACIP3/4SSMvDuFu
q8bWxKfF06099Dkhw+lA1mRBBiVwNKO5gAu/FjDUz1zYd3+c9aPjIxvqZvrimeWYV5Oae5dU1NaB
fQeu662iBh6TU/F6yyzCHnllnZ9ofzL2B7BwowYgDMMZCCloHiYB4QsT2XQn1mclmJSfEJ8QA5vH
ghlkyfk/xYpYl+fB8dBYe+PZqWznKhKn+Vc1l1vA2sM4uJKGbO4cxcnBqGketNTuqKpktNdT411M
qL9oisX5/Qui3dq2kwc/FOa2jiGwdCSXuhq0l8o51MbW8JZYvEkoHiMaKDjdndB4GvKOOMoaTUGz
tN2icml8zUgZ3ps3HkAlDhTiSGZRD+wHp6DvJohyRhWeIyAYOGD5UyUgBvZRekIyqzZlgWIrdIvq
QoXmHqQQDxFj1Cf6k+SldRknNBaCdRDDB7H43kaP3Xfpo1ThXUnuoxnWG9lxeCytZKcDq3yoksG/
+FYr8A2JkVoUgeuZUj855y6bXe0SOiTMeRHSMuxB4InvqHXjn7OK7XJl5NkTDVAYElMntlYL9bWA
5FxlemfnRHN3bQaSZHmzcuVt7C4m68rhGNHrCsNXbRkvQ5J/odLt9gj/0CVm1bHgkVwjmfa3VYlk
UGRzvQ1Shn39DBEnofcQwIF8MpDJIx9IcMZ7aLRJsD67IRyOYWl6GaO89SN+7C5XAAW7IHoJRrKA
85ZrIWw+fGGVni9TEbzhuo70M7NN/RxWNUuCyNVx6fOva90ufM4pfkTyso5AQ57NJd1h0ce6U4zI
TDCNWTSlkbOo7IFc7w1S5u6d6z/3nNh30vFiUk46gwCTwjgmibv49I2XWBIHFzC8nWrriu9CXN+f
lVaII6fhx4Fa+F6WKMffm5ClpZLzTCtjY/vWm69ALVEnA8nw+wfi3CYzH+6cvhg3Js0JKh3Qt8Gd
qJd1zDgY70LWmNew+jSje7zUdAOutYGdT1OlVQ6ah8Iwd6Ly7Et1bdtf8RwWlwhLz1rbZktzz2Lj
rbN4X1N6bZwo0ufC8ckp9Y6d4wXXXmLt11lyYWQ/rhM3QcfZobAL3JbMrIBfCQgIOs2CT6pxm5ec
guJQj0l7aOr5pjQ2mTD1obvMnb+2rSq6Gc0MnTuXw1WawEjNxiW3bB4yG5hds55xv5Ft5V4SG3Re
yoLObmuCkp3FrxwJOfPdNN2EiNRx8Qtj7yPuyWMvO6djy4SVfNvVQMzn+f2LXaBYnofh2ektfe4H
U1JSjt3hvQBxSbmfA8IFmmYUJ4mjB4yEOBaWE6yb3IQWpArWC4tOTCw28zz8Kr38adQVKSHMxFlR
v6N5QAhGb3yLjQl3RwshMAkODU2Pld1L92g49H7gdABXmzEu2NKpDn586/CyffZSTC0EthPP6X3K
s6uF4JhI1JiQ1VyIq2NEOxSe+sCWgXZmYgUFYubeZ5Sr1LvuY4dFG7XKnFw8SGqOG8lzVZcPdegU
57Fqvkp8prXrDVcVgXjwx8A+OvZ8sp3ixc+S3ftBsmgyzo1d9rV1aei8S5yNrAD81sIESvj1m4lO
aqGK70whfxWhWxM88QWWEfJPpcEtRlc/MBdQHeVOtvjb4ljN+7kwCBWEpHuYi1MUNB6SJY6ti9ih
NEyMD0b/2OZhdHWC/GtIvgGVp/fdWY54GamjSymNPM3hHmdMFOItNhSIbuV8ys+4sOgpxIuQpbLo
NxEM6ywURY68NPMY1UDm8MmRZxlfUUoHZ3sBvhHnVO05x1k7t0w5Aaa4JKiUP8WMZmOBRVUV0nwJ
4FaRfIitri4LogKXz5/SjRhBAy2OsssvZHbme9eaOQqlfbwTqqZulp+njCJsytJbTxf04kFH8ILA
uswp44VpiuxtmTbyOuUu2i6yWEnfsTlUcMivEyzTjWjKC2JffFZ1+BBO2yEhHoj7KI9UguO9yXnR
jbpEwkE+b6am34OlqmvDytR0brETdDqZSRrBJjQH55QxmrZdkvroJaFXHFgI644MQbhVq65mqGw4
uKRrt1drfFoLT0q+qIHjzFhqIFS4FlH/Qw4JSGpYWWiu3AnfVJ3RqUvi+hBNXByi7M5E9gY4hLsQ
0MWk0olOWynM4Dj08quLz+jGrPkpz6BqzWbw2Qkd9GCWByMSgxW6rBaYeOMTtwACcGkWIeOpCQCu
fPAH1Uh+H22uFc12tKOxZt9VtJfgT2W/NfyIC1EMiz5i2Kli8v7VTOn86itjj6dyBOsy92kPIBy8
XlZbBFzm8Sn7rEK64QF3aSXhLVxsVbzJOjpNk9XvYJK0zGANfXKqNtuIsDx4s8lpQENxDwM/psQS
d+Kqwo3KYNNQzezTsZlXjJqjvbLp79B/77ZZFaKzKId8a6jXZAAx2hSsO4Ol88eeyXJQOicqL3uH
h6TfEmgwrN9bQbEgUmKoMLcV38O2H1691nkpWDmQA5uPsX+VpGo+mnOw6Vz8nTKpPI6ZovzmWthA
NNlh2zwV0abvA4opLIfwsY4Bjo8zNhTofAPUGZ7TryPtrIgu6HvnXvJca7uqbugtnhq4/BtvZjTS
csxFyITPDNH8595z4f3NnB0W7W1fD8YZXeS8fu9IkF7DiTSm2nJjXBKYWEknYP4VBF9ipFoHDZh5
5dojHe+5BG+pPYJhbemf8FtfXJYvelwqfM4D4WL6XOK7fKTkSnbhczMhBxsGr9g6oizPevniRPqa
mvAU3osW8I2PGn/BzkOadbZ4dFrhznCyfJz5gWhirtutzjGkkqUngJKP7LWjwz8anpVdvOVLrozP
qij0qq3DYC28wbwVlbfrQpbqthWPqKdDAg5+u0YrD7nuX2VQu3QzbE5PlZ63Q0uiUtoE+kyb9O4P
NiyCpKwujaVW5lQShhKrV9MIqn1B1BLdg9F/JFr+C/v/jwIKB1RRymXOsHA9qCgPyYwegK5N+qJm
okHbuF/Pcb60jzxrXzI3XZWSC611j5dpbn8mDYdvqiJxsmJyMew6G/fQNoEyQqiEUe6uslY07OMq
29o1XrN4LLKX2cxwd7vZsUV0TKeoY/5LjAIiq8L5RAkEXaspt0OPxH5OTf8adzX9GSs68TfLdee5
80vjUvTHAGZjT/eHwdHuvY2z17ocdqFrWi8V+TAufHEdaBM/cXUhQgLLvBUBiCpgmtoDXTA5t5+U
A1Nb1iXNDjHIs7CKT6bL4+xJUpKbDo5CMM5f0wpxuHS+yoLAZDMeSsa1mbMVi4osmyhQgFDuEecl
kHrKdUxfU+I7UngSnmamtISM2PdAcatTsiy/DBUR8cnMcZCu28Xtx53JUvo1L62nAO8SQ+0yxPDE
xsJHZOyjMmruvd1TouBAbRKBHcXocDm3Ca5Tqto5An5LvO06yEP3aQw8tfZ6TERz4paEVUPHiGOk
mO0U7HUP11ykabIuG2mg2tM1zThWSa+lwlR55O5Gvyq/lR0QBw+k0eb9/2XPZC5KyHxsw6U2imRT
MHxclzOnCBt/p0skcQeS94K1lYDh6e53YX8MjBBZYYpVRU3DnfcQkRzzDsZi+G5cp/vkh98rYyIW
Vfj20XdpmnAmqjeMsMqr7Uz0qT1qeWhqqDv9Jv7iFG8k/MTM2sACx749sEZU4TlYInDiOBvPI6yQ
wqjcR45vNGEZAeLT6bYqm+1rrtpdOvjxhC4PB5utTb2BsnKZiLZhZDOxcM0A8Wp8WA8D+vGLKX5b
HhLDZaydgBE/eQkx1W1UP7v4/pV1x5fCaJNlZDNF7k9i0+l+R7OLL0m2z6OqvDPNnLsxzW9Dl7dP
gdzSwEd4ZFdQYGYMv2TA/x5ZqDZ1Jb/nlvmiAuUhhiRsfDPaANhwuFXrKUCe1I7ywW6iHT58uFBx
8ICs8dm2+mPM4QNJMMgtj8dcKePNDxp7EyI6ZSTMUQJgBEDf5tpytuVeNjthYD8B0TA2vD6hKaDo
gVpDWEEhYic7Qs0bzCBorfpHAnsAs+YxV9Jnb8IUAHYodxilYDeFtZi7BIVn5mtrUJozfHehvZE/
nhGauAL5ikK6BFTEgSRKy1ejjCxeGUoXO1nHpKDAcKwuZpb41zBUHix4/hQExgVcrnds1djBpkxl
f0Df8XUI3E9DQJeAGBFGYhXUdxSNwe39T+9fjLkxT71lHHLow7cgxxs5tuFbJWViYs6pwlvpD8em
6CcEKsv3uuV7Q0MSeoucC0ktbnOllNgOhS7NlaQCu71/MRcAQ4ce51/f85En7+qWCYkmM+QGrC/G
ho5NMAiyOwxEpGj///vvfxJmQWhsD3HD1TszMmindCWsdkcVF9tzOaEV1S82cpbYCjIeNST58wZU
tLgfzR1/v14HfZdCL3b9TeXLnh5LYp7I6nm1JgB9QiTVGmXvoTeSmPIrLzbWXNVb4VH8mtE0bw0X
sqBp+cNzQmvygucZx4L3RKogYlY7igHMJGu/pd9HL/6ecWfXBotg46a3KKdDJn31OnDyItEz+lSY
5e98iD7LITxw8ieJntZk5UGJCCpaOe0k97WMaL/X9lkQhwu/rl25RQsmI2M8PbzlJCar/rtg+NcF
tTgM1d4S6PuBHKbCYawWNrs6UBdvolnM2Y6qTWFrDfPgqWGOmjgaRa8Hh2umc7YikbDRHlxbhU7D
8FBUOiFAcvN7PnqYNV878QOKXsFJyj4VA4TwvEL7KXqc4V6c3KSVu2u7V4Q8d2SvW7FDUjx4ttXY
Y0AjCt2uhUlT+tuMW37SGL1mgV0mdPUjoHVGvGV9c+Z+x7EVgAXqW3prsNYYR3uY7Xzs/t3SiQ6d
7tGnJY73AOYNzu6bcQDmGH6RTqnRrVAfxBSNRmvTx2vTiwabt2gYvi38OXPKG5bdasumsaZ1jAmm
4e800+VU2BwSA19jXvxIeygRsSOLDbBNSDi+WscA0T3D2UiRgImc7qP3A+p5tgoKUBRTUWAuFuRi
gA2mbUNwE+SBEo77xupwEDDP45Aj3+bB/0Sdh4yxd569EvPAHL2N8Fb18l7UuLfiKIwwD+mf8+Ii
KtIk3Yfu8EQU+q3I/Edmx9Xaai2o0slIzlPtny2peQsCDme2O62R34DnqJwXlzGRp1taPCHJyDp0
fnnJW9JppqZNsDT0Fu9PB+bbKdQhC+S0kf5iFcohPQ1NsTU7fPU6ex76Ci54V52teEISmTc15y77
ObQiayVwz29LhPfs0TbttPoL5rT96AzElhnVL0ebB8r2nZVA/Rja5MgKTzM+3Fl5zieQ48vL5urJ
qp1ql83OzvUZJElDP2LUZKIAwJz+L2FSfQANNA/fxCjvHfjGyvbzjczDdms6LcKr6Je2SRFrom7D
sNLd6THedPgnN61vtmyS9d5y8oeGBo9Uo2JKDzm9TcxXhpLfuK9R+SBHVOuh4qEqWpdyHr6G3WHO
HZc9pqCNUhJ8RTwNVb3B5+MjicCfj/vKSppj2DZQeAEf4qxlCIMwmpMLbuJ8OGDwTnfDFN8btZxJ
E0esy8rzNnTQ2HCsYoC01dTPijilVUN4fbyYUqKCuaGN2aPpis2cIUxK2Q6HoGZAr/CBkVqzCXR1
CVDcbqsZST2U6JVJbEBFqCiaum2EvAlZeLkm3+ERAqeNqTGd17PhbXXEWGfqCFAN+pxZWU5/yxPy
xjg05wg7V6tBlRHMF/NHi1w8EhWlfVKnDITNfG2Ub1NcSCBJNO1n5Yl15n/CyHNIM3optYAAysD9
uRMVRLFdVtg/swALczZ9R9n0PWFFw1lZ4VdFULME/GEOMl+riZYPHQxsA/IzEUbhSr9knWiJuiEy
CqaQ1ljRMka1vqIRZ08ZSFdgyku9aQ9Oe4yA6FozRbzpDtBHyldCRLAStqHL7WmeJyg8K5mjpCxI
h3EiPlRlKjTAyZGD3Zc4Tn6IcChWDotxXk9bLxrCvel6L9N4rqT/zWIl2pDLM+7c0X4yadcDidx2
C3XRjpKvxVzBgi6tn2URfO5462LPIkYhGSnUi/k187Jfum/KfVmc/d49BmX9LVNdsJllz6hhvoD+
oXUaWgsAYdwAa3B2vdHfRZNBgsFHhPfD/JH5cbtJcRJz+ABsk6s31AGvQdHDbm7d3/3s/fIdNtwq
NXZDTQrYX+Ryf4rTtJb8T3gE10nvY5ZtVYBHijGlgNpA9D25X0pVtms0oykQk0DuLQlDrqvR1Ock
BCQLITAxrgkHfdAWdOZtclQQS6oQ1onxt4v7kNlmubbGj4uuVyHy1bb3ISvS9udQh8wSTlAp5bFu
0HYoLyIhKLS3tOjp56ce+PkuWjpasL/cUO/maJ0pBrOGoC4biD3EhC8ubYcS1Zqe/nL3PsQXv1/g
EvZI38piKfyYRtqHheoIu/NPNse8ANIB1UQe7pI5MvYVF74OG9jDo8/E8d22s4RsWrL4SxbsHxpj
bpMGCcLnKOSSqf6fAkMQGWR2ID08oaZhSDEnEGEV/G7ntVAUnaCa2RJDxCRFmv5F3vghcZQb4Jqe
yyfjSjBe+mOmdgW5u0QdTErZMpJuGBfGEU50Z/BSkrQxKkHyGFDIYCz751tvLZ/9f6oqlyQ/S/Dk
msom3O/DL+1ioSbWymEEFVUPyL5OGDs2nt+IAxzk/TSQbiSa8SWf3d+FnuuNa9+n92ovw3jmG9Hv
bEyThb1G/y3HUonQAa9Z3V8dp/hO2Iyi3Wz+TZ4qP4SELjdMmku8nyXRVFkf5akTMWwtwe32SXY1
/RVjhjWJggBkmLVJpN3fCQJnUlAfEOjZM2k3PiEwFwS4NQrQHrxIw9nZKi5BwszdaDHsd+RPJ1b9
iGGqPXewHzv4W3stjT1zY0Tk81s2uN1+aGIGDowmVlg5CJqyQrRymvgSeMyoJ6CaMJq+UniLl3/+
pP58Ol1HcSADUqUthowfPqgityuTO61OHX1jPIseW5rEs9p3XxtJJRjVNICFjr/UKjF3//yz/1zd
+NlaEJOnmH0iCf7PhyT1MYf7nB5PAuNQjol4h0iz25Z4yPTSNv3nn/bncuU62hOu4yjPY9n68NNU
K60KtaQCLmr8GoryExpvMgTo7ici+z2W/q9//nnWohz+8A44ni1N6SItxrLw4dYmVVbR+SicU+L7
ehuBgqYk3ouG9BCoqjQ7lhFBRFr2OjCeyrJeMuckuy0sgsP7yKuqtX2UQfn0LhrNSkxMuVxY09CL
CsfeJSxYcxs4D0FTAeKkk/uX3+DPBdRVhBFqbpgt+dOHW5YDU1yih20C3Q3iVQra93FT30XnEvdG
uNVBCOOrZBCmPKa5CKq6lZfBQiwXOeLgohAp833j4yZO7cljnKGurlF+tqIyeJnzT75Tzft/vuT/
8jgT88pol9vOfv/xnnvWEJlz6VgnWg00+B2mHfBp8gMKwKPwC0gVi9GBVniQmed//tHiv6x5PMla
SRrQ2lYf90NN85afncFdW9wDVT7DRnFR7vR1chaSaT4m0ukqWvxMdtwy61o0tfUI/wONX/+Xp10s
T9eHpw+DjO0K23SgUsnlav8tybk3I4C2nhKnVFWsV4t6aF40P3eev3A/l584lfPCUR9ixi/+8mbr
P19tGPUay6GtGdj8uaww63JN0udOpWl+oydYohyR01fH3cM1eJojRtDSgZSX+csIx8ShS53PkCRU
rzqyDtjfxY9agFXuCuehlyc69+tI1GQ2zqgZAhX3u4jB5cNoi/scUmKAJDoFXifOSV8BFACU1lkA
yPHnK5i+jNxKNLW3gABLSZ9lhWHE2WVwo9HcKm8bFam3ie3sqZftoas8SFn796UBDkKJk9dTgDRQ
zYqJJALIPUi/Gsp0rxbsZSJ/jQnztGa3IdyQQSGuOSyBa/xymKR1MF6C2FL7YazKVVAaF+JSptdx
kAcjRpVkZMlTbVC4UdReoMLOzMU8hp0NJ6q4g11qu717yXX63AbJvWtC/OohmP1/fnj/y4btmRih
LI9tjwPE+2L2b49LHnF6nAzfOcGWcM9z4uxRGvyIw8Z97Fvz7AbIMJIJzUAsOMg0uNnzOH/pRt85
mnPNcJkWbEDqUgunZu+JgT4BWkaGJaB2usr55MyAt3Ao/C2x/GN8Nlu2ZxK5bFIeE+/tvj+J/3bh
QdojW6EGPL3LRB00JrMx/e7wMP/IsvrVNaYTFlR9TeaZwLEwZSadd/fWs/E5l2ynSGgy6i/WrMgE
TRYR26wk6sF6XDPslMckKOgrxp8DplW4iUu9t33sy23JrKFhrCW8rzIekNfDU8CWnTLJV8jUT4AS
7++VVcu5/5LdcUyxMHqjtU0t2KA+s+WzncnH0WAWktY/a+Jnz5sxjZgUsmQeKjp49TB5O+PVlSWm
FGJ7N+iw+P2o7iV3+CHzx2xV4wY7FC06L8cavv3zU/Ff7DqeyR7NKiIkL7H1YQszqwbXqMsWlpLT
SrPnRtR0tUXOhr/Iw2odkJ1AI46RYFLYxSmtNCkaIaKIxCuDfZ38ZXUXf2ypSnL3bYGFiLXN/ng9
VdQwuKyn+cTHOxx1g6SC1J2xMOtbZNNJaB+TFo6GLtE9jmaJ5xWleq4ZvEWwOC8dRIe/VLp/rvpc
Eq4maSrlsVt+LKDcGS5RQPPwZJFGjMxUrejRMzBk3pCEgvaMhbxOK3O60u+fSClo15nZW2cpyK34
y8f1R72/XAtaY2GSxsGG/WHNz3DnlA1ZpycnEPgCcSccG5DDEWPA1dDxofmWhfSVueemVQZJwR3X
ZgxgApI0B2OU3ZnrLxlPQMQqTrscJqP4DOjj9S8X+ufupCgolkMJ5iYOCB+PZqkMo1GVGrREbWG1
x5F9zALzgjoWUz5jxwMNWHIT0Pw/+CDYDW9fFbzaXpSFFyMCtoEJZfg/9s5ryXFj27ZfhB3w5pUk
6Mkiy7V5QVR3V8O7hEkkvv4MUPvcqyPF3YrzfqUQo6paXSRBpFtrzjE95y2JhTiIMR1gQfvluVDy
kmwnhL7PTTuVa6a7ax/0zQszBIFhAXjkWjahOTAN13m3hAvm5OfUwbeo6j/JsCp3tYI1oOmQ4pDi
VgG0NwThTmZTXFyE1UlLDMXoOygLiYu1UOrbneccnNaayOorvbA32w4wVlyfyPLkBdj91gZashs6
WNWj4VV7igUW8iA32ILrTzdDNhPRPqLjTmd5pDYKQcGFG1/bTnWaLNrCj4emV/12VLW9exxAahp6
qF+t/jzjlsQdUoEFVkgQxrAEF/NmKLbzWR6/lWbzreg44sYpnCC7Nw44OH+TNAg80ZqJ6alA5yVO
v3aHIXh6TKIZRcPTAk9R7fBNr7HZ60B8UFqdU0N77kw4iBACNqVnk1bWfKHhDxGb+trRFWr/OEmn
kfg9VSjYs2DkarASEC4UG1ejSFnjCNHtbGf6hz3H329+x+Ckj984cCz9b4fdtMIhg5qrg5JncVoT
68ceupGhjwd4SzwkfRH1vx/9jsGwtz0oNgzYv+43+xhM0Tgl4gjCt99Ct7kUwxicMq0qDtlIsPXs
W7u+TxdMg38uMfP8oVdwBtc//+dBZf7lgGOzTfdgR8Ek4eyt/21MVVg/jFY4Nq1p7bX1/OrMIGIJ
dijYIvsFes1d4CY4+u1BbRa/xuxxJzq1F5Cxo20TQRRn5ctLmlY/2IhQODa1dYPQcdJK9k4Brfw5
uVu0/zY1ymxCaATE7C6sp8n8p5neN/72dpjjLde1eC+mxRl1sZL+aWG3CzqVQNizYzK1KTD4xCDi
1NGPZZdR1358j2XROD6+ypcoTSiKB+lF8zHrcUKvHl+SPMqXhV8WW2Vp79OUz8fHQ8ouHon7xMZT
kNy8/NzRaoqHlC7Ir+znoznlNBR6oqURwtEEaaGE5hgongZ1EO1MMyVzrWPqZBrw12b6P1+S7hNq
MYVnnOPWMUt8FTpu97sMlHZMCXZnfe+GtSiXMNJyqqHERCOypcIq97aT7zOtoa+dgcMqkGtHPiEw
5QTno1++VJiFaEgcyYOOjo+vgi7lQKlXOo+4k9msWvq9cnrMMiJ7Id8Jt3TUxnvOosUeLu7O9HVk
NlPy0oKjMZnFUMy1ryVxoU5L4Actq3nnJW9JGTs7r8XORi8BvbjmwhQRyevDmfmH/Qq9IJa7eFg7
E36gYYEON4Xd3rT0w+jJ77DK9jrbCRtwkU5bC5vWSu/qGMwQKdETWhKT5sZzZozGa5UMmw4tS0gU
K62CggYrHFlxCvAE7QpmaXjRvg8v3NpQeyZf2ja2j+2Zks3Nzgi0aEi92xY2cMkeo9jjVdIDv1T0
3g8DlIy17lXOS5+b6SbIuRs4vtCZRyIEXE3rzxoE6HOG+InDBalko2nDyO6pNREef4uiVn/NYj2A
2UugmR1EL3j+gVMxhnSttViXukbbJESCovazL3EVF08tCKlVnaPAAonkHh52HZYtImQXiroGqmZV
9BX2doVdHrfWnnswBnyUIF61NHiBk+C80HGcDpy43nbdT7yz+96Sxqu04QvlbazhAaUkr2qnPKNy
WdROztnJUZ7F+Ch2PSLXHc4tY5X2nJ8CcCubPHJfEYyZYYa6ZleX+CFzIF29Dysl8OJ3akRPWK0o
Q4Gl84vEOJgEBMUc9tGoz2bYR4JkELmm9QEu1Phalc47FNGvfhcjLAXmvVa44g/mILba6BFYGxtY
+eL64OpY/JsEV58YzS8IZ9k7V4UdSmGne+IgJU+aDWK68TJXvYs9/o8KpZ4jO/TFM0ndG4mR7Plh
TFWLLJf4w1cTfRdNGGqZDls/KPvDU20s2Snkpoe+RF41kqCEErbdjUSb4OtFtBehsL3ZIx0m6MTp
T5F86PHs7oLOKHYyQd+n9MJcV1lSY2vluI7LgPt1Nu8zyphX4p6w4xCNgTiJb4t2uGDkMZhtdRfd
CNUFb5CIWhJruqWCXb81Zt22TP1s37X6OSAEYA+ZuqJfjHlxwvAX2hoUFj2KrGf0Ajz9LF6UWXgb
3dHDTMsxe7mk22SsvGs/p+VZH2zlNi+QGeI15O+B5oldrK2ZDmsFMHI/Yr3d9Ix8HcspAoJib8dA
yGwZL0uvihHb6kggRXKmWJIAg2EW6nQGRGUN2lZYOeA+VCObkQbWxTUB7/oe+yfps+B7dKgDgqpC
DWfBSe5U/tnkSEXR9jVnHSYtyhQMJwXCynNQ3Tmp9GdKvUVIATJYt15GglRte+tCq+ODP8JLz8Eo
vbKvXdcASe/smLCsBN2l6gfjClUzwxPxjHGnXGGGYo6B1Fxsxj6goGJP8sT7T45uRRwavLRbBo3m
hoKKgBgsV6MkG92xE/+mxZ1BzgfMIY6z6xgx5jHFB78UcOVxbDXCI/ATxzTJBv1rTSBIjH7gNTeD
iJVSqU3fxE8IiP2XPP/JwkCHtbP8Y19y6uEk2cYmtk3EvPaux2QxRiNCqFswGd0rZXljq7fKIh28
Ko4T+ZnldFR56mEt6T9INIR4XELRj5t82JBrHJ3q2n/u9Mnhkn4kQ3wI8Mkc8wARnEL8vk1pa4Ps
hz/riLF8K/O3oSPcGbfVKUVNvh/JcaHLmJ00hyVOBE6EB6RB1+jZbCsbppRnLY+3DVFOnlEHT0R1
eNtJ6GIX5dndrij19Q0Dv24qm5Q2PGkDCvMDecD6IVblG0s+ExUaVa62TqEv6AYMSejb1uyJQUcn
0whWbMp28eCupriWj25q1qAisv3uBBWU0/IQ7LS2YTTrzjXIrN957G6UldCPNenSAIN1wiVgvIrp
dyOcrU+qZLtMnpdb2d+jVpkraAjmlsRh9s1F/oTqno8hI9Wrg/RAB1ji/NJ2cYFRALfYfKUlSaFN
nwOwUGVARGMGdQrH6y6aW7wSgZETv30xB926LpEoiEAD90kKUg8jZK1ok0wr9KnZ76ZebGrP9M8I
6Iawdupki3SLNIGOS98Xalu3+XRwrBbP+fKraQqDuVxoLUh3fAbHBNUcw6rHFOozB0G6gk9nxcOE
eOJmO5bz0jJVll5X3WZVVzs59nI9CxImxJhj8YkGf91GuhFyJTOgjw5eStUtlpH03KcSVR44xg89
eHfzq50O3jcX3kbntAV+rdpegi3GF1Rq64f2tyb7b6MS56P0XFSFWZEcAq0nyFazL2Vlq1CM4saR
8peZtnt/DOaDQaYoWykORtMv5By4D8vu7nkQG3Viuvb24F2LPL6a1LifzE59U3YTbYq4OJudHuxN
Uerr2UJqG2NPXIMyJVPTkeGQzu4edh3pFJQuqcVx6iCedO0qygx9B0W91N1DmcM/r1v75dGWGXor
P7iacHnd1XdLR8HRj+65r9qTvYitpxjdTpGf68wWpMoSD9hHMUbrsbcR5slpb/EsRtnIk1vVuzRO
jLMzuqfZL361fRZcI2RBFgWeXT+LWztZOW+DqKIaJuoxNaJNMp8qBb0RfRmSYrvRDnSegbzoIghz
LkcKpIFSEAQBlT3XgU8SHPYJQxn+uRUk582WA/NNfjyc5T1UPb8loE/M3bn1e3/lBBBkgr4nDYhm
SN9Y2moYiXpvDWMzIW0Np5QaUU0hOqSfj6ZVl4c8axIi+Yx7Q3UkG37qzrZFjGCLKDikaEpgPjY5
Aj0M9zbpvSu3wfouFwsjDlF8wsKiUZf8QFo87ZveuqForTYqI143cofoyCEPnTzW6LXR+uIMw53A
G9P5SCPLujhztxiVsoOpF1+jCWYy/VBjlZSYFzy8Pqle9eTYui9B0axzOyOOlshRNHucQPNGvlRW
p58GO97QRCUqRNkVxeJub2D7NdmaP1Pbey2VqZ/Ase0sonEORUqEV4FtNVSelVyRk2zljL0ZQIl3
NgbA1DPZ60fqj0aIKaM4UhYsOTA7N1dL35nGxVFSPHqaWYwt5K0Hy0+YQPr8OsxOAG6VIjACypSO
IAJL2n5tN36n+tfc3fsDcBLn3nR77EMRTW+LwErO7PfJ066RdGttL0KNkb/RBIkWpRejKRy4OWd7
A+VvOCDygHdM9sVdCyRA8li/gDPuUMI7UIYcN99VifeU6bbYaWWBaWZGeAezAKFKl/7wxnw+THLA
sRqUzwKEZYrN4EWP7WaXWR2RaHaG+MSRmMHT6BBMbfNczYASDM1dVs54HzU81zTmX0are2nL6d01
ZPRMtQg9VJObTyMma8pDAGZU1iHmAxK+73JOLXibsOaN8ynt9PnJHAAPiFJq34n4esKJNJBB+TuC
Fy7QVn1wHtY2wuzP8DbXWUuoSNPnxkHkZIDqNvdGsZiqcIB1Dc6j0e3k2cIfundb/wd0ABPn2Kkl
oJHIUlUe87ptQtsJLIwb0J3+EAF3wAkQj9JOxVy0cltFvGGZvbWOSSBqU91RY0MMTUjF7pPh7lul
9yEZYMGMLWgouiV/3dafGzh3gtnkkMY+9uNpyDCoR8uawVFrKpNjZn91W439YNUhSW66JQYRydqx
a5ZQ6lLd4paMJ9ueo69ugtpmIuahzsZbPBJr5mSddfVmVmWB9FuliXmLLPspcCY8INIqzgovdZAW
AZw9PI7I+y5Da58aqcTd6ZruPhI8E47NTKAL54fHfSvRhK+lgOHSEdm9Gzw4zZMUxjUbrOCd1ScI
HYUeHqPPVjUACUb0sRvhDWITSHWYNc55nLDf7UDaJ63UMVjqZrXjk/kyicqhR8dsG2X6uglQh1ai
jO8LUqYRiONVPtkAmqzppeyBFsicBJcCYzdlQ/+l8L8RTQoAxQheAICjLOwhGjGsxbqbU5b1pV0w
mNieuNswL9YRbcQKcEtnN2FWAcincIbmCvx1CZFw5QsbRM1I5AVe47Ae2A8UrQXgosjnXVBI6AYF
CSIsNQo+hIkAqal+U8oIQroqEDMFuTuaSeaNbuCKiCbH2maI9C5WbW0R8+SnJbTm0Hv92SRp7TjR
ZPEdcePXIf7NyBhUed7semJg15PeazuhFKGUkf5S0QM4KQrSj/LW3CU/q5EeboDzleTxKDtjsWZq
Nt1XWvCvslJXoeHqstnBqarLcDw6GEW7ROxrgdfT2GkFKUX9wjLqMuc9TfHgtF3RgcvEOLREbDw1
7UhgURzgszL8ExMJoe/p5G9Nil+bdOg+zH6wQJKNM90ElDtgR5c5rCJfT0e+HDucDFxQzYVvXmmW
Td8KBwuK2pYQZ9naTqEbSeTtcQNE3K66q+z7/Gj00bHsi/rkt/mPuG+1XRFPODrIhEd3TD/sgUjq
0c+GyLbIOMlBHlOCusLE2VZOJ+5WxkYyysQPlQSKrTa6LD8diRQo8X6a9F3cdCo2AFL60xj31rFM
HQpmtTMc2Q6nZ6c8NdEcX6Y2kVtMAMFK0CpBAg7mxKXJ6iRcwwoV1Zq6BXazSR4GD0p3Gk3XGMHl
fjLN355QzqXU/bPy8UV0Np6UVmVynyDL3Oia9d1GcRy6nCg4NI3zeuT67T3xLv0FgWmxrA9SPj9A
UOyNdAZ+QPoWdO1FJILU3LhGCk51m4iL5gyvLarFddeLMmx8N+LAng7hGBvFhRJyJOvpLJ3p6HOG
ODYgwAaUdSGK3xyqlitOXmY+GdLvnjmfc3suBtkyvY5+efTzwH7Cl3uqB9K6AGXFN+r3m5EUl9CL
Y33Te8gqlZa0Z9E2hA2J9slYWMzDFk35qtFj8dQhRLdxrQHS7K7e4JziMeGTBw+xjZz6uxT8jw/r
oUOgwoY8+Kccq9CGIJIKUBM16dzv39vBeh2xIWMzUsBO7DVBJ2DCYBCtmfl/lFqCB60w24vkOQ+B
dN61OvjOXmXV2n4BgjVgm0tRY1eICgNNkV3ajlCv5ZQp4J4+ikxF41qHyiPXyqD1OjusXfpStQzG
4tqaCRveoXiJrE9yt3vs4URF+TPpFG1tfvGjDyiKP+IJz4ztyShMTALaC4Nj/wQ5N8RmaYCA7Zew
mnIf447JZ6tb4jUOXRIkF5yDv+yBjZxHYYAEE8JRoh5HEIJp3Grma25REjOMwf01r93quzZb8aVO
Kk47vvEaFMSAx+43a3TGJzMtDkL3ilPWls+x4OBlWzbcl2i6S2VrKLC0POxz1wdQ28Ad781TN8Qq
7KTlfIxG6pCU5hwW5uwTZ9HzAgJ2u+mAHsDcaCke48cOrmZ2NVK6FymqY95SsClcIIzeWKEp6ePd
rHu/E4N6FK5MjN4DsgCpGKsditXE4/xaS6adoLO+dtzrqyRW/cGaxwlnlVaFga5CpomUWEl5MhUt
0NFor3+AIBcBGfCnaZNFOpkaFlWJKbOLjedQeY+IjhjHAZ1xVWNnIcNJL7OXwF3slR3CQdS+O7+1
SVEo2BcSVEJATQqn24uyC64xYgMjiMntgEVonqdPzwXOR6otYORyShav4DKhd7+aLBV7WCJYz8f5
h7aDy4PjJ7hKE4C5K00JaDcZNw98F1QB2EkTsv3Y7AlENZfMkkU0SaM4P7oUL1e5A9DFiQlM9gRV
WI51ftV0O1uy7Q4KjlMsQe6InrfCWL7qCRoz47o6jn3+MfRuemEr366Ea7F2sW86JHV/l31gHSxy
WmDN64+iKZW85We6UAR8Qde3nGrcxnL8Jm3Rb2VfVOs8d6l9ep4IiWTioDctFpVeIrRJOn3/WPGH
HpJEXY8AsdW31sIXxj2JDRWo3VSU8qvbmYfUxvXs6VdMtLozNYdqomWmAA4BXVkDN51uSDw9wn/o
lOoinAbTOkRMsoPvdqdZ1++znxtXKQCEDELDsS0lY4eDqL8cdoo++iEk1AQf4P2qa4Fs+E5Xr/RA
Zkcb9Nd69t1dsTQTdbx5HKMkcvq63dE/sQ4N9iCCjyr0TzPGKiNqv/NnmF/MIezT1Dh3sr2acnIP
pP3u0dt2t+BYP60htrhUixqqUzhdDlmuE9FgkIJjut1LU5jdcyEy+1AC1J4LrbyJK7llNvkO8Vn4
9U/dL/ywGe125yNOoFDhD1sqvsZry1J1qOh61KK+FQ4sN5ni5otYEDCYH5A0q2eAynsXXvii30gv
2XPR+uTYDFDxmT5unqvABUgCS8yMKXpOlHtmJzqqJ2rIG0vA8Mignd7RrNKkawFoO67sGI25erJw
uWEcbgh6alrrrvlMtrbZ+fsIyAwgbxyNnJUdWhHLndtChcHqO+yAnwLocqqYRnhnr4HAw2hoZBKW
k+ltc2NgXdNMytVB6n6T6pef4M7SmogjpjkVV12UpDRW3weHookqXrvSNN/MEcLzsrSB9WhOpjP+
4syfkD6Jh8RC/fvEarWxCUg7d4BKthaubbKs8Ysjo3wWjhOCYjZeaiYjlfhHh03TNpnsH02r0nf0
Bl99ownB/IpPh3pnnL/5lW+dh0FPLjYTsoGm7GwOtA98yi17Elg/ZVonWBsKOlfWaL9H0TdORK8l
FaPnmnCpTZrkT/1Q6HQySFyZkwSDqSR9mg39WVaU07UsUi+i0Rk+vXLweLfDKoqks25nalKJG3d3
PF7vJlugi9WcNZOUSKMCjHtUST7QDWrfc2cA+Z6L9pu/WBEi2UxPbVvrd2lUX/HTNTcC7H9XAzQy
U2bFLpea92VW5kKom8kPUXg/cjkTKMTRa98NASElltZd4+k2QEGqd14RbSwvQxRMiW0NgYS5yl1A
BU7f5meBeprsNDIECmUeZywy+HmQyR5QclLoCgqdIMLqRWbTl6jWpi35zd05MuTJWkojrhpHdtsc
5spaqCs6OnU1mco22kQUXDAoeOCxfRsVv3hl89LaVrLbLXqa0EM7viRYNvfuqDM4lm8VaX0vOjBx
koaeijrZ1V5tvMWJDD1TL78Juiu7AkzFVtRG/+a15YGN/2Z0cbuvwgivMvcjhBpQkdqH0ahvEv7H
exJgA/cDnxSxjVP0+bmckZEFpXPweuhTnOJ9tz/VCcm3Ac+NA4TAclrSGX4H8HWDG+6e+ffz8zau
xhX+d/5lvQ7RWu7gVp2cq3nzX4sv7i+qwWZDcMBKWhj8IbnQNtr07CDSDXEbWHTCgFkYOoDagzcW
Z+k/pfIFHXsDq1hsUM3u7E0YXsPrtyvOstWHvyLfYzWFU0h247E9pLf0Nr77X63fYG/Y9TYuYEHK
OWs8onybPRPSNDi0PsK83Po/JtpVe/1QnNRN3szX7ptAtI7PBE+UB/tpTeE66jY4wbR+O8gdtXzc
qyhBcJDo10SVau00yWsyNNsOIBpuKRqVQ+M3e0CI4y7KBhsrPpElmUWauC+rK7a7+uoPyTdZlxMD
1Q3pW1s/cjYCK7azGmjQ3NvHVX0u8lF+1A0wgGHS6otCcncbJKnocbXt5Fh84YsMZRI5H1WZFl+o
JK8dgQQhd5IWb7ltfyGrlopZxnYzq04Who+KF/HyRYTuCo+N2t56ucGRebzlgKuil5t3x03ZNtLd
OJ1qj4+H1m7aYwvu849vCSugjtjg+snMTBw9qG3HqO3E8fHt46u849YYyvJs0E470vk6a8mZRHYG
sznVx6Bxa/rlfPWXbwXdkf3sjJvMt6pjXXqQPBKCt/Ck0i/bToX//PiTOXIdwl0EFWKjrI5RZp09
GoTbxx9G9Vgd2zGuj8srkNLU/vTzpiIZ1saDA/C/PD4e4iwqGdw8/N+fPb4Ca7NM+6zZBa5lY3nO
rmK9juaondePl+6kDedKerrr2CCPGtTdMerieqdI9OlOemMOuxq8G7lN//7tHfl5fzzPX36WtQCc
DEFKCn3St7lqk63wTIxMXZL2GxY0iFBaWx05+VTHDltnUWXzDh0jgYamSYCMQ6PaLPQ/Pzx+Fnui
oKRXn7Tlqj8e6MdSO02DnMfJncDdaEgkLJ1Zf3RSKFuir4/58kSS9v4fosf/j/T/fyH9karYSPj+
A9L/I62QuX9WVJvV4RcA7z/+xr95/q77L5D8DkJu03F9AE3o8/7N8/eMfy3GCQMdh4uA1FlQ///N
8/f+hQOEjogH1N/HiIOS4795/ta/dMfzHN3TMYosQVP/O57//9Q824j9AvQvOp5jdILGX1nevZfp
Wg9qcT+wo1otGU+QlwmPG1bmT+Movg+v2gEHGHqug4z/QUFr/EUsz5P7hst9bAQB7wYt0v/Uq9SV
gyZLJxTDguikpyjzT4W8lvWWjFZaExNZQ+6n8U+uhn982sXS8ieZzGBHDmA1nlZ8pcCSlE+DtguH
Yk2HLOpOTrNlg/CnW+L2h4b8zxD3vwit/vZGF+33n56RHp+Ilk4QWgQ6XHfDw9UaxktNE6r3+39+
LhsN1V8/VMSni9XMNNH5Gn9TJneF1mQxtU8k1cSEJgScIAd+mpY+vlX5LZFWeRJaNcFBEGZ7moh5
dglKLJ6JR8uYOPGLV1YzbfSIGhlOh3WlSFmXbVPTVCudjeEv/uxOH7azp3+JPLjudWboW1UC0CGH
dKk1TXzwK0si3quWfaawyp4qKVc4bykrZPIpgg1N6o8kiscgKGpRBjtTVwEs8bcj/2w6skP7WqdD
ZD4PcW1zhMV6NqmYfg9RYvBFaDelyTGqxaayxZecQtCCmnmzfDLfNOW9TGwMXy5DitrPbNK9lLMO
XkeH+UKOpEEk5t4VH52auPMsslhmgACVenNAoyOE69d2QaHaHb21YXUXj0MzfH7yCoaDNPufVk06
UgQiKIDbi2kCHl/7nUzBN6maTdd1lLPkF2VKb+31XFk0+N4a4M0mx/U+SI1IH3QqVGdGAoZ+DIhh
6NshiJw5XeF2lm9TB8kVi8t3pLJ8MGa9rlJtq6hRrcvaowe0mGutet/mP43K/LQ0/p60+CTMPN24
Jr/KjPOFBQsuv5rvtVHvGlnQnBwo63DZ9lqrvlba0a3zMoSLTqw8LaoSdmaVGtNi+g+xwn/3iIjN
cO96g/rM5+ktca0NZ3xCdKY37KpA0aJmBxh0Ato2f1pW+RY3v6BJfMAAKjbKh2wZ0AlZL8y6PCtD
TzbfI2rhmudiroZKZLnjm9OUn7qsw7Tviffg95TW9KYr50nVN1SSJVHT2KYhAKWN4298kox8N3nG
ycwWEicqOnn+l7oOOfSd5zSqOE4VcjNoEITKJTS7sIhrLDuumt/QDnL1353JezxMfk05rbY/NVSC
OwOpCJEjORLeGz4rgx1r+ruD57NCd4ZUGslTDm9qXcKQgTskvmaWTTGx7n4FNVITLfGmENPpEaSF
vaK09akXaYNHg3vOBJke4Ig2jLpZtz4vpLXdCO3RXK71EcCGnpmXIvD2rdsiuGl5zfSy74Ehnu2Z
2wRlCC1ZSO6jBu/R0heqjJYces5tlWkQoNpy/7Q5Z44EVXJNqTqNdHeV5K3gluEvjPTllg86WBop
bfTBYeHG7wKv2DPHR1wMaYpds0DBkpZMkEQiUzXviiCsx+1bmQFZ923908hcKkJ+cY/h91Inh0fV
2/5zLpY6f8G7ixBUr+qlwmM5uJk8NGvLfTOp6jUv5VUttDur6L8brQv2TqM1UTfkj3hQgLVAQOo0
dZ7AI4XJGT4LDS6nSvQ9GK4tw/fkmR6yOZ0DfmO54ZiLW1pNoEmH7uI3/ZtWCQzNA5fvcefpWICZ
dysQuQ0heQzDApbkLsuiMBVRTKeHYULfkRtmRyDhFoJOsppgja5bm1iFkWzFwWzCPI5BPPVkWBHP
5NDw0j9Lo3/hrHrNTdyNNiPVWB4sx4KvC1N2sAXgOle+jR7XmMoXFh1AaF4w3AFDxysoRju/itul
5KzW43s0CqiyjvRgJ5UNTA2AysyfayMuZmpG5WG5nXyIPBtlMpnFfQoXOH0rrHfRmvZW95cOdelS
02K77DIgk5y4+VoRotmQmqzzyZNciE2dKf/xeXJMVp2xSAT7y+AMOT29ZMBaxJsK2pXu8iRZbH/2
HRPVqPhECp/JfwINZEbPPkGWq4wP1Z7NT1FgCMZosp8t9zmx1A5T/ls/8UPSBO6pnd7FKHdw4N40
MxdbkVLuD1Lx+PvT3G/JWvkSmPINL+ibCJZQ2uiJtO1mraewyOJsekMvuY299IXmXMikSvVG2p9m
zetEM8YcI2BApc5bCxInbjhUCOuzztSb6XA3MpfRJbbu0i7uhl7ey6D9HcxkzCCdi81lHNt8ovPE
5eq0fIvAbVjp/nIsbEuycz0FWpzzxdxdBp1LgXCjWQ/EMidc1mmZ3CeNOcjzay4r/Us0UggQpduu
UtaftVDTRSDaWs9BTH9OmJ9knzN3Zulr0T+Nw66d+3eV76eR+ZOGNrRd+KiEdysAFOL7cklUyxJj
UiEDxwnONC/UOh8hI/IGDY1WfjvQZF1ueKfpv+N8PVYYmHfBHHY851oZrKP4KXdgMb+xIsfr0kQu
kfGBB5GKQr0r757dXVjavydW/FXgv1ilnr17VE9gz60GD6J2kEa7YEoKsOlWOIjix2y4IK+WWY18
83oljZycAwGSoSBIngZlGkZSrmsp87svUbhD1qNF10QZDoTunimoTzVOsNAX7s5InLNoKoZQIhSF
w/IuKgaFOcmbXSfXIeoubeVoK0n9vFhWvgS9GPnqd1urhxAt0Qtr9ImPMIKdUxPOZ8Ykpb41k0cP
w4HKmOOrhqUU/O5j5BGCFSApdWA4FYggn7fQJ2m9SZwm1Gaa5xojFtw1cc1ur94Cj8a+m+ohsyz+
Y6yKlDqSGLAA7eHuJOTrDFNG9yiimSAlMA7OG3/yv4rWo0CC7RIyzcpsPSwGBupVT6Gq7eOugAfC
r2JR/dU5JCOU9g3SrsECOJ1z/sM2WhAb1e8bE+Un+QH0VstdQSVKoyYBRbgfTpnbcpeCYCCQ/jxr
brECBAIHI7Vbwoi/uR63clujbSLy+Ls0JFjAHM4btd9azMNhdNGxyjh4msV0T4gpYI61P8DAj6uc
QOf1KNEEF0UFe8XiTSHx5HIWbolfL38d0ZWtACRGxMcXP2CDDazI6Hg8Du4r+LQ6k7YA6283GWl/
ixU9to+dySsaZX/IWsqyAcEDhHXfBzf6YStQRDnpTFpPyzbRFFdDjfvUW9cxTJcJv/eKie9Zg0oh
gJ5uMnPB4TTOqqJe52Vs4HgrDbJrqZCQz/4eIPYZHtKTJV0QnnP+HmtMPuNkaqFFAFRD/LYz6nuf
CsTWxdvToHZdTx59IbeLphWUZPpUswM60Jc/Z6+pjhn9HX9EFTM6/lr146vfDzbZnNqG1aHmJtKB
gOn+UVms6cKWhCx2v5jtUEqN2Bkt0s+h3oEmlMNrZgzE2jjRR714YP54EUDN1iMFVls9mdp8Dqb0
u1EG6aYlLHhtW4VkfCTsDeqa9L4UW06dxttM079ocdSvU8x1rjXp+3mhfAZ6s+RtJ5CNerGrOYSu
8sR+VVb6bCVeufHI7DkK0642AkZwaAVQaoya7U8zWmI3Tf7VRkKGUuEoWHuzliDFNCNJ2PEOU+39
iHwiuWgPmOABN8Y8/Ro9BhU06+aSZsWBCZhNQY+6x6cXQQmoIfTGrIHh5+yS2u5nx9AED/IrLbkh
kjH5aZu0uNTsUd+jBkIbC84sO95NBm8lhP2bO9OvWR+NcKoK6pN0hqCo5IwWptxWC/BKL4y5xx3F
REETHfODE11AkGebYNrC1RmJhGQrRtNIUlE0B4QTvm1We66EtZwk0FwZCu9NHKXnSYvoYfyKCz7s
zq3RC1bVxVnYffbAndZNM/Y5Jw3piLchdpEfeT8W4VSmnECgpoF81P6Lp/NabhRdo+gTUUUOt4BA
OdiyZfuGcmiTc+bpZ+FTdS5mqt0945Yl+PnC3mtvLPBQNs0tlQ0EY9iincIck5w2I2x50ksszwVZ
fIlXgVoopxuWToxcMQMy/EZYmA8uxdZuMZvhmsczxwCEKi0MUF6yjkrWRGJl7H6nhgfxOKVfdEWD
I8lA2KtapRbOkT8pPXHvVcgTHUoXlzFzWgWBQlhqXiHKr5os19ArWcU3oYnaksiVGEq5EpH1Gv+l
HEfpUyV2BZkuwT0t+wiPKrP/pqdskQnc84aE8wgosxWlnIr5kLilphxRj3xFBRnC9YKcQCb4KJNJ
7FTVs15qPz0NqwOozwL/LHcbk3arUY2fPCTuTV3SfaNR2lYl4TS1zOeqq63lT3q90zWW/JieE4fY
0kemD09GRR6tVBq8L0G0C82Gq0AOuhuAbXcwpHETGQkh0f2v1kzBRqtYk5dz8qKIWeSRUD3uqFHP
Gmh6mQQTJzYVuLbyUB9aSotOws5WE74zwVajpkT8VbWSk7Q9zQb7yYi1lUun4Olz3PqhsdIkp8HJ
WvMNnRYKRVV4jivjSa6G1RAIWy9TFpRNRgjjqqJqRvmJLoUiFlwTU+atxeTupGjBc3DKCk17alM2
7lGAe6gY9glUJFUsoRMT9kAUKIjZ0tBcbemKHV99GQvBWyjUvNEa1E1ogSQEMs5pM/iK+mAH2n1O
mfWsKyynqawI9Z6QVvCu6S4kTY7wUTtSCOf+MHFfW6N1QRFIR87IIOpZoOptw1JVMUFRifJdk9WL
YE5fKis51yC3vs/CczKixitIWQ0yffTzakKGhqSki7jPpFYsWQUW9O4mWdm8u1zu3bhBywqrUw3B
/o1oe0y1WU0ME11c2x2nbr3dkmbc6mhQlxwVsLzmk9Ntcnky+3Qmcj1GQxN8GLdcaRCHXGxR2Avl
DX+3N0Z0jA3aFJriGAIUPQYUPmXfQzVA848muDZnj48qKmGY6tK2MEXN0Q1mDy3zhiLdgL/krMFv
3hUi2RRmCtOkOnUZm0hLn32Z/HAQVakbEUfkipFXTRP4z0J5L9jRNdJAPjZ5wYYQfbAAT7FMiLCw
qWrsSqs/SxW0/YoBTyXMZ2Jw7GUyxc3JF4aaGXWa38Sl/pfO807lEexYTVHZUSKyzS65fpkXbvW2
eBdXb31Z4E8sq1sZC59VSCoYdXZr52LN44Rd+wDJTqfMsQGVPHXR0LoXqdRZ+zTNj4iR2y4q9q0y
iDPfiGv4oQZWtX6ynLJ86jU62aArIzbP6VeihCh0CwiciMYWxGHpc6EyOUyXeRsEmwGXrav3inQE
9nloCtEfUK9MRuEvuhZ5gZSfZZMRWAwSlqUYnC4c9BtYlyXLWejU/b+8rZ6GPHomTfH1L4FczxC7
EmvLuiPjUDWEgyJqLOIixMmxVj4qtltuVuilF5gbtNIUPCMR4mSkA7o2l0O1KE4W8gp4d49To9ww
fp0UHZNlI5aJnxCz02fKtFNVXk1GAIKqqcDNtWVLKPJJCJikJHxsVLXKtRIyXmWIAEBdLeSzoPoq
HYprsIcCe/YiFsxPJhScwUQWctoOKmuW/Kq3RIRJTJM2c0V71xEL5rIHnG195BAMKmGj18O1U9hV
tawanV7UX3WKJDibxG6hCXIMtdcP2ChZjQmiOWxnxMRogPpfPdKB65I9iU0FswJ5cW1IjWRAA8oW
Ew9Nlvg0R4SN1xLOuIAlRI+sPE+L7cofdpg+v+D/s7y1v0uJzNjM9UNmguHoxA1HBcdbkpg+SnZs
MBE/QV2de4PbMZqz6JixG7NR4uxLUX7KxvbNKLpV5g4xacjnc2o0FgcKzBYl1v3ZSBeCNlS3l6TC
Gdt2dueYIywihiEtIMgpUWrr6TScpm7CUhNHNXahpSXqhNinWSoR+iOJtBS+KrNKefQJcaT1OHqL
0BD2pi4Qh1LUWAlZ9oqIrHzQkicjFPIVr39T8POQP4GEbj3qU9HYi0HpCVPScs8lVKxGIDntzOSX
hTwcEiHEhSVOrTsvylfUNnc2KRfZiAzIgywDrXk+ZBLQafQfbJA16zQSKrEDHb4bZPmS1aV2mBbZ
VcN69Kucp2s+r06EiIFTTdZQSGO/PqsR4aFFpU1LIromy+KBrbX4OXAi4ZYyxIiMkfpREh+X9yq1
ZsTJPoHMoNXqB1S+JpWcEVwt4I/5iJ8lF7mRKjk7NgS8AsmZL9M4PoKkZPUtiybBNxFbYTJVS0Np
dvX4dy4mL8P64uFPBHu9ZeralKGPcqNzBjnPNg2uY7xFbMYXZSNPgdPozU+VC+9ZynXWplO2X1Ke
CplmsZTlDWQ3vpNaygqpNL2VvxOmM9F3Vmz5BStgB6mfJ0WB5rWF9YrkBcSFyntapG270Uyi+lj0
JpO6z+bmoGv5LRKYGrYWT0z0u1QshP8xaeOdKbxRJxCVqwbGCGr0EhmWrYoEAURIM+cBzYG6Xl9I
O6HqQ5y0pbwmwZsrJxOIRZ/bbz1QGddp8iuOg1OcFZs2jCN80CGt0TsBZOMxdOm44VtjmS9zaUVy
MXwsloR7Rcp+/9Lr0yjpPRBbrUM8SbdpJa55Lu7pwMT3R+trhoLA+JkaYXRWhMtAwJQ+TceikHJn
AcuIZFb4KmDVoYx3ZbH6tBpxsIEownZtS2kffujCr7xUFjIHDuCwnTs7IiLH1xL0KCgkth2sygmS
bDbP0UlqcpSsXHP8KFRZ/XiLlQLaPw2EtUjINoBrFhPn+wxN1S9ecNducqMKnEEjbag26tKpJyq2
FLnnRCi4o0iD5bRGDmkgYjyncf2Zgn7WDILWErkQ7kZBZmqsIAnpxAiIdcDm3mhyuIo6kyCrXA+g
EEcTaou/7yx2JizvudtMcKnR6H6PI2mI1pzf4vlzaa3EZ4py0oHhUpRbnCbZVyxYEFoLJHjtIqES
1gjpMNYh4MJsvBzryyijMafZgxQxli9jh0IwbFgHBBJPCalfa2tZ9xoJf5LAALpDMmCVTj7kd+FH
C4LDsnSGkxPk52DsuaG28TCPrDxj1dOGyKurater9Wet7eYmJeq0piVvteBLD2IvSMwzxZVnqXAR
LKT/RiyRJq+bD2VSDnrWkj40ExW1LtJ1xtg1zsaW+33kpzDL5jNt5IiJIMcps9HexhzeDD8A6ljy
StlZJ7kS/RWFewK7uXya9KNCPiEj/gmxgQZ6kaU46mH06hVRfGHFttvspbtQiZzwoEWHtckADY0z
MrpBC98hXiGHt4xKamlllR3Yal1/mmCF+cCFGxXqJ6GyoDfnR4IKiD3BrZU47EYBNB1R8ovcfE7p
XDljVW51UMN2M5WgrIMHjKI7+BBCeEh86saTwM7RThW01GGFrZQr/rPVl2dVKN7Vht9IBezKLcjn
WROotSwon0IFQTbCmc7DMkW7uiFGG86r9NbhLyI6Ai4M1wL6n/JbEZCCdQhjnIZcMGd+zSXpo55N
3haVwLmO552cqgw8S07yPmfpX2eOVpCT9PfcaWJ64AxTJf0V6Yk8RWpik818hJQ7RafBCjYSbW3G
fgiuqRE6mvpUAk58VgJIrzFNIMhLp8DnbE+tmfpNRc2tsWbRE+xVQ4drutnN3JKOFQQDuR54m0cz
N5wqScZbOdTQQon1SmBXxMqlZb4EWNhUnUqfrjSSBvNz4jpzZk2yfkrbcjkRQPdYNP1NRNvgyjml
UwSbY6MWZwjLZPhFSBGHhM5dDHuKTvRwq/517VbwlaxNHiJCBtUDJZ2YeMgGvhr4ROdW49iPhdVA
R/QJNrLBWWasw52B7jKwymdpUEw0gEz05hBgbaHP1U6WK6C+QWfdxtwX83/jYH2hRbsKMre5ZtXv
08Bp0SEgG8y70ODYiNbsk79sWi0kR5fCaGEyTQTdGHPVKyS62n+NLQpznIm5LXFbZfAhbSO/mRnB
j33CATlFJWpunW4f87xjSMZ9kMIn/LwMUMm6c2c0HGvBUteMiCRkNgdNuCFLblyhNq5TgjBnZONw
08XdoIiv+SjFXov+fq9N8QO9fbgXpKz10hn+BYHkCMZHAcWV/qLVo7rNQPpnWuw3gR4ccmoXxDUI
vip528CkGhDZn3Wz35UISPylhVqvSn5iLvBFS+UezdNPK8BKFhj6Hyj2moOmAN2ekB0XJL4iTQEW
BbXRQwjKQzfkgyBZnZNqzfM1SI7MhubeaC+5EIc7RdXCrfCo0QFJHaOCxtyTloFOfK1T/56FocA3
SOQnFAA8DSb9HGo8ss0e/rXAADhnqLrJtFOtQBj/i2gRKuOuqUrL/RwR8GNZXhy07EbxrqFZJfl3
PehRLCCeGoNbp2Hlr6P46+/SBdVHiy9mGulNCI9d0MVkkAi/mUS8p0p8sUjStyiBqM7T4RwvoVfn
bcc6MOhx1A0f6kQc/SAyUFjvc/qVX6Xhc5eTrwayr53VFYCqaGMGfFurjcByVqXiBnPk/10NAyYg
a32N5Vpu1SSmdiaji7pcKyLmiGvOsFsWsK+jmUFoh92hYt2LcIMEmJJviXCUBqtq3URZvF4yddhp
MPHkxPq0cEjt42AN1THnbZJSASQGYn9R6teDKClcUgkKPhyg1+qzwmAR6vnCgC7bcPx0mzjrsUI0
tGoiOT0LT+Wl7Vl9N4QS8g4lwzjvpRkkdFEsrm4Y3INEgVKf8CJl+g3s1sIWNrxt1bRP9F5UjtBl
zEn8JQpK2liRZewHA8MJsnpk+HulDeGuyaoCXqGbzn+/6ttBcrlQJRb6U+xZQZy5PfJyJ6MUIMiT
+OiQQElE9rI9Uh07lWLiwpurF22N+5bSrTHdZIF7NulyzQ6jFk/XNJf72eS0DqWHHAcH9pXZXhoE
7uSIMQWYJwzkohLuynEApgCkkqg8uh6ej1sAbldghAYDizy+dHDNcY403qQ3PSMFuLiBnL3ViQJJ
x/KVTH0v02i6LRohk0F8jZjMeOGS/BSiwZpUNtnaSIAu+uBDG/Aey7x8p8o/5hHWxjDCRU2MUwGM
ZemJo9G75GxZJIPXy5BTKNWPIg2YRtFMCXsxbkG9S8nbzCvnnuyTg9bQ21Wh5cYpTSsP7WOJ2565
voIYsQYFbpT698gCXpMz7lkIlo5mIutDzPpulPV1XB9oi3ZRqkbkgUcMcqRAPGENVthSDHqtGw5J
R7wSuojrQB9ha3H7DnoctALZDlWMqh9fWaaIjN4iLbZza02bChe6wzB4hJ0gfBiDZyhgJZPlXtYD
CaxG+89iL++Se2uqzHuxCpKJqDBqUcnr9GZWq66axLrXGdqHHMvLXkzLhRdFu18wOpfi+lgVJL/M
+dDuyHw851Ut+4VcI8RPW69UWGBJwfApjEVxn3pGsRYMeOZaL8WMeXCMSUulYsVEAOBNtNh/4rtA
YVdDRamGs4Hvdasp4exT3axTcDJ71UqNMAxtikoFP097htgcP2UQ3SX8uC4PPpMycCY4hH+wf53Z
ju8DXQyZrSXWPiRBcpZQEVUk12ddzwQvyyR/5Gp0My5eL0jDZVMaQ+PnAstPtUiBUs2/MgsRt0fC
u5eZLflqWrwRiDO6ljwxHGLLjwjbGwIdF0dt7ZAIBr6udVRHsuxPicDFtxAxlxD2wsZ2YL0r9CJq
kxhLarhqJyScPnAkrbkYnytxTRrVeIRS2FhOw67PNJb6yVA3UV/rfl9a11Fm0KmDvWHrQsa0QLxf
lwyXVB2lPWnipsPEFfprwDCFfiisNXK+MuNSGaFE24HNYf/3L3J6270iFSQqoDT4/y9lkQsMpira
2KpSda/Gsfa//5X9IX/0999ixF2Ut7/vEIv3JJDtDLECnQUKyE7Fh9/wOTKP59smeRd7ShK8iGGl
7ZbidCdSprlkI+FKUgFym84md4JBtlCgLNbN4g5wlEqa7SmqrC0xz6lQrPaX8GJFjfD5pENJAlmB
l3s2uFgK+avojH/pbQ4FCadPluMODy5VO4KLs5YrP0O8F6ue61rbGCaKz0ocrIsoV5VjmUS6h3J8
K2K2xwTEpQhg/oE7ID1OVA2EbSn7ff6+Z4kH+mIKz8FI1FVmHYURr6bWlV5SVe9plHZMEsb3JAck
PwXDCcfe4I+mmqMOAJuKj/kUNoDLZmKDfCVeXqZq7D32+kgz+xi3JClJVsw7klfw2uRcG051mRQo
WnCNl/R6MiVTnhQegbKHJg7QjMfpU47m3BPS8mXCEhmtUtcF3Rdn88QnmPePrgyOelo9zykeaEnu
rnqTdvaoj2hO2ubATKpAb4bZ+890K8gCR4yUqjsF3Z+jkfbHlyUHAoB0o/xltEiRrmUPq8zdPDY8
sEEVH+++CXsmpbVdSrhR8vVOV5HnWcoUPxXAv4cRXW3E5BCrZGvt2eLvapHt8iiXXtdYtD5j6CZ5
zsodaZWpzzyFLaRgYzwSgWAoLd5xKqiw7c6KKOf+sliQQabE8lvWakwftP4FlU5C440dIparHQPA
GES2tR0zp6Mj3ZfC/I+4u/SBoMI2C2k/ROG0K1q0HzE4OtCy8+TMGrO8YuiGDQCA3ksLLnbUWnad
5fUBTCirryoNMXPqst3DF3XTqvqBSWN4FRlLVTUymajY4mKWBqC0ypCGSEsOZKp7Wd6QdgYxz43b
8VeGTN2XeUaPR1zmUv4mivaqjfM3oUXIimL1CILiwO7NZTDEMFJS6nWy9ECWB6C/L+5cxNpZnaWA
Cjprtl20qM/61RTi/tbHIm13yMBSlDBuiXgN2zLQXYzoBl4BnQV2nm8ytlv7Bj0qt8pgnAJLHX3N
yBia0ZBvmy43DwA4sGC3ApR1Yvl2tdJG+1Hjx+Dyz3cr0vNQimVLD2LJR0gGCylfsgKSsTK9VBm0
cxmwYU+iU0vKxRk9lLxp5ES8GlJQbIpaKSDRigYKl7/wvTZ8kphDupqkDU9MYHt3FDThSYFCNMDJ
cqALT8+dymq9Ebr4Xqv4xIQGhlRvAQQJVSN/QbLTAMMhLyyPdJacLMoBFNNQqdxh2AkDXKe0MU6e
pM2r1TRc4Si8X8OA2nQS++K1q1kiVZOevUqmmTIpYC8sNhUGx7FNXtv1m+LSi/Cr1IjmpDR8DSAz
OR1F6stUICLIEst84WBiIN9WxgvyKlTfgwrtI8UsMZcyE27kUWaDIvHvyyRa5LMWkO04xW99put2
NbJbDyyB1WItXKNE0wiFaMdzEKrDGerdSCp0haUnYo+5/n5Xj90GK8fAnsrQTq0EDyIh5LrXzdcu
NV+6EV1ksXxl0wgXMV3XC6RA4QYJ35OF9OUsalgfhy3MrkmVeJeSySvHuMH+jtvOHPgghAnIM1q3
b/aVsxc3jcaYWlc3dclutBGl+SRTlzAYSZVN2uWfhFsdcWGVVzI+RrDI53GE8ZLVqXFdeMVCoh+L
MNlDF8ieco3jmA1wzuzV4jwbCnRRvP4gbYxDOoLdklo2gpCCmd0V2irYETqnjPDyScKmiSMdXYAB
wl4d2J6MgblHtEMAa9M/dWFyILx88et2ZFujpdcmjrd9Myb7adV8BQuH/DCwT56U7AgifHQg1AW1
oeMMj6nsKKd4CHQfBbzGLUu2dpPPzY8ZJAzc0rO8ntphRj6ynmP+74vcFaoG40Kw9rVsSQgvRqGl
rNVaMbTgSXg06FHN1k/3Fwi4HkKwCoEAsE4zUqwNKkrdVsqWgj0bRK4qczkqmq6fEopNmiZSNZS5
P0jqSDQFI+CLUSZHNl+HtmlAGgcEb1ZmLO84EKYtl5/GC7sIw1QjYl08oB0Mzw2McMXcIgUxAHpp
WYRhS9fp6afCFWfqkGgZ6BwSFotq8tLqUn0N50m2FYZiHNuLr5T1vKcVksP4dVmGBSZTRTBRjbal
UIjla6MxcoBgOT1Goj2SOKcoFZXdf8ZREmJ/6IkVnCdmAvyQyy6LuuVqLJLMpO5kilJ6bk3dm8de
PWbkhW0wZJh7FegjrEfQ8pk4++SKrn2ZfGEriFBVUR5CUv2bs+aFwDCDK2u+6BXL8kmTlJOwcOJG
7YApnlNrm4UaQ8uSWS0gv6MYtAwFkhkjkDUSnENJzHFM+EK+59lP0LEeFY44D49yYj8yi9bsxD0+
THVS4QxjS/Fl49KpRNu0EQubvpLzvQA/jFO/P07Iy3bmTBZVYhKfTWV2DpeAVE+uN1br6WrIKO+0
deTc5PqhITx6301qw+weFkGl9hvWsb1HZ5LtNUNoNuOMEq8M3wXRQvbOyNif+/o6TzmPhgawHM/Q
N1mmDYqgnTH82TZGc7ZkAe5AmyVeUWMPD1JyCCyypoiJD/e9mfPwrJpbq9ABDxQEbo4Zn5DtSHGX
CVuiHIhHKhvIMcZwNAycW1PWHKZWv/w1jryTdpPrAgTXZWtkeci4AAXBoPloUvWboONtqnst2/T8
PF4mGyfNQI6bFYO+SUX6aEK3UIYL4XkBqXpsF9oLQZnzTQ7qFpWHtebCM3IleY8ZaZK8KmGQ7Yn3
2emirB8svTvOidZt1SS5aqSuukVGPqJSq/3OiEd6oS7MpENYgjBfBvaD1frw//u9v38N658Gi4Us
DSMlw+q81UizNZRto7fkIBniARmbCWywSTw1wGqnTLN4iNc/+PsV1OvMLSxtnYh3gWueSCNWb0Pn
46kjFhWlAskIi41KFOL324jc/R66WNhc6Vq8mR/Dt3WUWBdGD0nw8HUx2M1d9ZV2Qb3VXAiA/G7m
fAo+lcTuxltb+xZaQsFexyqz06peBCrhPRw84DRbcZv5xUb/5jcu5bPO/4qMXqLfKO38Vb7F7Xl5
NxKbGwORnXYtgD0wvn4xjrG3nCD/CdvXBg88MbIU+Jc8cYCmgNv8MnbyOVEc5Tn90g1PJcapskV/
wq7pFj/VPWXQVp+M6jJErn4LX1VwNvXXUJ04EEgGJQ+oZZVZHKR2MwN0WuO9iEK2+xPK6Dy0GVtz
mVnmmmdpN5mXgAv3kcLIT/VXSRrfNs9OpnEXhG9+dMR5nvKSdg7SHmZM408N5QIknxN9dlidzkC/
q8bBkebX6T1/pupWi91Mxh1yRc6OGx4STMivyavwgZSAURK2h03p4xZUXtWvTD7IBPxNzhL9607K
Cxk8XKr4WdEeb0OWifZwIEsx97LaTj6Gz5yssBtgqCs/3Oyo35M/PqppP7xF9/6VLEDFQWp7EphJ
L/b8zFMNCZFPxyltkIsMZ9WwK4cwKna1xYu45lLa5LQLNvDUadgMnRt05+XSjm4C8Y99DgsfxpV2
phGH6bT75XncYn8pPZY9QrJhu3UwIpvPZt4Xx/xVumj3YnRU/daTaIXC96RiH7OHfj+xh3gWb8Yd
wIjMhSPsRK7r2n3r93gDFmbDiSMc84N5YnBMI3lPdtm0XgEhHce8DR8s7Ij3+tec6nfhNu0zFPp+
vls26uEF4eQmOuX8MA94FQhqmCZ/t5S8n43L7O8s/ZD1ixKVvEI3vTQ84z6wQzw4gHOSpTEuw7xR
fZQYHQ/Vs7WLEF+3jrGbcwJUdskLTvaeTnbaEzRfcKu6/b32ijN9OFqCGdDOPnrNVl21yycCrSls
3PaIkXEfPk8vgp+cyRHcGS9NcdXiHdG0Qeg+pBvQoB21aVrbxYN4mfRfcwCETYoBwxJmq15IXhpK
0PfWLd+aQ8AY8NF7UPyeYlK/0bHZ3TaKPNQk0Xn6zPbNybhW/ucEpuSo+NUGVW7tmu70SD8whDwb
NzQu5RuBeMyiQ9KkPPITIrC5v8lv1tmIJ8hGRoR4FpVrt5UODH3GD44y5Ys93yqoRwHuM/3OkOWd
Fd4YlJrb4tn60lKn/ihfBIeVSeWr9+5gjsgdttJX+yGmxBri2BVO9Q5MAipQy4H781bjFpUiZ/zW
7dJt/P6SP6+OHqS4iy1u0+ds3Ap3ZkUkdjEC613xjsf6u31LPgPWVBvD126LYTePKnPNZ/rE5VcC
459t86P4rNysW5TsGIMFu4UB8pl3iGY92adgYr5gyHc+5UaxYU2k7yPgA/obFJqP4NgcQp90kd8W
LJ+TfNXrpokMlAMccApP1F9wXUSinbbs6Q698ZTd4BHGJI3Z2Qtz+zcRLOQlUV0i71OcNtucAwjz
DGqg31DEBu8kPY9E2/hBxznDEjTPI9IaxYGJ1NzxLNQ8a1b3K3IwGxgN0keN2jO34bDwztvVa/QJ
zhH6WPtNxzptSIJDncgyNrOjTbuVrhHqYz9JXf3QA+jiw+ZiKtaEDUdZtQ+2ealu4pp+6QY8suKD
MPoG5lPI+zxqNu0+eFErB1yb2DwhiJyWq/Ass3d8Sl7QcwuMgu0s91t1I53mLcY7dcs2tnM4db/D
s3ki0nlwxQ343WfAr8flQgw7UaDmyTqG2in4N5pOchQ8ukR8GMqdJyKUjOJNuxtX4z185pHwbuyU
H+HYbrn/Epp6BgY5fjQn2javzR4xUIxS1BEv1gYzgxO967/wN29GyPLVlt8lBv0jdDN7YEe6hTYa
2rHPItfatyE6BQcBsKi4lrUxnxvAtb9iuBH2yYfIR/ok7aRL3X8mx/wRcGlTg6NXhtMHU9ZBJlO6
fFF2l4yjbA62NeehOGJAb2EC7nCqJ79W9wqiFHDtyCNTPcHOYtErWG6owTjGr8Uf9e85WLQtKyU0
FaR9izvhxAoWlTW5kYhlWIBsl1tU+KJsF5vQ7QgU3hhIs2/KbEPHfLVOkujDbuhczbBrfzpCueU2
kS7CG8SZLaW7fI3/haekdM0fcdjpnKnXWYLu6fWukfvohCmC1O9i2x3Yceb8iPXLQE7p6MiFMx2Q
+Uab8ly8W2/U6NKxFmzDcFgDCp/M+ZHjBj/aGQO7fE1VuwkW9Cx292WtXAMExqcm4FhwhZv+HA43
fdovh8xt/RYWqlP79Sm0h6/iId/nN8DW5hejn2hvHopzrm7a9+i1gpDzzS0HCbU7KF/CE+8uBvIg
cnnDjPHCG4HdPoaKdU+jrWXdktHuARqzRusYa/IpcU/bykOM97q5mXZaeoT8vJX8BZHGW7ftUO6a
MItt/ScAxzG5kAXFQyC6xmn47cRtwOxLZhbkF68tgkFneBHeF97pYYN/Pr+Yh1hh37Qp5qfskBWH
YGvR+9v1MdqqX6p16y8IE8uJ8FCv/Q52CoC02OufEm0LvLR9EXBg5FC/MdDYOW/eAYPivIEjEVbb
8aL1R1L9cGPIR+O35NqObU2zjRM7ee1GmpAiQBB2ERJrr81tRCb/VaC53IAemq6CFyKpQVlroEy2
1ZJ4d+qVyje3ebdtlgtXWHvNq51UuJHosLBC/kD6WueaWJGKvfzEf28IdoHbAPLi0zTAvvJWbWVq
c1axR9IjTyk8U9vTs8f6jUohKV909QRPszXvNJJCf6Jgq/41T0S4d8k2oAz9SPKddOOAQv4kxy8M
BYun9hJfCjyVgE424XP/SGs/ZfGicUZhHHKNnUnhUn2DZ4546L9ql4k4zNmjK0YZoG/D8lyne4Zz
lHOokOJz+Gl+yCcOiexfchs+DGZ322GjfJTHehft+0P3rj5VmT+zEUZT+qyARQaOjQcqWrZR7pJi
ZGytjy73TRRF+YFIzrm4wDHEAhg5ZnAJl+fyp/qoIpwbNq1fbFKa/wu1DXaP4hdvV67+w1s2v+Fd
xIYFIwqVHMLBVfBd2UQnXhrZFveMSe+FH/eH9pltZ/Agu3E5Lb/lUX8u3xLTCbbmPaT82heveFAd
yFcT3rxTpbkVHxbWEYLXuVn5lLjYboBoGxQoTvZCHdcVn2Fkl4xGTxNzvQevE3Mo5gEeX/sUXTfZ
WE9s3ILqocGlvObPOGUm1aYcZ3udIBX9Quy5/OPBVmOMOISUErYZHMQHupXnlq5jL4CAYtd+Nrct
gmnmiouj3bQTOvrkdfYCatQvLvw1u31P3Yrhx2VgXnzEpK3+649AxrhleDyhqkOQ/1pwVO+DLXWL
m99SwBEuiaL7zAOTdTKPFV4wkyrYMU7Rhcoh/OCeyQ5Dua+wwEBjFu3qWV/2BOisftsUBfumse4w
LFHTSdpeOxu5PR2YqzOnULcBDr7KS7kjZKd6Zv0bfkgcWFRUiYuxpDikwMpeA7ii5c+78FFNH2J5
GzK3fmPqHBKX7FFBwZtIbITUlGdTc59WwNBTX8E7oazvoBVT+4i29cOHwVM1pYynodnJtnDK79OL
CT/uwzLcZg+4nyn7z6zZ2h1DC9tJSXWXa8PKz6sf4paPMXgKkBSNPO8OEYWf7DEINuVt9MINWqIc
99R9fgt9RLYm5+c+22XH8nMw7fCQ3cNzRQtlUSv1CHb+MQh4Ur/Yz9CIUrCuEa6udUSxDBkLsfg+
vhZPvGzpKn6IN+XOMIO/FncUPcI7Xp8BRTJy9kPp8uEKh4x8K3DAbvavDQ4ISNYt+z384TTOhT2K
qu5sPjDsfiW/zTZhpbeD6fkdHE3MmgTg4XOAa3uynvAyMterjiOhD47mEkL9kyfssOiHtp2NSuYN
1MeGZxTXS//GqIDndf/G6KOrnQZjiyu74UV9Et5zT/wWZw/MV8utegWojkkKVOSp+wQ8oX43vzy1
4GV1iwPlbtwBClM2wXdwaB9hc0gQ8+7ko+Aa+xybW+TWg92bO9Gr3/8j7cyW21a2LfsrN/Y7zkWf
yIq7zwPFnhIlSlRjvyBkS0bf9/j6GtA5VdemGGI1D3bYliySQCKbteYcU9rMRDyhXOxfSOgVawaa
isUHrcTc7ZfWSh7KQ/2ImPPZGeYZ/keEnzyrKEKXw7X/yq46/MXsp8VzwkLiHwMFPm/23uaoLJds
m9Bns8rXz83BN67jN+uF0XkfvLqrZA2ZvA/mcif2Gv7CN3oLiC7k+ORTwFwIIJTMxt+Va3VdYJRf
gJsJ5sz+9s7awm6+YVj11QLS3dbHAn+nPUyTzSQS4wwnNtpdPh1iwaCmK+p53h6D3stLodGWn1P2
oWmL55yFsfgeo2W/6pfmnoHDTfIP+s5/x/7q3MfZLPgVHtufLALKg7ZMv6XHYcrXubIP7qrfiAfm
KB4K8UbX7dq4HrYhRuFvEegG0kkf+GH9t9qbN+MGeirF24H8xA07Yvcd5TjHdbS34Tt0/YSdkYly
cuaDD7xS75nlvVmP3eIGhlJ4zPbZK3J0eT3VNxW6Pgv33nvweZ5m7nP8zhhuX9hCD1v0mOohuGU6
0plysJzNaHdVz9Wz9a2CJXjl36s7jAR3xbJ75uxq3qTX2lLsNtFBXYiXkqetQFCaLZk8mSytb+yt
H9vv3ZpuzHP+iEBNmZOVlW1bttLL4YUDuxvMqmvSyPViXi1VWn40+57kltH0ozwAxiWzIUIUBofz
6LyQiizn7d792fXPxAkoycpSVxnpVqz6V/Va7MnU4Og3OXw4xME00mbqt+kB6vdFt8t/uUtLX4Od
StgBNADp196Kb8xW1m7Y57fMgmgO5XbgzZar8t7a9iuugHptLCoago94jP0Z7GlKEr2FF2gTsFDS
3NpP22e8hD9StmU+4CP1rXBWZMIwgT8rTOSTcGGWr8VN/lq9YKfQOXhqB+UxsIDw1y2PUmOuBCLo
TsbuVpkg0x9/inrSpa0ol/MK2N9clDzSiPcxNH33IpebZwDRotAQaMEOr6yvRrvg49+BxVwlUV0w
VGS0q7TWWYCPRwEUcbALQgxTxhi/KLFRLeFJ8bntStG3qpXyR88BomxSOytC3CUBey9UyihEu+Yu
UsNiFae8Hz9vsToPPAzd9FuI7Aa8bdHh8R4NZHDVNSkVbJf67N+/9U5505i5vYpsnwCAjpyW2mRD
GZdxsZXv8j2rZHstlYlwiJyLIiz6hEWSK5xUPn6zx8dYKN6K5gJFTATG5LKXsFNj33lGZFmu/ZyN
ObpHLIgUnk28pyg5KNEO45tqhUcluvOoWHS55yAa0LA+l/vO1N8IiAfFG3KYs52Dy+fdBgXtvyJp
YKxz5nKB/19J3N2FN7wbuXvj1i6xpQD9MI+9hLZe8aio+I+5EY2pr9Erw5TrRpbH/iCqJlqNWC2o
zNA4c/Mns3oe4GleTX8OnL5ALVK9KWEIKzN/KPvqvlbGiDkSel0fv3Z2Tgl1eB5yhQQlU11TWV9q
g7iLBm+dK/re4OApW/c+1cwH4XI4ErpFlMTAiaU01nrsHlyaO4uudp7yhpj7yEMN5PbjYzfqt9wO
NjCZCUJryN8cpSX9HP5jqfY/Hd1SttL1cfT5a9cor6u0J0IGlxXzTAzIU7B1BY/eqYMPzRfTCWaM
YeUWzapVveAqMKcuZiVunFj2uzZlkynBqhpFQjlIGc0VMWQ/B4rGC0cX7ixAnDH3QDpdec9jY/0y
yRxAJMJTFzXx0orZLjRqs8XAvg8Ln9MwmQ5//Tfi5wzPRTuJCjUdB/ESgVlkU0uNFz0Buth9rKet
4oADNeFDZBJMQct6obvBpkrqWZIUq9IMtzkBuiAqhsevX/4z32V6dcLuVcemQ2SecHNEb/Xk7Ihy
rUbdL7c352rlUToIqWIok0DJLW2qXSpe6a9fV5sCpH5LSP342JpuCOlYNLdMfXpjv3Fs1MrOe73X
SjotJJGWOMVKexWI7m6w8cKPKmr6pLzBhndjS/SctJM52WYAbmW3vfBWps/4+a1MqdMmOe9CntwB
LbLUAXkoAFMVLEJYKGAhlHc/c1BF3vq3Xk5/cgLCMHx7umftozVxvyQ74dYbLgyH09ytaTToGlpU
wzEtXZ6+FytwNV3JAnrlRYqhKmSBn7AC8ZC/+njRXMUxL9wJ49wA1LF4CCwmqk2WzZ93IqJjN+a5
Uq7tlHKf6JJHYVjoJNlpNWONeJPLL7T6e567AGOIFMaJWvRs7ZED4DKJt0bshkiMwQlipZ1FOnt9
0+I/udES2+0EmCufHDQg+YAytU64vXlDC7yAHMGBCHHYInDqw9c39dw91Q1DYJF1JurVybge4PCz
KnnV2klYCG3wMDO76C48PB+D9HTkkPVISqcKf0sI/c9L1+N0Hmo5Rf6U1hE2zaFNxK4TFL9rnpic
Eqzo0sOYt+AYSOMZO2fTh9YN/o8e+3p8sH1GVFzld921a5JpouGDdsx3MhNZz/LvcVHeAK8EoWMX
K7Vy79TG/5WVSbn8+mLpn+hZjDpDty0dDromNfMkaVRaZq95Osw9aCIoMkUGrcBG40SrZUi4p2MZ
JOtEGJse2pM6lZWdJQGDT57WIXCMIIzY/bsn9XcnKh+riblgkGo4Gzvvzk2c8sIzcnbuMEwadxNz
TLc/vv7b3GFU0s5EwNtlZF01GlQbDFdX44Sd0pL2MaKlPnn6vxPiExrULj0EcNRkCKJT60vv5dzT
YzBxqyaKeoShJ0PAQ1iiKc5AyLNF90QU0TCfaCODT02o0GEcWzxPdUuL3aON0fnJ29f37uzja0hL
N1U4bzYD8c8xKPGb/GsM9giK5qVGLFzUBohEh0enCUPI6dmsmp48fFkRQJDp5rQ6GTTUlSacTI9N
Dht7/04QDHcasf9VHWrvtYgouHo3OXkbg4g5Zcsae/9wbH33B5yIHTZKCqZhu50oS/WEofr6g51d
GElUtQWrsW46n+YlNKgMILUkmGZnNZTYbQNXIKq1ZQ9qpg7REo+aJIaEUxPkl69f/dy6yAibiGcq
wD3jZE0we9dszIQ1YZg4PQqliW6km9p24UrzxCNBVxRIuvrCZz43a5kqxCQTvg8kuxOcXATqvR1I
Ml+PPfcSwc1328kuxL9eeo2TTxZYtY5PlAGLyO9mtMuV6SQXJt+zY/IjtljyXNDkPh2TMoTVotc8
FIW2NDpaAAOziOwZYFaWHvoPTJAZQApubvDLHDA10YxHPxzH1+Ql7oKyvWlV/KGOrs27IaZLJagY
+IP/Pci9ZV2hAG4NRnKjDI9+zto8TMAoT9zngftjAo45LiqNr4fEadgwWxZDVS1irpl7JJL9kzXF
tPLGgKHP4Q1x+qxmGZ+ZcbLQEUFdhZA1AW3Fj7i7aTmAu/FI2JoZOVvfXKbzr9+K/LRj4Z0IR7JZ
tXRNnE46hS1UZ8iNYl2kvxSPZrtPVqgUtUYfdzj0Ze3uDIAVvrH7+nU/705QTToI64RN1qnzcYV+
m3ilpxHGFMXFehz9udB5Jsl2wQSat/jRmHRLApq+fsVpxP+5wk5RzI4lMM5bhnm6OyZfMxiHwcEd
ZpLCGaLMZiv7kpfh0//D65i6qnGDmc3N6ZP/9slsznCGLEW2dqjdjK6+UjrMDIV7Ya/pGOc+z2+v
c7LZUozYdhGOZGuQFLUizTmab0759gwG9KrTMpO+4n0cZJusCnvm7fybGW5EER75+NQa2qZdKnLS
XBnJwkCPpRm+ugzZCcE5T3jH5PDyNcgHHQq2wgRwA1KaY6vssd/narqCH6osektF0QvdpyEXay5d
78FL8IHp7hQSYpCnXHnLsV1miQ8416RDp7UiIxLCRACf1Qs/G3/iM1c2HQdKPJMd8kh6+Xnzs3UI
MRCR73Egxi8GUOS1E3OOp7TaSC1Gr+Z80wRKCbCPOeamrp5nG2RI2hEf49bxgCEntopwFbqO1ZsH
L/d/qTDxSM6kgy0shxrmqIllaVkv6lIPxzsOzcXKpcKakf80a23sNmGEeMDp/SfyW45ecPv1SNHO
LExsKElPUJkNIKWf7pYItVMMjmnZOkwAAug+VOo4PRid/uCU8gfViHamDtEBO8+zTMK7SvomkKYO
q/91FljbITUfMK+/WFqx0Pz8cVTi75ptxKzUNTEQsb4aB5/CTmHPA9V7Kls75ea6zRWmxFXvqm9l
hb9aRAdsbXSpTP8JtDBFM4CghvwRd92DVcv9WDcPOkmBVesuCWijIZLIfVn4CxMbYW3yH0JiX4y+
mfsdXs7wkOjmNV6Sg163D1jmvPItHNKNYWhvg0dKnCL28GCimVHqr02qrfKe1mPAZXddulgBUUh0
A4pyRFyBZ+Fqep+62UXzSjQPvq29ffw/IOhVVh1Q386rFkKFjpyvjuW2N9y1RVuwIbGqCtu12zOn
aeYLdO0NPottHKSkfOp3nmWSlg4bwi8fSfK5we0Cc8cnL7eLvpV+Pl7XsIt111Pu67S6IQ3vTVo2
1XynfCaHbryLWol3K73DGpfdcwZlTLkYri6MkGnPdzJpkZCkaRSfLFSZ4mQycROopXo5oI4GQ5Z5
5bCtIZde2ZI6ZFJaSyIQ3wIE7EgySuQsKrc9qnqaoK7RrS+8l2k5P3kvhi5McBMSloc8PaJQZWnb
jszKNTgQ5OnbSFGCyaiWLBz0co2ttVuE9+qVknevvah/apn6UJUoa3zfMRdZm9NNdBRv09X9hUVM
+3zqMDihqbataw5UzNO5vfSGVvEbO117WAaod+UOUlkaL4jLvZ3bl9/cZIROCP16XQk4W75CrFCj
uhcWtQmOfHqJ4NuynjmOxa/Ts2I9RA6c/wa8rPMIESBZ4f9LlMUHNwRTx6wP+2GXxogTjWxTTjSN
evKcm61EVhyHOBrtnyQkxdgJKMv3d/D+xpvMVZA/YSzRyb0lzXIRumU9H23lziDY6MonZgbiHGwt
UguX7pTVmVAxv3DzPx9ODM5HBkgGi9qGrp/swypSKuIITxWE1mZf65LWe/kKg2rWxuWxmOJzG8IN
CwOAeJu9fv3in3fQ5rSaagIktJCWdbLPjNocd5MWYkdxaDfhV5r3w3CkWrcM7OK605P7UUE89PWL
nhlT7NrBXQvBxshQ7ZNPnFdZ1ngtWPQsQvKJljCPqtfRboB+hMSUopNO8cj1r0koDqio375++Y8t
4J9Pm6kafGxdMzXbtk43Zl4QE9saFzGkdxJBgKUyOmwd6Z16RWn1lszhQ4s5gPY28Y+pAtqiozpR
tOasV53nsjGORG6gPQmi26HCy5/3DhWT7HUY7o3mBozfNsyw6Ivy0t36PE3wxjl0gHu2LN7+NKX9
tv8pLOrWdpPwxjHd+wZu4NF5CzHhg6C8cDo4NzAMin7kQOrshKyTl/KRCrtOLaN1FME1EDg8PLEi
E+BGoPPGMsaJspbPX9+YzxtmPh7EdAPI+TTZnG67zBywpuJEKIH48TJ/zQbtCJJhruba48clj1zS
53VxYTx+3r6aKkdy42OzzgufPARWRRGjdkW0VppmO8Tt2jSj28BWr7/+eNq5a2qplLsMB7KgflrG
ZdvVBwE/m7gI62C3nOEzHjQKbiyV2bdCMa4jU1+GBJI6sAXMilm2NHBaNcMmQBQIpMqCAzeKZ8W9
NLLObJe4BprK/t3RVZsT4Z9Dqyf6Lw1DbL8lPqAx8B8Mq2cOcEkPq3dN+01zQ0Q+IYwo7dJQs6aV
9vR5nKY+YQEJY6U5eW0WkFpCOYrW0gIuQVoR/beJtaCKjHk96zY1TDeyIiljTSSSlCRoPgGq4sS7
JayVHWzrjlfAB28+gLeOhhHQ4aE2NLzHfRJBrGEl8ALCEk0KZppeznHGIQrJm3TpVul9bGIi7yeC
zAd0rM5NDPS4SfCJxZOj7fjBMlAKZ2F1wIs+vh0gnoSdBPQJEzmlVnBwXfe9rqwt+T5s9DN1MsV7
Sx+c5hXsY5AcwQ/qeijfeuB+StauAXHJK10rXgE8L/PpGHBhwE0P6acL68ipNKORCHs64MYQhqtv
MtENJI+6xI1BJ13YwzYpUaMVAFHcKTswhUSCaeoNd87CyKu7r9/E2YeLyAHaF1KH/38ykSRmwebB
y+I1nk4kVXxsNdKOjqgvHNrO1BsZwdLm3MukblPr+3ME43Yz0rxI43VHzm2JNtFpQHYwT1dFu2UL
dYR5gB58yko2rIPf6Nel2xJYM156I593KlOFXqNN5FD85Or/+UbGUMVGDJp1rVVwLxp+m/flqvJe
o2R4sSYrZ1XFP8rC2k9G+MT58X9/wbkKJgu66ajqaUWOx8AmA5vZbIjct+l6l+jLktK9MFnrnw/J
FMGYGekzUL7XT5/avopSbcyYMYhEFDBPEFzHeYw6i1SaQYPywJwVGvU6aG0562pGOUDyWYvGRC+h
iEcYHjg5rEfJlndq3wWmfE5g5uguYQM98sBKQ+B0eRo+N9sQQ2FqtB3OlGUcu3RA+LURys5mq3Q1
KSv5K5fyKtX160G9OOufvU66AesO7IXzqXMTc5GETfVrPfS3itaARI7y14ayKUhIB2VNHPxo4h8m
4JdOAVfVsSO1i22QIoD5emCI6Qk4nQ64UTR5Tc0gnORknZONDuDJK6I1JmNcOoD+HcAPECgLqJUB
2i9MUlld3fnsJtgSHKRTrVTnm3DMY4K2JnvvPawrQUImF9ulkAUS1DQhmCO/tVJD2d5bN0Ry3wy1
fnR6ihk5g0E18lezjp6kUT8kefYqe/U6B1Q/q1BOmuW30rEWhaegrmW/RKmaEqQ8jlpxb0BrymUw
gYffg4xmu+8kxiLT7Ws8xvetAQImF+XObwzwFuqSDv/cFQLgqf2cBhxzGfYqitNeBWupX/sMB6KW
Alg73z/+LOxk8XGV84KKip/9CNVLq6p59t4LzZjmP7x9p1v70q2mkkLCylaU2xTYkhO1244m53x6
IEpipCGqDGtLa0oOMD9srnQotWNYpq+hV/5s/GozquZRCdhl1h0TdlEWD7A47kaz7NiWyquo9H+G
PwiCG2eNjyjBHu5weK0zWGTRxJkSsY0yWrHfWgaXk1vVVWuge5zmYkPwJRUCPnipHLdOi5Mg8+7r
in6WUC4sA+c2GJpqcozE4C2nY9yfs2Ismj4MAIislVqbaX167/XuVg0Xmlc8ErT2quZoddz4ILPh
whlHP7MEkWbOjGxNzVrjdL+vazzVJvbt9ehqb+DaXoD9PwnNXxQyfQjz741mrI318G5PxjIL4Y7/
ombiOnONV6etH9ICoJ6T0/XLp0rVquoRUOhuSnoe2ixV1g9+GW++flbPza7UtDSb/T77sU/H7hba
al96WbbuQhRtIt0UDfWdpHsgFHwz5tFW7cTS8HFoodIcUt4cOpJZpzYPcY06QvhYZ/zbWIw/w958
SRz1bYQFFzqPWjK8RpV64Ux19vZqGm1JejGc6U5XX1ORhIs6VbbGTrcv7K5ENPTk1flOVYODx2Yr
jfvFEHqrwbEu5gqd2Vjz2lPlWdcsyVz959hiyuvqyiwYW4SnXOmMZq03r3lqVlY2t5TwAWf91h/V
tzxW36hTLyG2rdLO3Vt684A1fxbVDjJm4NNEbN98fSfPHXZ5cxxnDPZgnNxOZt3ELU2A89zJsc5e
wI0th9F6CS2mS88XM86n12pKbcmzrL3tyS2p808X3sGZcxV3RpWGY3PAck63gbkwgzpJqS4VQ/sw
3Z/OlmuvAmJev5iyfVDV6ClL7Os+cvaEQkp0HllovITV+FYL76Ck5ksKZF8xcc0K7cLTeWY51gxU
NdIwWZM+dedb+JbpSB0aJXTDuTp7t6ziGFcMoMArDk6TXmoGnxssBjFbuqXpOl2Ek8HCyHAzvRrT
NdWBZemhhodnMoO8Os9t/yH0B/6xv/A4T/f4ZOWlX69ahkEH2tTlNEP9dnDPx64vVZfiFY7l5xEd
Y483XNQ35OFeKnyLc3f799c6GW9SCaPQNKdCmYSPVQUuBlMNUhcnHC14LfoMAJuDrNE0Vr5a7Mc8
E5hwnJ0zSB5ae45l/TgRfRNTLD36eWVOJnxmPgOqT+jkk04CbikeV7nWBGB41E2l5EcssT4IfaOm
WAtFYid2eVMeP8jHSDQT2o+w+fJ3M9XWg8G+0GrBroTjpvK1TZGKRZq1t0Pw5uliIasUJZ3YOniw
Kbnofbaus2GlFnKXl+2elMuFUIZVSSq30hXHCIBPo2A1xQAatzdJO2yMBpda0fwKw/rYVrxLL933
KQSTxB0frJhOiS6JNMowaV8FAoRN3I+z/AcRxBHHs8yUMF9c9YUom29RZa9LkGXKYAxXgLRlP29V
QnIMiDTLAj/aB+FS8lGWJipJ3Hjm1kYTJEKvWCY9Smk1ec2RZlFZrMjBqnejN8SwUFPWEbsgySdj
BIIXWJnGqANF8oItTzBOUFotq9DrEG7WHWw6QFHdEBIQ0UT3TcIm0ZAmYJBYjfkRE3UfWSKsBGvv
98JfQRZCMk4Fe0YIw4tboLMOpbFKiQVylPwARg+PDqN+dNIDqPO5kbMfE2q/qVKWQgtqXIRfuCU7
SEbvEnuQCKojgfA7yynf2yA7eGV6UKoaLYWL5snE0p79rBztWY/xLaZR9hT2G1iGM2GDu6Vx8CyA
I7k5Jm8gxdJf+xY/i/BKlVCrBnCA4VvLWtlMQ6K3i4McxM6xB0ykvMlpHgCSvkLfujIiuIeuf90F
zUsmvH6eNsPq6+ny7POjCaExORjIVk4OrHZRFfVgMyHplTsvbWZkv7sbchIvUAmZg71oRrnjI16Y
B89tUqh/cHpFTIFW6eRlLX+AoeINuMho/2iq3KdRQj0/vTATnV2OLHaYU8eWNqI8eR0TcRDwepkS
pSzXTdfgiYIEn+DWpZqSIacDuukfZKnfBMTiFNrlncK5GZ9FVdhcY6qwpwdHmSdFkncWHQU8HHGB
4rRB/94p9jX/vEcowKHPmbneeM/kv/ADFK8gEa/VEkCyQ/GxIZCnrsu7iAxiCrc7N9HpYFnAkl2C
aDrImbNES3kEK3ftxelb5tX3je9t4Yrv5NACUyBtqrVKHAop1XyPoBAPA3HSNfMhs49GAwYuYrps
hqlHSBi8XkIr9YfJ6aQOr0Y6rtORwB1fXGlS7BNfRcj/plcRwpwWAz65XjNhBPdFfiidDA27iWlA
rcfX6W5mkMHwf/XR3AntJ45SUWIDbRjAZ4WHEt4S5F52It9dpUO4MHXsfOYNA47eXPMCCjVteOOw
SSWrIASnQBWqSkQ918PWo8oAxlEDIRy7wYrID1IIEKjXcf6OkQowqQqbmwxjxNZwkDzC55PaPOZ9
VywHNP8irz3wDhKHtgaHgt6jaO1tpWKijEnZbXo8tm34NEY59I1kEonj+QxcXmDCCn79DJ5bL22D
I7pE78ZQnZ7R39bLQK2sJI3aFPohPSb9MbFJ/O3UVaQRV/P/9VKnR7Q2hzecgXxc+wKSYjqFhVNj
B5N41dXKhY91dpdsc65Cl4IcjePcn59LLfQ8K8ySzxWtiYolgT5d+H22nPbtoTZ80zzixXCygxu+
8DHP7Xqo0lCSYqvFOexk12OXyArSmOmlp+0LAT1JsLzU9V74cqfl3F/+/vWFPf+KFpX8Kdj0U7UB
ODXqFjiG6zIsMYCVR6gyr5o7PGdx+V6zhkB1Wnz9kh9Tx+k+a9LHUutErSxOxT9jlUP1J0FhHfax
f2USctiiccRsKQkaVcvZWNsPFWwmsuC6+MFxjkUExbEc2COU3dTqy/CY1wdyd3cVZld8pknNjjQY
V3JA2mApGdQJkkdEYu0iRG8UulxMcePGzoV9NZYjidN5TXw1z1uHK42sAWrbuxaO7pxnZRcE8KVo
3lYEFD+UMca4GiZcIo11luiPvSzuUiUdZi6VWATNc7/2oQlLJZrr5CdQm+1wHU/u86ICmoQAkJCw
7IrTZ3oFx/9b6ECdsIDjfX1Vz45axqxBK4jWNBrUP0dt17tkpfkyWXdF/h4PTxLaSOSOG/B1e91c
1M08xO84XipknhtA8IAoZFLQNT+dDKpWGfxct5M1hOr3cOT2ybF6HeL6NZk0GIRVH+D+HL/+sOdW
fzpPKN7V6beP3fVvM48qywhBMuTDiCUkA1dzJdFpTUt/mVnb0NEIcS+O0/7k69c9N+P99rqn5+dw
NOM2s9QEY3O/cmLGWOhU+07Xnsus3X/9WvJMhZoUYhuRGMdSZoWTUnndOQR6EMq0NtLwvu/bbh4g
W/eoxuoE2RPjkv+yCHOj+zSuBtXHy+7AzKBuqHGjXbcSM6taG95bnEE/su3+NvSMA6zKPnEBnBox
Ij9Fe/NsvFiVCSzPtb6FaCQXuo4sryd2r4IxOAWTa9b4WDcgTcbogbkRdi/kqaWfbtjTYovGbVLh
1ia57fnDXGI7oUrsE7Y7uY8y3EiFwnlDA3894+RFwThjr6+kR2I2Kiwh1J1dbeW1Fhl3dUWaHsGQ
SKkWqdV9a0ezIwSOY49WWyvkXnvX9iA5d8AvyTRhCa5hTERXng5DODL6gxn722nfXJTGs8OOuK8Y
G0QqLDy/fza9kRis+hhmzZ64h3whImXXR+TWg58NFP+XMpLmbvn1lozZem+VPmlRmF9J6L2wxJx7
aOQUQE3jgaf1VNQZx3mF7jKnrp5zusqM5xYcRa2az1Zu7Wj4PtdElF2Y6fVzg1eiycANIWgVn44n
zpceuYVMEHYs9jrAe2S3rj7XqqsCEm4wpUNpUwuuCuTadkMiDRN33wdhuPbC5KFsaGvmOm3fhNQO
PfyVuvkLenvCrdpxQktEO1i88BIagOpgsxZxiwVYs6BBfP1cnHEKmHgs0HnoTDfUKk+eC08ZYjSV
McwjN1min8LhrlLx7kttbyZ8KvK38lmAqU8Z4K9Hik/YnpQIs4eMCrmHEVGR9aptmIXr9IFUPfRb
WJ1WpBbgxIXfTqRH/NQaS9c2gMfnEC9rhQCKWJ2ioVVyX4PWX3/9oT7qSydrIrt9S5s2Uw7ln2nE
/DajSXtwklo34nWvh4uCojooNedYZ3Z7Ver9UpNuPs8S0OGJrh19+Aqc4VPsvR7ZIHUarYKIYwDU
Ssd3LsxD54QYiLZpHU27BPGpMOv11pi7LZNt7vjXTRC/KnFx8DOM0ZaJEbkm46SE411Z/RH4463f
1zcWra9Z63LyrCvx1C0TP32vI24UlHpkbsn7QFqB6PgRTersCK1B7WMqvy5cU/XMDIo2AqkAAjca
O6ddTTV0PZuyUYI+uyRIKcLv1wxMG666JfkZjQhXtx+zYNP5W9mBHsjCaLyRKuyGzn9Th0K/pYFG
dzuGGGS4Uz5nU6B604ZXb+RxGeIf5EOmiy6tb6Gjwj0hWVHm1DhSm6fFClplHsJVJbeTh22AOm45
wT2TFYDKNBPrOJImabspZynH2GY6CTmGT1146nzBTfG3ANSA9MUUKNp24pq67/gU75+rwvDRGkpl
oRY5ylPFuHes4DlFhjQzGlObdTl7JUdxriP5U3RMwXbYvHmWOnctdjNpu0bINi/s7xBL3z3X2/Ye
7CcvtOaekR2m9aQVj8Rgfp82hXVsPFdledSa5k2n10ff/LkNdI3uPz/YUOujz56/69qNzGsa5P7O
Sp127gXdrxtXNfaS1cAzw2hFtRBLelkQmSLFgThkjo8QAZliW5hfeb0e44k7Oqjf02z4eWEsnBsK
CNIMFdEKh9rTrtpAMyGuaiNZ92EWg4U0ZuB97xOv6lec57g+gTy0pkKI5zR/4bOJEu2CsuTMpgWD
oIPO3JpW9NMCL3HXRZFMGzSZcfu6OH+yBYjhVhZcG+SkazkUixEf6SyAtXzpKT4z+1MqoadDGZcd
4mn1PaXH3nRJkK6jhhDJPA3XZgbDTAC6nxsF9qoMM9K1Yz1YPAPLxPWBh1ZrN8/IffZrZ6Wn4d5t
Cn1jDFMEYCuBEJLLpVqbtundG2iZcwKTjoFDcCh7ixW7GvaEZfmvVew/f/b/w3vP7v41JVb//C/+
/jPLCV71/Prkr/9cL+4X/zX9j//9HX9+/z9X79n+NXmvvvymm4fl8fQb/vihvOy/39b8tX794y+L
FEHNcGjey+H+vWri+uMN8AGm7/w//eJ/vH/8lOOQv//91+sb1x4MMX7nn/Vf//7S5u3vv5jAprbT
f/7+Cv/+8vQZ//7r7j1NK/ROr2lAMetfP/O3//j+WtV//6UI8x9UkRA6OHSVKVxJDrXd+8eXHPUf
1tQS4stUmiwMk3/9R5qVtf/3X6b+D/7JRqCgc7xnfWJMV1kzfcmQ/+BJomnDHtVAPsEp+X+9xT/u
4n/f1f9Im+QuC9K6+vsvDdU3K9wfKyDKWjSsHF9MQf/l9NQdJwYb+lwd1j0u6i7sxoWbhA/mMCCA
8a/yygYKp2i3aayOS5pxHLJ0k8weByRYGlv0bkV8n+uwG+DDjQB4iVuuy4UdmN4iYdOI05nash23
5PiK6tBJHbKsUueM7r6cIza48q8TNO8YLxI2oQ2/iB1beEZ/T2w2MiLtOXW9ENbBCHzBHKafFcEj
MRQoy9OWcV/ElntHg7psg00ZEVNoVSYmMOqoZBPbC2J6/SlWLZxXU0naJKmLBDYTNEPkPUsj1giP
R+jTyHg65toh7Ov6MfTvg7DMV4NsVz60+TW1928I2MuVVleEhXu/uspeVYZG1XooyBLL5bXJAQDr
aI+lLI638Yi3R9hdsEraWEXjBC+g6gFkqoTkkJiT6gCUKVK7jTbMRz+CcaL00Ubo5Q9jCH75rkPy
oKE82qJldqJ+P2tIp0P16myS1jepAuo3wo3dGUalEJpCdRMZN11fExRkepvUxz9npLK7cjEOzhtT
OBgfdTA3rKSbUVc7KDZRsB/8wZ2FEuaI3d4EnlkDAf1R+RVJAC3hgIoBEArWKTj6qlmUeU6wTwxV
U7ULfd72UJsMAlxNG3KKGAqSiWghzmSNuqylpzwxjJWVEQbPpk66k98PnMs9IGtB7sMXxOx4NYrq
aI/5ri07UiVzZ83WP3KsaKYq9U/iql7L3gqgwtm3jRTJLWWNnIs6iDlkAThwFfavOFY2cebdUp4Q
axH4OhxYMpYz85vQkvrW9fLrPpf5TmkTdstCow1qxCSmOeB9leHoNn4+q9gth1End3QfBdjQchN7
jqCbA+padoRfZ0IsUBwmcD2N2TKtScvm0A+WzGbH4HjsfiPbbNeJo/frJmaf4YjOgvTyRhljDsA+
xwRftSsNRriVKu8UVgDg9fQ0So8veZ5xXztLv1PEJhzbOeTw5jqtyDdz2R0tVTsGjEYthtM24+R/
sndezZECWdr+RUzgzW1BWfmW6ZZuiJa6hYfEZQK/fh/omdVsb0xsfPffhQiKKlEUpDl5zmti7HFD
TyOx4NrJ/SgxcVCTOVL3ltAIpfdGXqQ46ZNAOk+4CdLapC6XQf8xBRmpXbJggOzaG91rfylkwvGX
QyXKhaCS9PFbpanrSq8fF5xvCRKzG9tHckxR1aqLwt3rpo6zqLR+BF35iLDGKuAwL9HYd+cuBqXS
scJCocW9aX5mCzGnnCa8jM1H4vcKYKd6CDT/oBstQswon/VzRRo2i0Hoar/9DOlPJLtRf3Tms5Gb
R5ioj8gSt/tqICckjPqzQm1q6b0BOa3Yor3E+k73Dj5Mj2tndbjxO8MK655xa677Ky7WeuAuv2e5
AsiXGYSHhKJI874jnH5sqgBLbOA0nYFGQ4dBjOs5eeQG1XA1FM9B0V2rWD+SDCCL6y6IR70Zk/xV
qJmLmMYhml0kQzMdM3YxtHvGbxQER5xelmXJKSthL4cCc0gKql4ECyYfwjQS38j9XsU+YWU1TARz
RaGiubXfLbdcLgZ2gPVEHUp5oMbieEDAwQyeahd3FsPL8CouYA7pdqYwXd6NRUtfoggRjZhGhUsp
DxjjEkcm8hZuS3UyHQYjw/aOaslQqqWmPh9ZjwX1c2n2wblBl0EEV8XYHlMgpJrO+OAEkClN89SZ
S5TFmA1WfvvD8QGXqtJqj01N7VC3yFIK1nNkBg+jnFNAhXAjqd50p3EqXhDfjiO11lYRWFd7/FJm
qpghKg39y2Iz0KnhaXDcOcwV+gTGwnCxVOmVxJgzdK3qbjbtB0+alO7QhBOJoAKbz8+itFCM8gb/
24+ltFb7ynHBsPI8ywH7JjQlJ72IvGldS1p6AaPhYlEAvCYb59jWRakiv11w0KZAkjQ3eGa50eB8
tOtwHYyso+eqiILK+9AC52TWVQyzBy1N2enmvkdtZddiyxG6CoWZOFo85xfM2m+s3EDnxTna7B4w
ZXeZV4+ldzTZ0bvLEFjdDxm6XDkKTHqy+hMYXTTErn+OT96ov+sS3YDBQoVvATcrhIHeHCT/IB7P
AHBRScoXRpghshLrs3VrlPgZMOYuMHZWhxGVMeQHw4/Jxjh6j4dEeRMvxTcYjTSFwQzCuLMeLTO7
cWzkJee2hUBQ048JRNAZQb0kq5NI9FYeLSPevyhwksRFt2VgTVjBiWtma58PtwNGTi12enaFQ7YV
0IgQomkC45XkRbefehyIkhS9Ms2U50FX8yU1DdZbiPur0n/UG/zqKs9cDs6AEdKEQuSCfsSBEjZT
cWmPIUrS7JMG4R4nbnOEfd6EbpxQ7lnOtQnZKxUPU7mcGwxqUQ8cqfnE2ZvUHecm0fR9PiIMmTlY
e2BfhxvFhApPYN1WAYyRvoCTaxjgjQOPxzz4Cg8K9eHLNkfe64jb3M9k9p6DGZVGC8dXiO7TRUeM
pmjnj0Lz0cO0gDRpizoa8ByHBHfGwDuPboU+nvM9m/0PJ62MaOxeel87qmK4N2z1PZHLjAZHf6fl
1wwKcUjy4Wpw87uYCxzqVThyvNFsu8N7ybppk8I9ZyWTrCcHtB5b1IDgozG3zfshhoBLtHEsRQzK
/eywiiOHp9ydP/fv2ARVqCppyAJdzM6/NsDq7VM7OYxmnlxXg3XXSPlSzIg3Z5N/kww0rsGy4PWk
yTGfahvJNfMMjIoVuVfsOka30Gu8Y2b0z0HQxTtrLn6ZU+sfJs26E7VEFg7ZbHDwBtIhQ6Qmz7xK
BtAHibH3U9ayraDypUbilbaMRFl+w7v2uW7bXxraO7hFTRA13WMSAOgr/Sc7QHCDPrea6u7dVKHA
kdL6bEqO4C0FsZWwWMhUK9tndNFZi6Hq6379nPi6sk7M7Mm+UUZ12TZqcKrdWFbNvigGJlxKpvTN
tjzHiZouJP3+fbMdc6dY/XmDBkDICTKYARxNpfK/N6ymxKUDRnzWEjzIhuaSO0VzAReRQpFeX9M5
MbqlEE/dFjVbTe/W7MGqAk+5Mc6a+ZyLx6oY7VBmHZqX5jSgDSv+uQFB8c+97Q1HKBfwIz9EG0zE
MrGJri94htaXze5mpkTa2wYm6etxf91se9tm+0Q/th9OToj9dWjb287x55xfpzNEzCwp5kKc8/Z9
yV1yIfIxyfTgDEy2OAqMH1LYGHjpxplN6oYPeMusH1lsnj3YejAy12vzl5rdP1+xvo5HRIcn5qyw
8K0axH/SXLrKQ952290Ofm3+Orad8a9jMRnlqkcs46/jXy/9OEPNLcd3qmkYyNMUYVxhi/bSrZuk
SNuLQJRnCbfXtue8lGIOKIfzBL8eKxZWKEPqDc92e8zlhNkE0T4fcif1UhVlvK+3Y7qXNKfeDqKv
f972/jphV6SsV7w021t1LSig/muje1JczHWzHcuo6Eadh1jfdgnbqYqtjW0n/LObxO53s2jc/TQv
9WXU2hp9c/ZwHOfWlkO1TibjL9ljShWUKSJaStFb3dpDIRYcwwVHrnNi9Dkk7NwiT7U9tiRp+e8/
+9u9z1eDzMZB4l+vYUjsKJUjhgnQ6LLtuZngbqwbNdwUotLP5mKjF6BTcQJis+4mrctt9NGHaynO
dd7wfetG28bzcp6CWHsUflIzdT8WNYYInHAJ6DpWTSeawVpdtpfbnr6+tGXe6uH2OpB5wUp02MdI
Y50s0bxqgT9eNRnJlIkjc9F39xwmwye6J8e41B1DiTnMb30bH4t5mb4ZaKxhXfvNz5yj08U/YPOW
F08DINESSh9Qf+sOwovzPZJmqrbFE74eqCCgMlFbAu9TyMbHtJmZLkeLHLDRs5jD+3XfIPoU+iYa
RLaD6zRAIwirfpmf+sX9QKkjP0kUIawCqL+xeNbFyfXbdiyNCDMsP+y7ID8bOFXvkkI7+2Czwt7t
iys1Qgs3JFUYkxTmsXWp3AI9ROzPcotL7GEd5iTiTncmrNR082qc5Ks06wwbeTR306RDp7EEVY0K
W3FxVf1JD3+ymejPXcC6DDZtehp1sFLVOM5RSeWHXML90AN+jl03Oc/abN8EKBgi5tDhXyOzW9Mi
IjQ6CnEqdRvqgebQ7pacpaZYmx9GohX2SbS5WXZMLdvu18G/PrO9G2T4eX19rund167zcQ2wgpvt
PazEXEaZ9WOL9MdDM6Fl39DSFj8TF2PdbC//bFiW4HJcMM+PNq5dLGeWsFxa95zqR2S7VjGjEe1S
lx6oyeB+0tEK2E5EtlT8OWVX6OJSdMt0xoP2670YJ8JIauhPb8dA82KoPVMSX/9xXDdfp/h6WfcO
gmhzVkV9RkqU6DWFeJT0e+QG64vAToRj6+7XpvTz/qhcdc7xUKdB1Rb0U7oCjZ0+Ai9hXYIaf459
vbHtbRu3C1SJBmUijmPtMVbwv9smKeafZp9jw/Tfh0QPOdkgztuJ9X5t9yUXXnbMY/tKZDrP0Hax
qUE8Dngwj2B7Di6SWMTe68NOqgbZ1G3XXOclqIzfUQibwk5HHXHbzGNjXcwUD0XZLX4oVwdMbJea
Xeck5gXRHvPkEzjhUtVciMuby7YXCB7xX8fAWPuhqcygjFDgQ/yOX1av02+gtp9cdFcYG2X5Pl4e
mirLzjjjANwiiFTzjbkOwqbkV257sqrmY6mpU4I63cV2xXx0pHli4ZrsO7oGevzgjKgpcFXLNiA2
67VtF9gpFAGbGuTV9u2TOyOoJnAq6LT2kpdaf/bl25yr8aIA4gmhm8d4nSBNN8M7xfcfrPWs/TY/
5kWCBvn6ekL5cQn7OMD6dIKOi3JtJXZesszUR7vp7Be/h3Xw3zb5ENjVaVznAQjfXX+V5HNzxM0T
cUmObZt+wNW687jdxtrCtv/b3hidnKGq3OaPfNuORTdHabWK+K5f8edT64m+vnH7ru2N/3jM71Pm
lK8zbHvb/30d+3r5dZqvy/s6lrd01jghZ9Z7+Quyhv868/Zhr1KEHn+u/et/0tJPT/gs7b8O/fmI
ZnpkTZwBmQZhycsyj/KCxJl7EF1xZ5b092b2sv3I1MsSn64M1qW5kLxKm5NN9uSyHcQk/lkNAzYY
ee6eEHjC1S5uLk3SZIjbUufStyaztdytnXxtJs+/7eLMPHRLLnR8a3IrRzQE2vAl85n+1eJhOlNX
6BHXlAl2wzoPixzxKkD7XM92EXonH5XpIpDuowKeUVxxNa+/eDVSsL6PXKpfGdmFn0CyebhYVZud
UxuftFBTcX6u1gg0m417oxwA9DJl7wajGC7bOZjFMQJWUL8pz5SMS/g6Ao//JGv9T8LV/68o/MeK
AilPku//uaJw87Oby5/1r/9RTfjzT/+qJjj/0Cm+ryxgQOzg9Kk2/bOa4AX/AAuE5Bbc95VICoL2
n8WEtWJAGcFAnwKcGdJ41Oj+VUzw/gGaB7CrizqRp3u69f9UTPi7lBCshMpVRhA6xVr0oNbx78X0
Wh/zrkqL5SSWUa3IZerMNnOVh13DrFXIsoJFJYiGa9MS8clJxZey8Pyd32LBMLu/AsR67BpLJAvf
53+7lf+sfPyPSsfflUguzrM8HwQGP/N/Mw3RaEnRh8XVR+tHQm8bbQOJBLQzqDsYeVANq+5lJldm
V+RpK2/Nc1j9/4UF+RvHzEX4oMSQ6XQojv8vLAgZMF22Tjqd5qElbKDoypqZWXoW3BQvhhNQkg62
btEs/f2eN7XYOxKMhfZdL7jEMlY78PePFFJ2Zj6wfgfFTjBdvpXDm60JIrSea9ZS//+S4VhrpX/V
iVagGQVMlMMo8PCA/8K5ERr6mZy9AZdiDy+X8bv0SrGn7nkq46QK88l1QvIRV16a6xGad06EkY90
l9dM51cOWnkP7kCG271eCozj9Lwjfz6AnTBtpAdJQFsId0pDf5rMtLtkgbvg0/bKTbKQKRquvJqv
GdLsYQjw5hZyLQxQwk30EeXw0ZxDs/WzUwbedrecDK+zd9U0mnswKvNuhrJDQZ8Kqy++mTDCw9g2
ioO7rG595Chn8umIQ5WrhWgboiDs18XNhDFkrFeKpIWGtxg20b1vElHOMWV2pz7bo3hMEu1emxKc
jxo+U1YuT6ZGvbog8+tl5on5VOe5+T5gBvHmIZk/TE4bebI6YjnK6mpxishBENbFDTWynPVOrp/u
gG65+T1elySfl5FATEuARAk8F3sbiTL8OK+EZ+0NHPLw/MN+xCp/JLWXYc/U4s0Zk12SZvIZJE1+
VpUkNeI76dGMx7dE2T8an1TiWpMCTQnNFnEiChqBJcMAxp/KGu5dcQUx96PU7SKycr+IZi2hhuPc
8e/I2NkONrJmq/B4mcFysPp2LRBqWf5ij0kbZZ6GuwmuGXZjXXu5Wez6Rdy3QE3xzSkxfMjdYx0w
1cQB0I3+zYBlkfp3tk0Oqe3n46AEhSTcexyByVIxJNWuF+Zv18MvbtDQvka6Dx1oeNBbL9Wk/gmz
Z9f7fAndIfGd1TQV3o2nvvdu/ubU6a2o/QjhsbcOnIjVWuTXq+AJNBsZ7dQJhWf3uw5rgTnRTzMn
IdOaXCnyVlmPjNlk5d8np3jb3qkMHpNU6jA59iMiVz0pZJwqFqB9pBxx10KIW6YS2pqr4S2g+mdb
x9xszu0XLSn2rRuXhxUNUtg1xN6ixm6Ae+cJunW7pJ+eSK7Brz+jKLlzNQfLt7HBXc8PUAjoMpah
AfYSJoBzzIGUBgfJY/DoANLtyHPcxgYNsVagKQwXQwIbBk1Z65BHcDxRDclKKfxo+wVJho1RU8+P
tiLzlwS01LzDs4K8NHLlPPdF2p/KRfGjU9dWrp7UUpWhZrTg43l0DbWopQe8JhiWOpKt3xRM4XiK
EOjEfFfBGIgxoqqtUd/5lrjvYQPtgbRGgRPfyIwzzL5dU5Bt92OzNgzpJftgsZHqTSoAZF1TRo5a
XnO5mgXpq11QKu+WjGRtP/H5BFDR0h5NzxGHuIUqE2jznVzKF+iDsH2U9Y5GDAqm81wcWJ48d/hI
MHL8RvBc7EWpYbKm1Es9w/oVmmNQU8KzUEfnPF/ztI1F66UkpTCtqp6R/AWqV/KPVT2fOm1ATLQP
eKR+S+pjHcYbHeRRD9mC8gwOLYNqrinw97tM0pR4zF6aIIi2TjQtNItQi827RHtBROBjdCA1oJpx
3bUSuLIRemvZJxhfRoORzc+RVduejRhpH01Qvs2LDt7PPzY4b7X9qtg00kkwWA92ZcIXpC7wMEMY
N7phv3cVU0RRzuYeXBI1ZEwD84nunN9JeKFhjvMqGVe69vZEUCPTgRGm+2XSfjtT+q2bGCNmrH98
m6ueyrwKsxMaInAAEn5djbRIbeLnNJWcHQmzY4V9TFrzjBqwio3YminVfSRkkFdr8CHyumhqnheA
XvZaSFNU1axW7LcvIkqhR08XZ7RMHHe77FjqGbl16nTI5OMFw2NnbjD3iUq+LWafhfVC15C9szOC
nzlwsqZNfmxNZFGMZqWefPYNev5lqsPETygVSkxtsm+AuPydJ+q3oOywHjKKT1NnAhI9k8eYoyZr
mLi0S6O8cxz4GxKLnT7BS2FaH6DlQgjqoqIJ7uJCghhjQYh3boTkloq0ao4Gw/xI0N7bIRWz6gSK
eyvGZQJZpYbfwA319Yk3hxGXBft7X6JsO0zxeWuY8czkjUf8pxaneqThGTdbgIKbpX8f1joyqmwR
ngePWyuyAoYV4LU/rRSLwc7fezGzhG7yONu1gfco+gL0r65n05Dh2KbFzkXx0h8XGmxH2+5yRjLN
bd7MMijDKSkOnXRfV5hpYDKoVOsQ3XRLVFUgjfW5Zpnt+FwD74mK7EjSftSpF8CdxucSOf74gtGS
XzEUL3CENtlDbVhPJClk1NmLu37z3AhMg4q7yqrfBNMqiEUSnzJ+kmg741kFQ5lVtGRuYEhG7NJn
kOfBI4WBuuqy7EhZ4hTZ5hFq+HeGXVM9yvNfEN9oxKJ97rm3sW91oTdiZ986vBzMBML6+OZi6d7Z
BWKuU6+HGTY524xtIDsUjUH6O08BaTg8xRJdQJbdFk6ozjMpAqgSfvW2xQHaRLufdKZJnskOL1fG
+/p2xng1jD2AdNb0fWiZVPKCeuXcF5+FGF+F7d1XjhY6DZJejQyhs+Atlhef9fRETq8NpzZ+0yYa
1+yJNXS+ls3U7JlqmQbdY4UcAEtWBjJzqc41/iUpUQvF/vjJ0pOfVBZO2w/RBM6O2hyWGrPQohNI
o6LxgV9DFlAUXEfOBYmeXWZSXGe02Ymem/snBDEyTFLaanV4BW/c0ywGv4tm4QZg1e6EFSO7aR1I
rOP+o9pHOSwvgQum3d7hi3BrFfU+g4i/s1GdDL0JrxTwdSfbTaO+R7qHPDrErVjbQ29BV6e46azb
udV+sSgBWlvSVcZ4KI6lb14JO6AP2tP3pMQrXazDKrpePbEPd6drxBsSrgyiCJOF5q3bN+g5ppDg
1nvRj5SARRUz+KDIhPe72iUV8ZXlcAn5dIH9KcOty5qKamPutJBL6ctawslsb/5FYQlpFpuBFOx5
FRKIYc/paL8Dm4xtMU6nYmmBSsZrqBvqCzk704C5n9jaS6PKT89nanUC2k+TadjSBZ+sNw6OCNKo
Ywqea/PH0J28ecHuD+r4irMJiZTnI5lEMDYrrGoon4RWLgdr5kfWTXJa9a16k1FZA16J21NzGGb7
hDs1YVHKACrnDBx1ATvRxSSJmrW+q/vqox/Hb2YLOKUFYB4hsXclcuf7qiMirQWNwtd+HdjRtLrK
/AbT+IkE1aheAClCuJOfcUnXgXiOqe00wmtlTErN4W4g0MMqPP301++vZAHVBZa+rtS+dKv7sSvf
8ry+FxoO7BlaA/HKld/m0eZ+SFL95KGAa7vFGxU2P6ob5iGtGy5Vnmo4I1Bqr0b7asafWbcn/ZAY
tNXequAuNISIRfO2Nb9AYszba1HVyL27tD+rBVNF6pswdGlGazzXTNX9FgZl5mupQBVsg3Fu+E9b
DLIN4gCaMBDJ9YfYGvi3wiDuKTqQuai88CjHkRpohxNzDYNrZ9X+k6iy+6nu33LBqsY8Sm+6ndJn
SxhRshBmBAmzM8gZ/Cb64mOLfT0XgcRYYw63tKtKEoOLVYaB8QBnpKz8RNSD3k3AXfbFa8DyhiQ/
IaSrx5dszD4zo3gDBsB46Vb4G9t44VLesi/G3N37S3xoAISFtc9KO897wNIFcn1riLqsw/9SIKQG
aACbsjXa8GEEecZrLBkCuk6e0t55KyomUnt2H8ugeKhz7rXMyjevtzF56kLkeFm7G4A1/KcxC56m
2mKMHNyrYXbettlx0Vi4mu54W6ns0hKCs6DIhih37m27fMt6oprGW34RoETeGsWXVfwEjJpgkN8+
qfQ6SOS9XOOGoMLvMsGUwW/yT6JEliHMe45dpLuZH4QqG58pmmsyHwQB7XXXUwRbg/8kc36a9e8x
Y5BYGheFS3wi17rl763tb/C7LKbCtH2iXNNzXhzKkSimHvvHCnMCr17nl2IhaMl+rPECdc2n0mfR
LTPiYSos+OBxb3y13GTowO2cSb43w1vRMmFuj3lJH4oRtHmQJwuqvul9YvgniKrXKmXsacf6zey5
VkBdxwzcwxGeB4Jm/Qe0htURncE6/1yXSKDT1gHtUS2Mdls7Xufh1rZP+sxlVSNhe1HdS+VfK+Nh
1rGo8nNCpNkcfxNqvkHZGA89/InKKT8HC366lPN+7tZ1rgJwlyWY1LDku2Ta9E1heQCB+lroVXYD
ru9KEzwIu/EPlJe0k6a1r1bmPA+6/zMNgluvbO5Ll/7VGD2+zG75q3Y8eQTbXRzuCp0hppVPIL4E
g5KSuJRq6+IPmQkmm8bUwxion4pMZ9hPCzBm06tXnEvoQl+JtqByzQEYPcv1xoGDaePSui06m+Tg
gt0mzCMgNEQGBib+4TXz9WgJid4doQU852eXCXIHxmNi/cUkuUC0aqoGJ1bbCpvWJPeeGdejCDD1
jdENbA0tOKWJBag1+JRrAa1QZZQXTnEI3k0gMMdY0mvGJD5MUkcaYqyvmayvE59IrF/Ks7lKDwTd
Qmd3XGzK6gl6BewEveMhre3c8+S5lTkGWC6uulBMHreiqLPmkAcPZAQBcxNHzZrj1bd077RmfvM1
Bxys2eBizQur+7pMG30vK984BIj7fRVft72tKvunSqvMxdiJNQPN0NCgf5OENqCoE7hg8tStfLbW
r94uIjYJVgB4UcXYDo4xSkiNZ2R7c00xlzK7A5fuHvQ1Oy4JxC7emjFPLHLnf2rNW+152+gk2bM1
2/516M9HkHIhMW+u9YbtLW1L3OtmxgqYXH6xZvW//mfb+/rw1xtyrT181bu3l9u7X8eC7cxfB78+
8x+P/XXWbK13yLXy8efaq60UIrfiyNf3bJfXr1WUYa2nbG9sm5hiS7pWXYytALOdHO7aWpZZayjb
pgh+NUE2na2mnS+GDsXYcjVcBPXKRuSpgzUfbmAGS6q4xyTyX7CJxHMfRuG3hz8ojrg3j6qcju1Q
jxc9fRsHbzhwLxWYCyxvpz6ewjIt3cuI0xd8Pn9wL1y3c9kObpu2xRXHSnJt5yQWXookkljFFTD2
+8m7JGXuX7Y9hlPvkgn8fafBQIOLgrCI7UMzU6vTOmFeUhIyl3iWDyYg6YPmssKETfFRMP+KmAXH
OZFB2E8jqy+v2rsG8AQDdA4qTPmRfgsuRGcpAt4Us2kElJsAzewUCowL0BQPLIFGQWA/l5ob/Brn
fT5bF6So8T6G+RkmAI4NE7VuByjW3s6zG9mwlD8HDk7Vvh4Xx9aEZBwjXWYiynwIUAsY0ltnRYam
Nf6i3MgLfdWi02cEED2rTon9TSEfhETxxejrW82n8lZ3wW2sY4eYPSd6clElrHcISah1KJ9SrrHE
J6SlD7OWAilU11mfIcfguR99XNwLy3Z3oPjHcJALS5qSdGeR1OHoLMThcXIHMP7BGpP7RUPVQWtw
Yh7Nx9EvqPiXWcJE59cHTJZ+m7P94deeHWotXtxSVb+CfkRmoB0+WtQpJjntp7a0iRDFscmGeycf
b3thEAVX0zUiNSxXXAbe1lHo29v+mTLBTT2oSPa4wdWWmiI1/iqNWX7r+97aWza6z6Ly9ivCjySk
f/FL79TERnmeHIUeC0D/rrSau6nyWoZqIsA58U5VlwEJFUgeVitzz8UoEzpOQW4H+KPZpd+mynUJ
Wgr7Snc6H7sLJHESexx3KdSBUPmPzkpVC5CBNFN4eLW0MHEmAs3wwQEdgp04sgzkfKv5VlaacfLy
GVQq7hwtHjGhDfLd8ZPXtkXT2u7lVRAMTdhIaz5Dr496gcoE2VuMzeWbYXcxGRgZqeDRBOePUI95
ZSppkLdV12KwfOiHPmaldXsSFnJAlcsiU8TDL66A9YoRB8fCEmi0YCYO2Aurd5ypSWn4SOEcbT1F
nxeB0yTtBi4j31cZPi9JBgM2MJvbYvGu5RDB4yTCRymFfJwe5vjKSn1wzvApIkviHDj24oOl4SkR
5huYr/FYEIlBNdP3Y1wIljHkEPOOr2qzPenU9ADF8irVff9WkrumAYEZ6XTUVdsMtIw8Oe4Seaqx
D04PVmN0jDffKRMA6PadruJD3WtYsfYGjtGWenGH9J40wrMb+8fRYrAAhn3fuMFNZXhPcUxKpPOR
dzOyu15T85PW6+8sXEmprPwJrflupCPcfG+8F/1ELstQYWkLPM0zCe4naJH4z08GFI3dMlvj6hNw
6w1Bjqk3MntDpyDEUeeW1jupofd0yW+kYV1pJTqxWX3r3tppPh46UPO3hsqYjGE99fG1VqII74Ic
rCftoa+Kn8aI1G3fJzRbsIyucVtPSH0MLumqxFVYk+qQWYjLT13rfZ8nr7wzHf+wZudqd+nPbdP+
roIKb0gio8Wcr4uaLEKFIXe86i4CdumiJXbvO0t0pxadxdlMnwZR3QT5lAMbWHOPgXGnpLzZMAAI
KR2trOhCEt90VKgbTu4D80n2SwyBZgSkvaIGw17a4UJu4Zw6IP0KHQxzmac3pgJKOGnZeaiKezUU
8AYQzNw3GAlcPcDWcB61jNVZ7spDnOKzNSCIOCZIvg+z++LYzvNU4zDN6qXp5V4bsUgy1QuAqnsi
uSiQAHYzx5l3tX9csv5nvNw4Vf6E9v6Roe4pUyqEihpmDWJFFPdCtMu/D5J8b+ucBnCBgWwuVJbx
ZdIAXAMbK5oE+V+rfRQYhgpKQfF8QtfiAB2LCgdrxNWYI83M0BQSZxA3WkzvXo9Z4hRMYr4zPZR9
+mFhsZ7Fze2MAIc/zjuAziUQX5R3yqgwshBw1VHhuqPb40eeTuQm2sYMhyq4HlvnHYAp1TAyjKTW
qZRo0VDsqZLdLr15IxrxNLjGGz5Qd9S23F0/nGNZvcMIPjlrkzaS/HAtfS29HhprryF3pBL8WWV1
PYiG2RLR53I/IQWZie4ON6SbtC2eZo1hI2iam1xGtjTfU5Mw2Gy7U60bLyoxHzy3PSSg0B3UjEhr
Oe3ONgjLkTu5nfr2qsgT6gAjXpXU6LnnVYdm4GL+MCZxb5TJtZmpOzgniG14JNqXxrw09hBlZfXg
6eV1lxCrDUyxeZjkBYAso4aRlJKmsvMl6kvvm8Waayfpl+Uy7bJ0wtq0e4EQc1WRj6ht+2V9NOup
sDE8tauMO5kxs7vJ/R82Xnes2KF4d/I19t2PqfWeEHcOoLxOk/dc8jjGSbzO9CGFApBvYDKYvjto
hIGujeLSoeIFHNIovXOyuBehgSIyxsgoSpOci7ohB7+zUZ2DxMGJhrM2vU0zZrcWqdPSb/dYskTo
//0kn/Jt/jYnJWtGPbcjMp52jI9viaZPugTftIoKBcPScCzLlqXq1aLVS6S48fhSvbiZ99D71c96
SS5Dc++T1Clhrzh5+6bl6IRaqfazZyQbcjJL+EphmQ1uDxWUEjoUMls3w2ReK61gDszRdzDa4tvk
zL/JiX0nVIlAQH902ZWf0wxrpquQ/MEZASFcTKurqYIHi3aOHvRXy9LGB9coJCtb/2EmwQFjKGWF
rU4jXJR9XeTwygzv3p5rPRxZSpIUra5jjHTIjjhXLum1Ffek0ZmVfTXkPjpx5S1xdRLNbr+Ao4rf
MJb5LSbsWYc+CDsjcSPd2LeV5lxNs37KRc1oUA9rlUlEgz+990X77vbM+mAeR6SoKbE6JJXFNW5/
e4Mstw8ROUX9c+rVZyrh+iMDEPYOtJa4hm9UOMmr0mhrq4drnBIeQJ/aKw35pcp3lkgfB9zuvLTf
8TjOmpc/WzDndm1lHqvJZnmR1iLSJpZUFdZ8trK8K9cgc5xr38hwP7iaZYV5yUQPHDcqzYInP6uL
kRvfZoKkNfNSROAfSCizHESBCi6EOuUavstTYR8Z/T4MI35xEi07DkK+joilH8gvTbtuGt8aCqjp
xCPN7ptmedWnGhp9zZyOS+S1rfBL1pixbfuogZiXJm1E5dX3MSBxWqA5cagzBdiXdBuT6405W7R5
Nb7OaXoY9ZKiVtOm4QLwIawz7Tkpbe5J2T5rcr5xQclX+oAdlTft5gXM+6DGq9x0gP+ZGHmbd0VM
3sTTIYuh/bGnDJLt4Kp/BgF5lcih1rVr/PSpdYJ7VfnPNjk5q3i3F+JrYj3XIys1V6yFiyp7yDEb
UrF9gkr3Ksc7+BmOb7y3C5VX/mZwEcTr4ahMKnDq4DooYFJ9R+JVHRAD2VHj/S/2zms3ciVJw0/E
Bb25Le/kWiV7Q6hbEn3S26ffL1NnsGOwB9j7BWZw1DJVrCpmZkT8jqlYjQ4IGTJjWHulj9lW/pnP
2W3+9bNkMtc25X1DtginHOBzsW65QXSewuXh5aMlWIbVFWKU+KNBsP+PPzXjit0Isoj8lQDsasLJ
hKcrneAgH6IX4JxhuJ69fjvzcFTy8p+mJTZW8rQQp8TjRjVsS/4rfznkOfrY92DTZ+yEXNVkCZy6
+nWSXX00ayWDOWZngch2BgdSFbubiq8tZNrqa/kz/l9Bfg24czDGX6nvU6QaNbJI2O62/ns8NKW2
sqxY/Re1xIGuAjrOvkH4EmgRxs0kC/MrFRIu+bVcjgHPlYrgphmwjCmxfiFrBdlIvzaY2A2d/i0v
TBDvAkTJmDcZH6rUZDY37Dr+AkO0gH8ORcAIR7Bw9pXtYGhpYgMj49WrU1yKjbxWp63z7VKE7xYm
I/LJq6bfYu61NgCurYww9e5uqsVGPpy8Lvm0mnw5uDWq185j1M4+otuSfx37+l0Dkm0UTEz41WYM
1/LtkS9PvoX/eKkBV2VOVHPMzeqFZgLzuARgrZzsLfv3rk652/heCwI2e8VGfi1/pwTv193fOm2L
XTLN4Ffb7OfXCR3a60m4Dnm4LAhRI3drgzkWE4o69nbyWxE/Llv/IH8Fi0T0TXQoGCTZRv5HPpSu
Mbs2uBqG7nPT/B5LcS8fUv5OUN7my538DXlNovyKb/9xURHflBcclc5RPhVPcTMOKTv1sk1bQz2d
fDh37LEagARKEm06/wqWA5GZVC/p1hXlpWiwTwbE8mWEk8lgsSEcqrNA9UiYWIm+gVxsgnREVvKN
o87VYlWlo2asFs2t9nGkaxz3870C8Ksu/ea4vWoTt2vh1HguF9coJSRHL/RDD2IOSRY4ONW5l5hF
64JbEZeVmzQMpz10hO8qaA/TBJpNIkOCuhDJ3ujUB6fB3aVOL3X0kTLQ47AxH+gWfhfDVAC4e3eK
BmHX3KhDccshybBMgiJ2fbXLFolh4bW4E6HkQpgsjngCxmYRH61IPMJ/vYaLD1sHp+uaGodxQ35q
y+FB/h9JprmtJE1MUsFaSEMmRru7YWd4LQgWhwj5o+SphUO5S6RYj1T3xplfurBBDuwwotYTJt8L
FRv2YubWarwna0nfLOH5a7duiKGQriOcENX77HSPWUQ9tDgM2V0UVBtr5sywB9o4/ehNwjnO8sBq
UmlHXDM0hjnO3hXpVzXu9lH9s0oS1MibpiguZOGBVUkEhoFdjtQEPCaxDrNmJ4egKeM1M1Zub4bC
czHfdz1SiTQvbyISjFauhMz0DgZFK7I/dpO0W5wZz4E5cv3iq/RLwForf4M/sUUbTcUEuH8cG+Og
FwBIZoLwQA+3kPpfBEpZIu8yNPOE3zaWvVsMgJbO70uEZ/ojLnCgZGb+HpY9IGQt8AMBpCijkLg9
i15HgZPUzgeUIwAgKAsxeaQA70Jrv4QdSGzOMYxnMTZu895yS7Ezp+GsV7l9rBr93AQMI+Yxsdaj
BDMds7yoEX5+LEouUzGvSqhiK70a4f8Nu2TCNEsPmWUbEoYeDXhvefkYhRSp6kb3PTLOe+FuGyNw
tiSb9ruCTmb2hmQvWkA/UVQtFRa4cy9v+UojNH0ZnXTn1Bd3diw0DHyq/eCTL0DdqPn+QTjzeIM3
zQZYxbnTPXRW2vMSTn8SfzG2SZDu1FPXE/wLN9OS7WSKeD3YkTjq1NeOkDa0NiSSySpvP2kFZV/p
wWNksUJzk3QwIW7SJRk3bYRhcMJ9Merucz75zboaGZz2ubMbAuqWJbkL0VvuYeWiwEudNSoOVmIf
Xy3JzBjZo1OchyYN612YDHuBCXQhGDXHo6ehKghPlm2iaR+Oec9nm7w4YemvaqYbLnzenTBisR+n
P1ScJS7jM8bfojx3xEyEk/mqG4AT8Zhf6AOd9Twt2a4fxb0Vl3/Au+MVzJsAVSHahrC+79v4Yrjp
t5/fBAGlUZ03Nt5NTJ3lWgh77m2tmJ7guvTrymUPMLByhmxPWaZ3l8A44oVlbqcY9lZBGCTZJ7As
FJwqAUXFkipKrocij/jf5N0drRvUQb+8HIpIN1IedSnVYMutxNgmDmId1QSlkY2sZQ0EdSYR8NT7
uAEBFynQAFUoaArgfSbNffAOBEHiX7pd3juL86uAQQjYA3DDAu4r87brrWcnpYET2l4HcsyG8jK4
yLuNaaenLpjP2Ge70AMRKHux6spdFiIf6Rng4r6zLPDihEVVJp9kBIkWofGSV+V7mzuPWQwPSLK8
ODqoHgHLlk4wHWIBFzI9MffzXVjoXxI/U8ScZWAf5knPjgVvglnxTTSH4LT0aHaMSWpyofdgiiT7
XKQCCIMH/1yn2TsaDCRQ3AsiiN+0MSYnGVDb7FNvl48e63nCbbnXN07Igd8tQX9pOzpQfXqJo/Yt
lmMgZ4DJk8ROs/IlRwYSytVYmBEJXmEzVRM9iZWt0zjiyI4gVmLO/AlBzAJUxRwwYkSmoahcU4H7
G7cZDyPaTCI18+BS4AFQOebFzoZfGCMmjA65QdyBF5EoB6ZQUEYUzbasy3brl9Zj1Qb1CZBtk0iR
vWvA9ChTJz/ij3Jnlc576pp/qr79radgyNZCDSCIyU4GPoLApr+IkOB6PzAjVkCnODQbSHU48MDp
6aTHbbQif4o3UsJMfUP3YPcIXcCkCsC5JmqfsynYp6TorBsPTNvrvsm1v/6Qp8b2Q1Tf2vhA5Kmw
+3OGzdxWQX554t4spnHSJa2zlUxPomc2XWIwN6kGCDVtA2kkEu8SsSMEHgYO4M12xv9DgoKuXz23
5viYGQHDGvqNYebuZRCM+1/lPnDf/BJISnUNlyyFnaE1XlVl8IqZxus4sQGVKdhnHcRswkYVYSGV
7v+eVa38m/7ZPUaygg3UoFCr8fCHd/6vlO/GZKHBge1wLIJDMeOiAigK8uv7qdhwgj4ukEMPRcsY
0dawGlmCteIuoLOttkIDdZf0KL1j45s42CVXqU64G8qmvNckk9GLKItCVNfqX044yds9f+c9qU/Y
u5Bd2rk3s0WHg3ojzXv6twE4MpAAXt3XJxrQX0vE+/b3L9z5Tzr5z8u2PAJUPS+Qvk//ZBwHjass
qrTuDrRph5yNY1qMm8CDPKpxNBM3jzjyu5wnf0Mqg4MK0LBwSJCcizJlQdDJwQqgXCnh382S5hPD
BNiCLH1ThHzUrSzAluC3Xw8QTvxd7/DuqVOUAds6g1Aw5BxrZlw8Dk3IQoCCHGrJtyybYnmf4pzM
nmDxefxw7SXBQQhGQWE931NlvY0NO7bc4QqXvHWolUdfr5NDFp+rrzpZ7hqNjMe/f9Osf7fikncL
L9S0XJ9YpODf3zTf8zNv0Kz2oCUWBLgqvGKlcCAchr1MYrlT89iZwGKKTKnoEaAuR1x/rpo8WmhY
Ll4ZuOxB2tMgtNuoNneKHKNoTfhucHy6c0kbl5+zruWdc7mFYj1+YEz69sNms62nwQTHXWiRJLkh
GpPDkjUP3TBxqMbHpsTQgKG0XIF///K9/7xnLIdNAxWGD5PxP2yGo77OzCCJ2oOut+YuyTda6CMe
wuuHWW4EvoVpjyLT6yZ5cq2fnBVJT7P4KJNCksAlmzycwzuHnFir9rZsfofFZasrhmNbQbFUBcNU
k6AN06CUh0pkF++zzzsjsDoRCA3XnsG4BQ4E+4+GP/gIRhQsP9QhJ42hzNFW5JWO6/HYbkcPRVqE
c0KUTjA88ung6TgIL7PiIaWjXZ+ctjq6Pt7Qrjzb7JhgOSexsRfhdfnRUK2NHBjIYnyU0ILvgwb2
Z/auh3CPovkpg5qADRBJsvJ0Ba6qKMizGj45n7iZBht43AzA7GMNE2vz958I7lf/7s8W6GSPI1qx
EGZg+K3/mwGkg4lflc/k1aclIVMDxeq+89NpY2JKV4jx1l1cMtE6j6O07k+uND5qhvibM7kiyBV7
juhplpy6SvKsRC3OOM3dkOLiEhfEH2nYgDQmzb8Av/rZlFrjaJMt1A51utUM80Mfl08vid7hnu1w
Tbkia/z2MzaOQntk8MGB2phgKLDKssbFdav0blK7f8e0q9rONVYiuvtWSx4n0R3JVhtQm8dzvi08
7SnsYuzeq368C7xp2y3dWas7fZcNJnlSwjkLY3TODnTXLENF1gCTxDz0ZcAGIwwG9PaOMI7haG6S
or5rmdUdCGjLKLxanJ3LVodNDnd2U42MG3O92LK1Id4o3yUH36tdhp1seJIZpuhsVgcD3bE+5Y7f
5NRIskhzm/w7D6Jd57M3OTZVoGJSqZ+bFHJoKR/0IfoWRY6TChZ6ZvupCsqoqO5dDQSzET2W9HJl
SOJW4znXJWwusi+OquTVS5tjUIZP7JTvsjWli7bWs5wNxXn3OgbOa6hXm8zpofQOIdKRoNkzhrzU
CxVXoFEjLFiK4ST9JolBVPxrG2fTHRzGb3uYHuqiOJt67NIkwqFPlLNU8DmL6Dlq8oNiqnbxRxn1
vzFI4bFiegjMJz2BJMIpCnI2bG07ZNwpSwxip/flVsvoRJNaXBrXu2YaDF7J6pIVZ5u3piSD5Nhr
5Rc/j49+5OCq+cNv62XfIQYWnV709JFNfUjgkPoMEXAgYNTDXm/HwE4Zhmw2NkNrsy0I7q1MuPdo
3HsDPn/d4mclW2Eq2W0LMXLX9tYDSWivodyFvIUn17v6OanNV7XA46aKN46YHuJ0gAFQRQhgavO+
SgmwQn9ogKtIuraD1Wbz4kfjvWPhzWDS96ycMcUioFn7GglRJJfQPAe0RcTx/prq8leVlPez1E10
QMkd7XHQcvjrIQL1xA6vGsPzTWgYKMQxRVFtd6cxOBkMRgEL5b0h6Y+lxh+m0zFOxksffTDp1zR1
28bx2TAaTg8wI+yEzthD5LDhreTc8CbbSwVJQojXsVi2tY+QLRsBrkHGn/qsNM499DRHIyxmzJL7
1ByP8+yPh9IMGPR4ZBaMC5nlCNIYWRBJUoqB80QPnL29xPcOveUR0xYcUkIdANAfL8hpfzsZPlkZ
0X+keFzw/7lWCyKWznvySS8Bgyl0hAFMnBL4nnos7SKqjvGWYCDbJfZOxJgQjKY1bOnQCZtHWNH3
+d7tNAf4v8eqIMCJxrQ6OlUb4K6rIPZA0hQHr3W2ihjUIevBXy/lk9hOThyeYJWdrKyqd3gfnZYF
y6Rm0q3VpC03JlPzfTxoEFmEOBbdbJ6WYLmJhZ1tkcDca71R8XDVQth9tl/sRYfQ9VphQ8ThXUe7
0Wm/J5PvOhozhtI0sGiKM+vkee1fXwEbGiTanjRTf1gMIvWgrx0q3TI3sWtd3aBcTkH3PBJkx3wJ
Kso41/imqC87wKC+S/ZlnE3wFWvtbBKFB+VhOtThop0TTChOzfKt/tHK76ivUNQBgjY2NFsxEzHr
Ww4EQP9mgbx+sG1MfLCcSve+sF6SOsguUzQRE7BgK2cUDtDUrJ/Jjbrp6X8O5bjcRphdHPI0N1CO
9NDN85qEbY3s7XLAiI0xonOOB/MeEp2zV1eprsLyMOMWVvtdhnBYwlI0kB8SIBV/NtYhbei6HC2H
AM9hj8lBfHTzHHynzi55mAZrJ+Hp9DI5C10nDydncG4AHm4tAx5vC0Pw7BfPdQ+9znSiY+Y17rmS
RQhee/DpJmxZEZs92FHXHUbH33sGI5WMuhOgZXrGUna3JPNmMs1Pa0yzbdqbzRknieY8xQZmWkux
K6ayP8fV1OPmWkQ7Ive22TQYRxwXAXOYEp5H0/bWaQRsyF78GEb+c5YMCSI7HToL5loD7krYS2Op
a6XncX7AJuRWtCyXODDuTY3WgokJ/EGtTQ/TYyQW4+QnJxwe/vRLJBgMYWsOyWnYtyiYo37u9nrh
0iXX9dKeHKmU7kNrNSyAKOsUHbRy3oFgnx7TMoR7jHKBGaGURNMWZohMTj47NQdP6m3UY0RQeQmI
wdzA9DD+yZP4NoEhTrHCCJRmLCGCADCuNU6KAZy1KFHKsoOZhYVY00aM1T306ZIcWXYdE+Bs+I7I
bJWEuIvatYTUZkCv/sxj98kulidVXZDeVG7AyfYj7m3rqGtfBxw9dj5wH0zu/N3Huzxbpm6jSz2D
Q6AotBKSNMOtokbn05TsYwRVs0OmRpP9nqPorOjZwszdtUchDVzXsBgRrY2udgs/aqeuUhGm5Yho
CYv7Kd5AajwZsXFr2NiBAaqslz4A/mqvqk5qZo6PMSr2OBLF1LNBs9aIUpRkZ4OB99oRy4M8PhWH
HPELrP6GvZ9XQSBX+msJmf4WbfY+SmqwDu2cMr25LnXxLvmwkn3uWjDQETYBJU6bFklAgggyLDHu
klPzMZo3nPqU0i6PVI1Qc7AebkOqyw4RopWBw1X1OqvzU8pccdX3PE8H9TmrIZ1pfU1rxXeUSGaJ
Kn31rrj9Q0zn7iU7L2dGUGRYgvXjdelw5RIF4TaJFd/gjVnu9HanNFuKIEzoTIEFBr3oAM9+62GW
KomU37jIwClpmXMWFv1tPS0+7sPFyehQvqal1KAG5mHS6ttGD66Rs4BVmvd0t2hD3PHqwNwt8uR7
qXPWKhBUr12xTmSKjYvgrpnf8YDHwkGvt+Zc39eefRCzi9DEOagG2pNs47717mBL3I04K+2GFhZX
5zXHXE3TpB4w0LB0bO51aQ5dRDOSCOxXeuwqgmqDAd9jLgealVTXaCnzGJ0EsjHuKVqsi2PCm6LT
H1qUL/w3GZlVzp4ICQya1qleZ7saV2+mxicrtDIAGVRUUfg1xCN1sbwjlthiFkkZuUrN6pYielyp
YcsU0p94Q/7iYSVPpuIr0rRjBL6CrhgjRT0dURJx0e2x6KGr2BPVk4ioi4gf21j9gglMUby3mrZr
c+1FPUHkhBB62B8sMXX4PrVXKdqx2R/YbesXWXuq+UFIJEJXO9FG1udt3TxmQNeIZKh9C4Y2aUpb
H2vlBZcvArZH71c+W7e11t0kHgs9bGA6Y/Bz1ckwGyrwWzfgrQv0CuFMStSiS4gEl6b3znV0iGeJ
phedNM6t6fF2dCMfDzFM+IXO/KLB9Bm7Pu+T4RZ8/lGKwPBf4RNyv/whKLeDmwSXTkpRsYfkyXWL
S7PB6VSLqPEQgRff+EP0qUU3JZpzptVPuhV+V9qSwZvM9iXync3kldTk43I/Cq41JKAS9Aj3TXso
78iT3rD7IHWZ8m2iRb8NwXsoq1QO7C0Wre/LWL8fyjl404vi2zARC8h12xnxg4tF9dBVX1mYHQ05
ACmY/KLr1Y/Z3HwOTE4teY0T9W/l9RhcYynMJQYwhwTdR7GU4WlpqmNhmdDFiHWk0TiMGksnCG1n
o2lYGA0W4sa+tvdODFvXmtJvNRHxYTpEWkiME4PAjQ3orr6txeTKDMajn/kf/hTcMoPaynopHvqt
Pvi4dspRlZIOldG7cGwUkj1pa+1yzqT6/Wcvi/igxzJ9D6bsw4/iL7KSaqbRFUrqXhC/SyrqZOzm
mE4ekjjbYYtuYgYNtUaKamtfYSfFdIseqMWOfD3U3k6KVmQ/LlsSZ6a9pibjSbJ4XcOfmcuZVkHq
61PrgygCBINS4aH6oyrm1I5izG3LLl95Q3BVwimlwDDkTVXP2pMwoSYhp1YDODW3NmXV7LWIUroR
9Q2GCvBKIyS/FH6FnDPbo8jWFgs1YxCJ36eBzD4je0zeikqfo6NzxLGFkb83QKWVXYeN52zSEuR0
bFyHupfKfjA0G+3zgxvc9ku3L0qTcBS4J8ekNSBjuT4oTpJjVBILjpanHt/QeHDOKebGhm06a6v1
iDUkGmdtQ/xHpKvdDov7q6tEuCaHA4ynG5h6W39muctm9KBjh72R1kA8p19DT+ZWLCJxsKddFUNp
1RPX22ICa3Z8ikoRqyczJ5EItshpp5y8DkPQ6Bc4Xq3VJdgpO+4Y1m92rKNPZ3Frk33XToLTlR0p
LWgWaxvVvseAVm8pDrLR3tbhfG/MBgQMVBek5YmjVelYnM4IiRBrnJRAdIwOttPTGnUbpJ6auFMA
p2pyzQHdnuVdyFAHZ2f63hTlm9Vpu6hcbtuRhapUt6EHXunUU7+zfvfBdA20dtp0NgK1ZBL2MdVJ
dMrczxIZxK4rvEtFAj2AGoP8atatY4mdfBkze9CxNovCg7LpmHsN/yT7mZxOHa+nAWGJnPg4kY3m
r/XFhdn0yQvQHkxsoc08fpeZBv/Tw3cbH4J1nt+nCSwhUtiZHrBslGZZKU/ipT6yo10Du35TkNs8
c9b53fy2BMYl1ZeHoVjSFVR4BmNBJlkKYlMH6ZtSvKmRcxT3v71wuZvgbY+ld+3q6Zm0q62Xudcx
HG6a0tn7sn/tGVXAGkOzJX0dQtK1t4VUeUm42a0Ry3Lxqp/UdPwaRi1KV3GZMfJJSgjn9QrFQfBz
8qVVc9/2oMegmTupQFSrK7PmnV23Z1+YUJeyJzvipZRpfQx6OHRht8pleVd3bM9qyRUSkVGghgSK
+uE3cVMlE3C93pMnldv07h03l5XeJ47+KXrWpabFu8Fl5wwK3A7k5Nj34Lrq5NKpI9nPot9aWkJV
5l3+gaSNZlxBiXKlX1m/aJdQc2SqGruy/AyhWoDVpwydG8D8pmqOvQc20XpXgCZOFlkjlTo7U+8j
l4N/fZymIsX9jfQeXfsa7OG1C8cHxmEADhl+7bivuyyPigGGuhu0Jqm2al2oGYIGwALkwwMynyRG
yfsla2ZIm9lGIRcKwOqcj9DvHpWWCLewCMOzeuUsKVkzPlbGCHCe40mD0hBim0w9zOyRayVyAiF8
jvvyLHkUGSOoOsfRQo+xClNDzI6qQA1Vp+USyRuy6umdZS3dW/gp0IMetUbcBxghwzoUFyNn822p
mZJIg/EA25tCaDpY8sTzoXwi5c7vZT1mEWhYYF0j9YJ4Q8jZl6y0DEpP9S6nsf0yUnf6WKdvlMTL
ePIWN+UqdXDJVuMUw5qOascI+/NsR98S60ti+ClLfVsN6V49liNR3aUCSU2b+krj/y00JNEEg5x8
Pvm1EhbL0Bq56zO2I1Ei2asZ0ATrRM2bp8iAcAomIVEX+Ge4MlPtgeBWuxTtYT12y05CmFDNwLx8
PpaiuUfe/NrS3C518IT0AeCCWQaMevMmy+NXtYZqwxh33tQgWPHKbVTOW79DYSI9aqQkzp0IdsIa
8l4JaX0pwJdqXk/7zBlSrLB026MtocyQK9Mf8ncGR/pCH6x2ih5A25inbUahNGEQzpvxrCCOpcCU
oHIf5/ip/3JmQqkmm7Mn9G7R5bwLWupVwOgCfwbgJZF/W554T4rxPsGzzsW9VuHfJPrWFtxjpZ/U
fA5Vs+LkLFpxmaWZQOFlYldNexs9QGnTN8ibdU6o7Ts5nZJlCxhZIi1Bd0pVKOu5RFohWAXyV6lR
VLQRxyp2uZ0yMq4BtaFPodbUDpaH7TGqoK1IQsbGKXetXFjAPidnsh9IjKkgfszjzkbsPFY2CWPl
tyIMQLFHvSzw47WibvPeNJoBo7y4T5aeAiVy39HCEKRZvLPTverBvJPtTCK1tXZb3Mce1bEEv+Wu
l1b9Fra/oDmKrNU45Z9yBjn21JBKwc358RzhpYOTA/e1nyEN1tH6yDq9YvTboxNdQuc4Ygy4Vi8h
HnDWD8SCL3bswgt/VAiGkPfm5OP7Lj1HMmTWnJGwf7voUOIJkFV6v84c850gOUBx1lVSMk/3yTyd
NICzGvcifo5fA21IZaJXjVrNhQyMpsVGbU4LQcKCUf+acxdrc/pWrDQ3c1Chj+2d1aAhJOa2UMUK
Sqh7IXx0tPG3fEfls8VWQ0cmFR2tqf/MpAvb3ICeVSvHyS6CCfLiiHynxvw6jamxEU3x2efJjayc
lowSjdp2l6cJqmLBvQOs8qwbjGEIboVXMuLrvbzUPQJcj0GHKwsJx7SJooiWs9ozWqlLT1MITRn6
yRU6lnPYTDvG4lsul0YPMP1HFk9lM/UerbPPLNfAYalxGZOW2IiuqTawlx/odqMC137s5EjA2Crn
iKLpvnQADw0bk7U5sJEU31BHGe6GGFwbAfMUOjBbCm6dbtjAJSOsB2sv2BjDHzdN9/J2V3tiliY8
XZ/uFB7i6qj+cw9IiRJMlZl67EPld/74ZX9a+uKS2sQ2+r4IT2Ca67HWXEwcta2yLMCPdUcfdaus
CrD0LNbxzJS3dBBLFdSQav3EloeAgzHvqiC8ZNss0UXWXrYHHlpFy+00ZuG6TRpYfN7TXLc4SvtP
apig5hhaO5PXOpiPyhyjyWfYtlkL2xM90JCxjfpBTA9teaeYCEor5s4hlXpPXmC0a6+LzdGdZSiz
Cr9HrvE92xggZRrS09pxHmMQ8JXQlsPUcQ8IwcGuB4OxK7NDL21eCq+80XobDxJ3/vDHL6VSD+sM
egkhHEvPrManSXWq5BKj1PX9gaNgQdcVjNivS2JAR0fEGL5a5wOLqAwZQ8bsQ1ZYc1wnZKsVp9jo
wdHERqLvusf0caDcncbquWNLlpOVomQeY1SHms7ICyD9QR7+Vg10t7SPltU/D+Nkr00+n4ys373y
WAqBSzRQ2xG3fJJZiFioId+ONBhEgX9lVXmcc50S0F1WtiepvnJQD7vsDdPTDzNmiwCdG9bjorPX
QdkyPcgZGiIdTPDtCiLXmLvnBCtwKHX2QyEZH/k43NYkEYDXJLe2DwerWeDBFZI8hQ2vLhxWJcPZ
7cDREs2ujZcl07eaKelGJxNPUS46MutWrhNdXIqUdR2wH4fLl0dhCzcH1YvwsBf/QV2X4rWoUWM4
DS5AjcfjTWRzsUIhdhF+ochDsQuXbo5oT1tSzkgLy18nx1IshtYYPlLiYfqES/aad8sEkHWg5K7l
SS4xMeW8k7gAILXDg2pkr2m2vlUDFD7qmqrkRZmrJFl9gxvzozw3azjoDO77Mw5VyMhlC5+CDnkG
y7yN8j9l/6K2ULWfifQ9cWkKrAoupf2SB8ke9+yRUmsiFblpbjyw1x1t/rsWO1ujqB7i+gs73Y+q
Blf3Uz6z3KRkS2DVrScPAaaVXVqSpRSMp6xCKMarFW5+zF/fZXcnouDgJ+NqgKhjCZchT7Svl4s5
xNIeoGVeA395Z5M0oWnhvjCy38qUo9DY4Qo5mkZDsGok6SMK/WvQUYGFFhWYz3Yup18epgCK0zEu
8Wn0k1cYhwz3ppUac1ZAPWv0hPtg8JKDMoZSTK+RHJGIc0ARByT4l7mQaP0o+4LyRGVEtsvKrrMv
ZSxEbh7wUkkCSGy99Kn9lbb5kzQwksemXqaINMrm0y/bG0iUnwqug+23n9vqZSH4nW63q/B2kb4N
TDklZ2joYFu2ILuxXHxNV16RaB4VAGx4IHYMaFZ2ENzjBXgXQvcjE4lLcCI47134KNunaaK8JxMK
fqqUmw2edLCiOiwkxa+3ixs3C8z1QpqMGg6brpQTTwR4Y/UCQgKR1eFzN1qY8KIhuJzmAAZRBE8G
fA5RUb8bIL+t1U0KMDqsncFdF6SESiCeSHDYs/Ld5+aG1wMAWXTVhTHhRXKVUC8cVO2nerdSu02K
kCwOME1ssEn2hWyflQ3ER4jZFgZNUHST/WRn+y51XwyTLRm26e9YUmpjo9kGrQlESh1iNf4vn572
lAzVS2cQgQS8sw7c7hauGUR4aSUmu7RJWiKh97MJAX+TM19iqrEO0Bh+yvF62V5lWM8PkbWTTmMK
Ru1789Oxhdj0zmfuTCgKpZ2E7GzkdDThBBQtfgzW5CFLpGXL+bEn5bOSCmJDDUkH/27u9Zu4XKAK
WPRntlOfcOtkGxXeh1wQaQE1zURXI6toRYDLWiotb0ne6ru0oaEo5AuNZQXQ9XfawW0KsQ0nH5cQ
o31Q/l3ZwnGd+Dt48z4doIl3H3Dr1oUaTmZpzFoOtZ2YEU6bQFbrikRNw3Svcjq+lN6n0JoP6Wgl
e0aAjyc0LYc6r++lp0iZOJeFoQdDZGrGyQY9DR6xLX1FRYgOk52c7Y595b5Y9KvyPszl5QfaZdIJ
26gzNMStdKPDSaTYhxY03fbMEPNDTVmMiZ0jbjEv1punkjk/wlPiM7Co3ci3cF6yiksefvmSzFOW
oQWAAgmGVsvKxXOuK1RdUShl46lW7iLd9WQPpmZPzChOFgV3bhd/LDk/le+yXy03ReWfvAq4Dp/1
YqyRyUDR1YvvWXoeefanmUwP8uOxHDfbxcCbtMWAAS73IZ8GUcoCzKb2qA/5TO36FxI+DnRgPPlj
oiY5CAiSqWVlJd9mVRHLcbrqryeCZgGRQT3kb8+4w8EWp2RWHWCHvQLK4+w8y41CnuBojjLs21f9
lEKSqFJM2TSp22SybWlbp6Afpmt4R5f85rRsvFrjUnDjU8M7schS25fje7wu79wJvZpkeS49jOum
9n+pk2SA5YPdkU4pD76fVlQi3KJvLoaFxVKc7DDCs40tqr/JRP8m9xp19jvhcmtBPNrCE7XnnbRi
66HjrMwo+Q7xwSDuNSENHW/DRFSvXfk4W85VOUjJote1lvdcBGcUeNJ+kHyBJYpeulu9jd8qzfqs
HuxdZpfOpqn4QGVVoQ4bzUcNOs87KJF+KEtVCSiYty1mCSt7GI6pGI/IpO6g6D+3I2myqOuvYvwV
FyDJSCKutWlaAIkpW1f2rupbTdgaiRUrQhWeyqYef6ZxhsEwwHFQNpqR9cOC/H8r4//VyhgRHUzP
v7EyToT4YrD88S9exj9/9ZeXsY9hsU/wNLxWG/9hVzoW/+VlHHj/ZWJkDFPuf0IT/5GMGPwX5r1Q
53SyuWES+nDs/jIzti0ckAOTjE3Mjh3psft/MTN2HelW/E/UVj2AE+zrtoNNg2XwP+IZ/5nhqSMb
mDpJ9qCHDYIFtxpEePOnqIdlOcdZjroIprlurXGTyVpKmBBs/KlyCuqVXMOk6qsyYnAVGxlD9Nz1
nok4AJh5DD8MU+jZl4vbLhAwKMtB+GXAvomacQZm7BItfRShBwcMRWP+mnS6YSLeN3X30GQJeRJ+
m6D4n1we9dPMmkJbFXrqh6eWUe+vMPPNeoMzVIv0Iyg4jGprDCI6/Mh1z3gKjAbAgFZcHZhhyakZ
8Yjet0EYj/usHlh4hECaySYl7+R3XmV4spZJZOIt7lVU0LlrBfPKAI+cFnxy+uwP88cC4BuVYwm8
JnPYen1aSPRoBgs7WGcOVx7NkXcY7FgL8cTw3Nwxd2Se63F7DoMazvk6G0SQdMeWLYmydlzy0Piw
k24ksqRR1q5ZAU11Aak2jtggRd0+y+DXpLiSCMiRniAUzm3bEHhlTn93g5FoqykIs4wKxGt8igGI
qcD2RdDmaEZsanAHgEl7E/MwpsxEtKH6b97ObMdxZsvOr2L4ngckg8EBaPeFJErUlJmVc+UNkTVx
HoPz0/ujyt1V56Bt2DcG/r8gKSWlUqKCO/Ze61sgBplHIp8YnFNdO9oJsJuNh1VHIfSeiEz0L07a
hM6TCglo+yE7o3khCC7+YRB21h7qRiNNC6ZPnkCG7RyBS0R0H4VFl9/X7b66Ys+gV+zM2QuJDLjY
sQIqfyDkD1jdBA+B3qI2nJQlJQE6S+tSQha6mVF/5dqLRc7rgEJw0aYvXpVNxhbkSJkyNQDTArll
SLRfqIBchYnY8kq/Ut1QPSSp46b+gPW62jQKPPbOSmCxbHKaIzSTnDwsAEKGA21GubTaL86M7CJ1
eMiM0z3sZi2TV40HWOgQIviEMGDts4bhLfY1agWCyKau9Gy05ln6Q5cN/ReNuBQCFzh55IHrLsXC
KLoNQ1/vOYtfJwRNgjjz2jL3TPZ7TSGgSZPwEsZWN7961hjWtMqrEQEGqSMmFc4AzTLz60SJIsKU
a0nM6krQXxwgIGSk1h/1AhioMmcddEJMiF/bNn45QCL26HjtzGXq7zEvvFgSVCh8LhMF/dTdNY0h
LzFrEdth4qhjQ1Y7KzcMeBIdnA1RzfuVuHGEJON8w7piPyMB+Er9bh7qDLtSoffegUqIPAHivPiy
ptMeqjNCFwFJ3GjxCkmD7RBKQWtf17Axp0Z1GJcSjJSOtTinRTX9ZaxWwV3R2UhIaIf0Q1Hjno6M
J5DlpMOliXFKwSOfkZZIwrJIfpw6iuR6MJ+JU3d3bjXLp0HjUjwCRjBJ9zs4gND9LLWfoswrPu2K
adNm8OrqvhHqs5fe8gOP97Tna4Y1eRyH+1B3wqDsMZsXfTftSgIwHuZiCneTDSxRr/LksUxV9jkO
VniaOzyDwkVkM4qVEljQRriiava2qYP2MDd6dXBbzf4QhGoFRhRHpz4FeBaystHWavIDkPK4g49J
9qLJOrv3XFJSi8bC/uWZjr/UabVBR2682FE5bR1vWQLI5PXj4C72VSuG5YwAMNqRR0/5bEtzAxog
OduxFe7rJS8PajGeZpomXJvlYZ4ovhKn+EbkpH5cxsJ+KOyCEetqjiUXybo3M3qFeR+ne9dbihfl
kvWayy45L/Ql8OiU+ovkz0CPAL04L/TiMA6obHn95WNapxozDKUfMrRxJEEirYstOEY0yA39bnZh
dRruHL92FXwLXJul3/ci4sjpNKzQ8+LL1mYmLCVDfDWucx2Ef83RNsb2XU2V47t5hdjRcb07vcvt
7yTCa1iPnHZPdm2CnszVzsLugFV2LmmyVavQpS3Ow9LI5EvXLc1eyDHGzUOfcXZ11oYRTeVt1CPL
ovdNHkKsfCtteKmCiS4T1K2rNPllLgoD5C4qrt4GBkU0o/AHTgr7EOfOXZLo4zHvYuy4ag73nQWv
bdRqvomeyd84kt9jFlI/FDQxgZDO4/cYn+VJiUXu4j717if8lyfcqEz/84pEzbhI7qKV/1Ka1nxg
vfI22dzMh7KtwS4LCOb21A/Yp4fsODilDOZ+djhWR/MuafThnID6PDijIYBsS9jQ7eRuo2VCQpD2
BcNkD7Imk6StseBNrZzJJl94WPzB1PjsCs3aJg2nMhM58D3lcLt2HiW5tzghClNZx07ZcKI9DSkm
PmSiOlEC66M97XvEA/Sl4C0OPBdOVPIUa4c+ZKXgMzp1WAedMdoMbYHpdpT/OC88yw8dCu0qF/Jq
5KK+uJFZHugQYz9049SPWZCvhpLggjLdhPDK8d6QMH/wXKKJvTUVecygWxodwATpJGrrzazdsMhh
PBuiP7DmL3zFYnPvGthxilYr9yTfqWOSImP38CFjF5oQDa4kyaWjYx0ajE08hrZ+r5av3mgz69BC
ZAjtyBg8xMrN5N/eiBzJbeJN1W6o52lnoyw/MJtEGSYR7LcRd+mmoT2kI3inSR/FXougBXSJarcT
bZldYXEw1VUTHkEO9gccnbhTOhJTjRwBhyL5c0tZANGhEw6+K3zGADD7jSG6wmcixUw6W+TRAk3j
JwVRX/FAlFJasJ+Nars/AV4yDkQ6QfOJUdNmc0nh5DnFu6RgC6xM69AcjcZ9BZd4Fw6TWI/Qbj8X
iX4GfQqCe0ALn3pi8Sdkm1uBD2/v6hkccs0YfT1cfomxHTipu/PFabOnpZI4yrIo3qbCao8ihg8Y
TzlC4FlaqGYFgc066j3THqcdKC0WI8l03WM8eOIInnZOj0h/yPnklsyGV9lN87bHHLRRkiZoS316
0Gun8b0auTUmuWU/9wVsH6iq5HW3874WiYO3Hk1wpjUtNgCKvMFs6FyGGgol5SIp6l07sHqHo2MR
ypcTJ+YxR/1tMc4hW7sxDtNkZ/wdhbNtBxdcWLqg8lFq3tn4N/16RCEFrJks5NbT7hoh7LMdGs3B
BQLl0yoxd3QUZ6ScEn3iQvsePChQdQrffcckgkEEAbvzYH8kC7IvC/Y4ekmxAjJ0TrwtiMgInbXv
GaVJHkACW1hvESiTGR1UKs8gd8b9pjNgN0/GMG7l+pxOSAxU28NOwRY8H3MQy0wL7WiXZFIelJMk
rIVYM/UeXpPmkQLtUs+de2YbT67Ft5PUUeYFQ9ZvPEnKI7r9iOhsZId1St8tsTn4cInoSMk7y+/p
2jCJMmIiwBTsGalH+3kM3xTzbBqOxry2sWkZVDN97NjQAxOu6GbKqpBhaG19S00T8FS3SnlhMQUm
XSTSuRgTtXUfPiirWuV01RjglIpPCerQbdWlxS4m6fugT17+OGIUD6ymJwptWepgbC0M2WrhPirT
vzE2Nq/D1FaHabTB3M0LXU6G8lBrMFxC3UvB3PPdsBz280OR4pyYnLF8tdMw/1WxOH3N+5aodDcj
uvI6lUC5/ELX69hnTGqbJ6UcnRAiDuojWv2EJriT9eVz1EiY9SOOK9TZmJyPcaYvGUILrV/OLY37
fkONAru497BtmByT8LSAmYdjPFY1/iLPC49mkTV4TX57zv7/7M3X3/K9qucWWlqn/v3f/tdv3X12
n/90xS+7pJu/9D/b+fGn6vPu3/+NR0Y/q/We/7c//G8/b8/yPNc//8d///zfb73pBv+ft95KJfxX
18k/b75vj/uPzbf7D0O3DMOlDsXHiBfvz+bb+Idtses1/o4QIncIi5TDPp1n8UyP5J//iBDS/0F8
rcN4yrTI/HGk+/+y6zZNYzVc/bXthisgwdbwymwhPIsq9Z+33UhsmavXKjvmQwU3Yew+0H7dUWN7
DLkxleBBJelhWCAGZW6QJuUxmuCjyA68NP1VwWqGotaZH7JWrPi95d4Lu+oI4uiTYDWA20b/cypC
2rSYek4Ze0niLMZfA13bi5rr+9xBN+OsjmZVpvoG29bM+G92AKbE2nCHi4GFfJ8RxbhbJiyGeuvA
IIsZ7nXiV2vSgp5kdIYXhGv7oY8o7vRafRQNGxe6i85+ThmgYSiJ++/4DGMUpNaTvbpxbiMQEeHr
Dhe+TJxkgoIhw9TXeOb0Fkarm9AvNogdAFSJTkEry32K0MwjEOWODnf2MEkoGZwd1CGZEnx0uQ5t
tIi+ay0TXYtEYBTaIgm6JvwaizS5I7M1vkNYk+w6Q092zhTOl5QJEVYo1geSI45WIawELXvNNCDV
NB/1L6et1eaaTaon2t7hxTUqBrcRBy6i3k0y592V9ITr7LF6yWy4zhClgiqrD8TIjg95vDy5bLzp
BGfZk6t/m4bqOMTl8LNF87io8OsIpWKLWXMiayTs4ZQ0xo65bJMkC5ngoCKSCfhmZpuvZeha+Gvn
Z6Mu0QPh7hniishNbWb8EZJCnsrh7I4j+Y03ZZuI50PFYnxcmnkrFy0HSdCsoSqUha4m/KRqiVKo
trd7zysxtFq885Q8FmF+dkO8jreBh84TpkUDr1pH1Tuu8bSzx35F1HCFyRXFPGe2YAX4I3VhnNhp
x2fHjaiNu+T7EMv03K3/6EQe//4H/Fv219XbT2/3u93lv7p6+0FopfqBLvPldk2zURhCaIHNmPY9
QUP//Dtuz1fffnK7uBSWt28i+/FfXoaVuiDklv6NjWJx+vMq/rwUyVFNZdaI3Z/b/tzvz6+93Xa7
SuQCCdE6YdW3R/z5we1qlEYDU6f13fjr9f2+p7a8SjuHJ0BoJRbU/7zjXxdvd7z9moVhIzZiQLhm
QU1If+ly+0cZpKjni9tt7XHWL2MEdc2CmrQbZlwe0oP7LKLpuSwudjZkf/1D8Gl2ccyc27Sm2jL2
akmK57ZpBFRHJoLTjF9vj7nd2pNfuRGuyYYisk5yVG8tPTGfFnXUYn9qVABJLNaaK7486kOPyZNB
auMl7Ebtcrsk4sJFvAOIqIO7e86d6TR643Js8Zj5XUORnEGr0o3ALhZx8VxXXGCZcAlt+MVC6m6K
mgFN/sYGTrBP4EfoWW08XgPoOG0+l5rkrbbNaD/Uo3WJIlI9b5e6HHm+mudHj2EnmjGYMBxYi5nK
S1RqkDN03sM/tzkxSqGexN5pvcfcht9beCC7PBMBTB9MRUVpn+OxJrcwzgBbre/7MsUCxnXttogb
0Dmn+zBdE0eVXDDduDqQNe51+0e3c+P3JZoM6aEes3fTBpA1p/knitviIArw0sj28aU5fWC6njwr
k/9nvQkKsgo7A11raJXfYYOREMGkcQ+Csb4i4not684+MBgo9qrxSuJICtBIPTBQsVTTxbGd6TKn
MRPlosIRPk8XMpImEpnQBddG6/lyvYfZPozDAjiRlf4Eue8ufkhGrGNaiOdRH2BETfAg4rmML+n6
D01kcVLotvVJwpkV2s5VAjOcwxOS34F5OsmqK+onW+DtXKj2RpiGrZLtfkRQctFmY7nAyFkuisbs
Ee/8KV646XY7GZQN43A33d+upuuRf7v0rbFOwnOry5wfR82N9wmWD94OPoLSGxkckqpxX1r6cKw7
bFe62+KdH8DcDG1+CYkRvUSLRmoxWgloSQOhYhnrxgVKjHGcizGwqs6uibzIABbWeC8E+7xDLeTr
7cBqBepfO0aqBC02vzZWVVwXNSArJ315f7tqaUrtZwvp4aDPxbWDk7TDct4z9QJbiMRik6QRY9Hi
oaXs8jELQE0ndIfUEdVtRVrnxz6b1XbSFLsmxnX3jixIRhL5W6KVeSDCFGBmbATmiiKfbkxv9DJ4
2leyuLXeONOS39J0IAB4JJOz6dig4gPhPuOa/H279PvGP9dvD0z/JIX/y91vV00+HsjT/f3tVzsm
m/46YZx9++GfB/z11L8v4nR+UTDZ99WfV3L7fbdfvxRrVDDANRyENhkbf72Iv+7f4j7bmlEZMQU1
EDEi8wIVuf7jrgn1f65mJpz5f7nt9tOeZj2j0DjP3QObXnPbhrqNyta5E33jazOxJ1WY8oWzvzVl
9K0L6bXqRfPNXpwPokoHbJAp5goiJQ7p8i5Ruawb/yMyT75AxKkg20e9M6XWwTKNIWjDzNnVE9bL
wazQ7luwVZekxqaTz8eiNt40rz3agOoT0JbWwgbajA2SuB06gtDD43J+pMEysaMY+Ju1+F6rfQPW
NM5ukezqyuhh4xQbJvKjb0eFsbXcKmGVWAhEzeUFWGYXQOVXTljtDOPkpWgnltFtjjlwI90abLQM
PH1lAy1iaOsTWfxO870ioQmmDrDsoi30q2OCd2w69WywdS3DN+wjq+Pc7gKbPLEdsATEq/TN0qrd
Z4DVtnGhfRR1MawBFWyZJzcgo8ncKWlg2AWAtHOHpL/0BadaFsKNrrOvNSqmzKmORJlRbDko74i/
mN4PGoNVg3LMOsBM+igTP2xW47OItmYS0xYmd26L3pGtviuACw8zwCUdrmejmPBgJdvQ9YbT503k
96nxLTeowMC2TttMOF80PgeoZGmAxSchHTBi+C4V0d4xUCOSQD7rQWHfkQdmxgx4xY9EVjHNcBS7
tN8iq77OqMcOUB7f7QiYrh2uaN8Zd+mM8i2k8wE7LMt3iQbfRBuy5xoYJkOQtN53i/0RLUME3brF
RMLhSS1mP8wSNSF+oI/y1elzAMJ5fRi1Sm3pyr8rGxWtNznfRkdvCTbA4t/RsK/taUNoFvi9ER2f
uabnRVNEsxxhOZjxD1NP4513ddzxoaZr54cAbY7GjM5mzIJhhLudp5J0yO5tWcKfce8FWKSIc1yn
RklvH72FOEykJVditxEonY1lyK8dh2OXePpuHD02Dfm0Ag6rTS7rE/v99oXQKaAREQ3dX47VMiQM
e/3MHHAcy8+qDJOd0slrkKhG5gKIVmpf9LqPr6WeI4HnHRT2tO3KWzg6EkbReuRID0cLTjBJF+ID
Jej8xUZP3MZZe01GjiXXBhvhIfWRHQeoW0Nz1Ianoj8BVDNog9iUz1DxNjJERWdb65rsvXix1vuN
NeGnT+EuhiI/MIrEpcsddemSaZAWGHFYdHZZNF2y0RGoGrxDjDwu9dy9AU/caJxXC28mORxRMLS6
CACNknFkJyenIh6rdCBcka/u6afW7HK/Mqp7Z+Y1SnCapYw2BsPhfRGlfdCLMQCr24uQKpv4vJ3Q
gwEtwasnuxdbJJ8T7Bd8OxDeINwIevs0rDB4ax3LikwyKhAXojCOSW03z9JBXe29TEq8ppnq6Gvm
nh+10MGINLExQXsLRmyqMNhpQGgZmlVIjSLrnGb39go5a2JUeolOkEONwxv5OWDRhG6/F72HGE6O
o5reR5DivjuiZkoc97LCkhmW3kvd1f2OLvrOGDszsCdUkVPc5tieOqSKqbkrZl53WiuBoadI/MID
DJ3G+l5G2avMHc03YxRxZh1rW6bj1r6fZ1LjmEmQbpeAISD1LKG37Jehuq4lTh6NW3xYzEGdHGMd
Xe0T4+QtICdYE/q87Ppau9KiT0KW/UyDvthVwLPJ3Attzz1X/eDXOVrOGJfedpilTnvQqTZl5D5o
VPIl7obthAMOYaWtuV4gWUO01EwopEC+GzqlPNaYU40pEujQLxNnXMBwhrixKCIfCmfuvuzTe2Og
qbTOKWLTYGSbF3sY82BO+TRSiclIJPWPSF7S7pu7iswsepf4wKYPdqzMtAYjJTaGtcqNK8BoeAaD
Bd/lSknhCBb4gZx0a6YF0QuWzbMqHdRcj6ras4dj50H/GDN0JovztRxIXU3Ia2cuwop3y2vvmvTd
KNvOz0PsHNRPS4SYDuIzU1GrQ9ZWrCAsFwxl6zr7QbN+RP2JaJbwSfGmbyLGT2V4DucITVBk/Ypp
YSAIS/pA0G7EYXZipRrjjfdVtO2xzWO26Zr1YWptepoNnw0y7tS8+YqRCJ1M1/2qk6jfFrzRG9ZV
mnDrdjQ2x2usxVDp8uS5BR7hUzw8EDGSbhK9+I7lHwsUil5GWD2C1CINxhJJsQvxOZVfIgzAjLyZ
h47tYR56ABJGglapLZHaoGA2Sv2Oo+Ai3OJeT9zHcsyukf4I+e+qk+nTYKVmXBYRgVAC86t06yvZ
lK+j5GOwAWp7EwqDPHqVy0AULHK0w1A+1uw8GxlioJd1hU2QpI/MxQNpEH7lhKlPH//DYjzJxMsL
UphnUJ6/m2lVIYgkzNJrkjOAbGx96Id2Q7VtiPpjXvGgFIBSTcQwu5EmWrNR7x9qwHK+29hPyOm/
ZCVfPy0GlJaV6kdeRsGY5NaBrul3e4n1R0v7SVJA0KvIg00CFnthNwSz8yAaI6jl8N6mFBbu/DCa
EZV/EX2WaPK3+JWGTRFHlMgLjVzUb7W1520nmwSgx26pk59jY31FxpFhlGQZT+sw85eUu4fhOa/o
a6EI5EPUHCDqEMA4MZbo/1h2a1l9doULDcLumQCm8VeHMCw4aEQdTDS24CE/E6JFwONLXSBDXWrA
HNbc73vbfV/s2giqmIxec7mvKj5Xps3biG3DNpHTR4ejHXL0nAaqo40wPSYNkN2o/G4DUm8hYDQ1
z6oFs14iuYJiJjuNNZEIAERrd4ObJkcVD0wdMsvZNNa83A3APW+wsZIeDdqXx3ksP8grSYOkq5kI
zO2hm1tJJy56cVMU9beSy8zQbVgtJ2jGV+EmX/e+i/QauNDI/Rrm6oa7L0d5Fd6gH/JGq/aeBBMM
pWnFEe6RtrN+6C3S3gztuFreqtXDMTAuE5OutnlXe/ezO2MYkeI8OFmAyANN9whAsGm95TANobdT
bfjg5dM9dkYJPmU/FRhkCGCw9u4Cwqko4re+jyzmF9ZT2euvc9yKgxuzhU975nqVOEfiJAWT0o8s
ox/v2S1vc4ss3HLP5jSW58mUBRC45t1zOKkyfP2pddXPyGTZDBEJbeoYWWqsKkaChVkxs7+rUEnc
zwWtDm2N0aosdp+xmxxJd8Hi6QbonCkj3JSwTHvsLu0XKLr6LklSY5e71fLQL9Zd14wIUxsGxlW9
2Oemjl8C8m8/atsn3lcctRHDoRUZvl54E0kE65bdkYdqJZYW4Pu2nCdD6uswMB0ruh+F2GVkfKii
tZ+S3vplFvqwmRIIRWY3TyA7EqACqa4u1HVVZnyLKZr6cELX4bTYPhoHBzyb0j0QyGm59hiQGr79
p8RS9B340+d0Ooy9g9jdo7o2C1wpi6KeFvjzsKe5Up6qpZ38kjy6I2Kfq65FL2XVwN1boGlDpY13
jl181eT8BD074Uzb6L70kFmi/zraCjHR3srM7z2dmZ00l+TYCfMVrsy5XWZvZ7SCPGr9PkfmtpmN
krNuD3+756SIi76L6rtBDfPW0VoKa1lZvqibi+nKoE/hSkWLt5snEkxGoPQbmaUch83DYMaPumcx
k0pJFgdA8KxjVDDK4WSppd+qafELE+RLsWryHQ9iZ1R4bF5QhoUaakhapW8qVL7RjetHwQ6HQLI7
aGpwkuv03i5wFi/4YbNIPsCvOsuiuxoxL4ei6sr7ZDGKuTdjlDh2577Nk5KE86rXGmhiVluvjSAn
JO+8YVdq2SOqDpg+9Sz93DcSRCHxRz7GUK+cfNgRVwBvzgtpbaC2GB8TYsyDmlwk3W2c89Kn9o74
wyI9gYKcM5Q/AjA0mrhxLwz2MXYLVBuL0l3fl3e5miZ/RRPW9cxuDk1WoOjyx/txMN89SMxAWIvY
rwXUxRJ6/7CSg9AeuL6nmT9qW3Og/8WkQtD8r1uq5EViha2P7cTTOXF91nDwBEWI/jeS3utA7/rN
jjsGUcJdsG/g4CnLHyJ/6pts3okIGXbnZo+JWSf+3EJgLjg57Oro54pWA5JNjm/Zb/u0nna6U0if
GFA2X22e+KCMSz7FsthXZRJMBSdFO4X9oK0trC5AMV/47HpsWPvJziqgtze21/n9VAWhwj9hs3SE
zcDkM8a0YIX3kWNds9Qd9hzJ8hhO4zOC6ofWVe42nDUs1p727HiR2tl6xWZaHVeUuoexyCJRg7yC
YInns1shvUHGU3BqNS9LbjvAdKx+O6vWYAdtSsp8WqSRuzgHtpVHq4t+hfqQB0np7FjJmaiWjPgx
h1F8LN6p6dFCWjZr8MC50MfmjHjagzzTV2QeKQj9KmbTU6SmcS6G9sisgTGFrrEvdAjj6vp9M6fP
zLhLTuHd44S4AmkXEnnV2/TimClveK0D4aE7FXJ6753T0Kty74Ag2cvSBffEAWWIOnBMotwiTzKN
TqzCn0fwGi2YThR05D56i4nen9QYKCfI7eVPh0C6cz1GXxMklR3e4S620n3cyw/kKKwf+cAWAyNg
4jifc1RjSc176mCyUfp2vvPoNxNbmUJAxhKpW7m35R1ja4P4bV7GYJjs5xaW7c7o8YHVnQ7Gj6W/
1ouvUTRRqpTuaxS2Pe9xSbfG0xAa9Gye9ZJIg75uDpGKv9TGcqR+Y3ik61Bhmg9By9pQr22OANrq
4U0tiTbzEb1nKB+pt7RvMBYosidxUUaDCg4vUk3yddE4j1pOjAjd91NXTjVtQDQ7WWb99JboFdcq
/P14AiqgkVxkivGzqlWxj/X0Fe9xlDJEbuMSQWGeAZqnNvfL9rVEn875hEaOo+Xof5q9zHXOH1Np
bLICIkpDVvlhGItnEYW9P5Gqgg2sfFOCHvCCxWTJlh9sBRcJNKRkaFTP+ZeYT4wed8p5/kGMlNCd
Tg9iArbVe/YXq8GWA2dhKIbnVhsd37EZeRhdvQDGt3CbRoMvPknCKw5aYwNcT9iQLoJIU+Bmzzk7
s6NheY/9Yp5KZzokrnltyR06rK4NKnn2qmvKJB5dhpOvdEUrlI/dY7d+SelHkq2Sa9syt05jh95s
xOjybRna9VAjm8xAvrupROgB98Sl1WsgimLrgCgscGGVgDhx5jUwoSBFwUGh4iBOT63X0Y7wiGHX
wQG8/FpGxBmdZvHFJxis+R5GwwFByRMGMQT50w+59KDXZu3Uus17OIH/KStINDGsVzxp3q8CKtIe
pcXHInIj4LQJBiNXM8it4Z7DovOLGXqWK9AFJwWKFbWeHbGxP+gMZjdrOJeKLq1bEz1AJkASAk3s
a4NWdPZF161n8gc5vJQq6Nk7b42JKTq1SpJGDN/RI/bAyzfDqgyUju05bj1QuJKtYtRaJhya0s8t
O72AQAGVTtDnOFb39Rpnzwt3gPNHMd3j/L0Vovbj2hAoCbGfGCa+J3osGpYMzwuKHiiTXoSnyJmP
onUorfVdGlk/gHs9t3l/n2um3KCQ/SxxmG+MmfAgWwBW79SV9uROi1QeaIBz1be0Id0AHQvuptKv
J2avRtIDdUPLd7SnH9SY6ZNjM22U/XBe3OrYDy1dwNpjUz6SDJb6iEzYtCU95fOah9vlA9TzxPmJ
RGeDg1DemQ4VeaMUnZfywfQYPMeWRopOO/LSWLFrd3DvPFEZgUz583Nd/Miivtwbbf4D+XkSxE0f
7hwJTX1GZgbjgErMYfHcTBopgDkL2k5bKX8IJXf4I4s9/qGrbs/tsWqpD43RPdRuhDRxAs099idv
5ZsRLL93EwAuODE4NJr5Ze4UfEDyrPfwu45d0qQna0h3ZPMyg6pcjNSwCDYV0PTNUBrJxdKuKh2Y
qrTFvZWqy1zSPGydrDo4tI5PYlgzNMRbFY7SBwTN/MFu7xLKV1LnzlaP1q7TxgctMcgWFFQkZZd9
8fqUc+bYtmgHUbmqQiMixBg3lgD3VBneQ5frX225Wovjaj8MlXcR9kuOjX+Tq3V7lLqEduj9jvXp
QBjzJzur66IfzUVz78fGu5vmOqQtqH106HevA52Cw+wWYityddXsGHCJlzb+LAlRq2IwzrIkTe9H
MhOkIMejqThvKuEhDwMYMXjW92QlK8bVk8gfxh7xcRuuOmXsgH6tOY6PFSXcNnKGTU+XQdMeXRGM
WNM2raFwo2TFjiYQfXP9waVbeihBHHFAjRT1ubgmlk2ObHuQbtcfyJ9q4R8vDoHeOdkeMb2B6WKH
tDuHHtUyOdRfSnc+y5QE2Zqc82OST1fTJdOltmg9yqTaouOhGw1qS02JL5Lyy5KZn8ym0OMcESwh
XW6tin1oQhcaBhVNgm9t7EWPrM2/gEbQRIF8gnrXHPY5GyXCGI6J6+QPSVFdKjycWRfh/+2jkwq1
4mgAVQ7gUT4w+QdfnJIkQ9w4VUNo08gh/fY4NIAOItJvsC2+xQ1v2oI0cqOynizEbrLppMevVCIw
eTioTV0nbS5PjouipTprEFHVPlTW8O7M9kHTB3AOZE5vLRsWDlqjeTvhdtyGrdMf8DcvJ0AutBGG
qD9wFqf9qaZPhyOBgUTQ6fHA8aHQO1iov2zzIsVqkpirl36dE3W3IFeVlCd5y7X9c/12qV1//Oe2
20PcSHPhpa2PuV2/XfqX+yRMsSEJJDpfBZ6hNIdk5WWm+V5zzae/nub3b/0vn9IFxLXRZ2Xuft/p
9ns4GzKE/vPLfz/SSctzVwFdZeDLnjIMgyEDqrD9l9f3+3lQY150xPP7v562bfszeyb4Mf/5Z/31
mn7f8faXKFd+xjB3/NtTx7SeeCvWN/L3A9dH3+53e+Nut8Wgt6Hihqge15/+eUd1aZTkZsOKbuEZ
DxgHpUevMllj081W28W6Xe0Q16CU7bFuD7nGzmXgjDmZJjtJVH2daaDNHdgUUzN/ubOFrUO6NL1j
KtKDrVtwlzo6YfPSv+SscGln7sif/s6WP4L7k2KbpsD3U3IBRQKEePQY36MO1IiB3U2zopovyxev
b4JZoGeR6WM+fBtydPQSST/SwexOX2PhC+BKm1lzSkzIF2BpZ/jP39cRRjvDOkn7+lqL5TNTJYyd
Rl6gZB48tCRkk24cuQcbeieKifV+IYxGpBE+zKFDwM75ZCzCB12woKYOCgEhE476EYbKUhOiEVMA
evc2pA1mRUToVJKACO/UNnHhJ8KC+mMjQPSIHsrj65TAFLBtQrzqwjyPXfFtaXl7K0ZcJJf7EZlo
dAzVSwc3DGYN4xpAxgNy4OnIiS3QavdAIw2cCnQDQS9vHrV3dDralgCoC9IckquQJQ1ELQAqxTCT
qdGPY7GXav6KLIedQ7cPScRE4JXuLeKM/QRkEKV1/Yrr5Afg02k3NPOP0Sk6NogkmgkBnXmFiVJk
ow0elvc4Mp+rnPKWKFqagEON1fSt1+mCTgv554ZvYkrdtloigzHrQ780wAW5LQP0NAGrUHjuodFr
ni87h2Fi7CDuqa0lSrhRHavpAL1m0zuGcezGG7mlf28wZm1gfP1P9s5kuXEk3dKvcq33SAMcgwOL
7gVJcBIpkppDG5ikUGIeHDPw9P0hKquysqzuvdabtl70RhYZytBAAg7385/zHShT7CucKlkz7Pkx
U2uIkCYZR9Wf0ybsss+Jh5qvYfHYtkvDBYAkzMPAtS37USFxqrEOt0Iylc9nak5bzQdBBya61TRg
YjY/vPKO+hzcqgZWPha40h8b52UwS2AqhbMutExBZd/yWcZM0JGwgpeXdvZemrk62mn7kY/xdZ6Y
WlpRR8Fd5/g2hmu8PFJuf3menIUF9U/uw+vfnHv/UXT5lSrxtvmf/0Mshr2/GvrI9pmEMyyTrRK+
vr8a+qLAmrK4Q5yaJoYuOf0FR5zxJHCM7JrpuDsWmrNdKUo280Iwn4mCLdh4B0Z9aUBEODS12DFD
oRUyDLs7Wra9mzUulQUyv6RcCKVsHlkKwv/mBzf0f/ODO3TUM1q1SZr8a1vBHBe1M6HRkhdx04O2
lHUWyHk4ZpmcdUmLNJjQDhhn0QVufnycTK/8736Gf/PioX+QPlyskC67vL++eLGKE2ckFXHArDFd
qkwcUiOJDuz8jLU3S21fwufcBpwONMWWodOPzgXIePXjv34TTcKY//omYhW1PHKfums4zr9g8lP8
zFadyvDQVcG0jdzaOnQt43mdRXBokrd+DstdmTlPhhuqs5sa4z5GbOkrKqGCRjsTdVEnNvTQ2t3h
HC5Vl3ZO4icyosG3QpZpHKHGOZDhHQjHI+yH5lxpIK1JUUDc15hJFxmYzTI2PhyXzt6xVLvUo4ry
14d4+VObzW//9a/9b65dKTzTIglquLor5fL2/HPLh966hO6ikCiOAFfX0PyaeOnkG6HcVrZYR9Zc
n3o1cLbs570tYFKOBfP9jMYzNZ6KPOz3uT5Ye8PO+0Ng0X/a07awUDz6XTZHYt9R8NIFpbn99ZP/
37E9/7Pr+X+dH7dPv4zP/zBC/836/I///H/DF206XJj/9O4uzus/HNX3HzmO6tfvpv2Pl7gO4yL+
Syz5j3/5hzNayt8ky5Xh0tBNO6Olc8f9EUt2xW8OaWBuRc8C9+Mtn/p7LFn/DV+WQSgZL7WJfZUL
5e8Gafmb4bkOsHfH0y2xWK3/7g7/Y/XkBfybW/zfraa2gdf6L7ciKyhXo2VzTSJUIE3/9ZoMJ2vI
Co6KGLooOHNF+U2KpaHqL740EhQ3QnzmQxKkraPrPloobrSfMY43uvuedKzlsJbAgirCXQzOnJKy
NNjYFhHiZgi3lSM/kG4v3bikxBwKhZhyUzijqmBHC/XEhCY4x/j7ptnZTPpRmBPNsswK152oUz8Y
5tfhg2NvBR9VSRT6vduB0pAhUQW9Z5xcoh7peID6Fhe0UofaHUt23VqOGRNwgiiGDxlSYmO5A3hP
DExGMN71YTafBsyVPKQ8etXVhQAgT1BviRqCHU2jJchiHLyo4RQVFLBzDLWxkt7xDTbSrJ8bMyU3
xlTpzAF7vlIxq6GDOOA4GybWTZvQxzmlHipd5eFUglltG1G+wyWkMGuAvshi1qhKjI9pR8GxHdMC
giCFV4HBe/fB8WxhkbBEJx5G6kzIkPAMJeAjdqOpOtfDiOIRAyp1FChfQ6MhPMxatQnpq+d9irdD
DEIriqpkI1Dronka0V/ch9xtaPzIygOB4nwjbAg0dHMZe1IUT1XbD1h/tSdDGD7H9xcnGm62Va/7
wdkqx0BUZ9MHNaSMXwl0E9iafKVrdwNTL6ecz33nPeuy+rCYrZHjguhq1uR0JmIyrXtYPmtmIdUL
EezhonkfEhrF7SIM122OSVQ3GCHFxAZBRzbbKivvzJFMcmxALyT5sk9b5ziEeM8m0pDA7jFQ6/1Z
9PpbXIKRmSfh0g1qlNsIubQgvLeKhRZsspIIk5daxi7plxIG1+5oeXCgPVvNFrs6g8kGXlnJBb5q
7RzmjZL2XUdK620213XLEYdDMxdcyLHAhe+LgDqsFat3OYkQ7i5nQnf8avPwSRd5tTWsuoNWnp5F
HVE0pZsPFZp4Gtg3kdH0Ren0Wg3vVphJzrvJG1Oy+lIjH7NVHvaaSaw07SgkxpLuk7trKApH/COv
hTqTRqfGZv4LIB4Pp7EjxMc8rlDHpq+AZA3eziS+uFGpE/mhqQ1YpwI/77pXkWX5IQyY93VRvWEl
4DYbqzU8MzbmNUFpOlF6YeM7UvUlModz0NQ7o6FfpLToLCjz0s9yxhRGHD2CnyG2OXtQChsKNyt5
j/yozjLut33bDs/RkyWqh7h+cJkx7UqLVj69mn8mLbOKogSY46r7gEe+V+jcixADd11WU8vV04JL
VfHgl24bvQ32NciwuTHV1zb93Jh+G8g9syFum7ckeVB2hndgqDa9FGgPhn0v60XfRX6sp9fCGL8n
rZcUStj3QFYA0FF5I2GClLY7becUHGo09tdpwsbWAZZZ99S+roiObxC09kbmqZ0ThLe6jbaeHtwa
0syimX0syXyF7F4WcEeY7MKbqUCySoti6n62R6C0JvEJG2ZbFOt7vfnwJrgFRvMxjug6Upc4UvQP
fV7eoBAguCGsLeQoFK6IpSxpwr3mYpmww/qrEzqxxtyydlk9HxQhmhP4MjBoZoBjwAuecYQcVfaI
Obn027j4mFCGN+B8kEsKh1+mjL4r7KeGN5iXeGiYaZjygmpOS0c0vEjPBOxmvQQOB9IFQ9MP7iFO
Yev1JvU9S5Xv2EM8d72a0xNRMx/PiO0PFaB41/6msjHW6J6EV89B1Gs3diq+B/oLB3YnoPeXtJqt
P8k8p/Gp+YLYM9ybNAisy4UH3+fl1hSOsfHkJweNkEpqF5ucyYLVcgRL3HrjVqxMqmRkXvacj2i3
vjk7Q3b0pWtTvq7iine3jmEG2YQJWwLKnAM0CFz6KZWMz1Lzbqw6CjFw6NSR9ZxXOtayCHGsSQ4T
A5BjsFh5SjBPpsakLjRAXsSGvo2ghZJc6s4qD5+Vvm9cdRn6YTdWFeHCBO2/5ykZ1IEAiKavUwtF
WFX5cGxsrd8YNj0uBE41T5CWHCmqoW7NTqGSqTSHsmg4G3cqHuusnhithcluTr13x5Ps6n73AOIl
rpWuZaZuJIfGg7Gnv4/zfTpdMv3eyhwC/SPLS1t1G2aswapuzYXXXQPcDuud6VQ5JiFFMBtJFN+L
DuHf8xPb5NqJX3gWqHWQ6ulOatBa+8g89DWPtSFXlBg07rXkzIgXYeVYsnijSzi6cwgX8IyM2ZtT
pJ6BHTvFTnVu9oXpaBfGeKskcvp7aXULXU6/s3TvMW4081j2WnqF4MGHbMgPWuLso6pBkZaMlrvH
WapnxsdPKagezv2v1EqDZ3eHV8/gsjRGtR0qspelVAz+iKrmIZnTwfQOKq7mPcZQ1lW1nbTmGM/q
4jI0vqVU7gzumhKz+t4bJkyps0snnuT/q2dvO/XebQbGews6VR+xkPzsJjjl8ajcLbfae1UPD5yI
tEMTcv17CjxrxYXJnmPYY1tr1/NkHlE2BQQ1n+v3YhMqL5EiqZH1ok05VGAhq+/Sthg+juW36ibm
OwqcuhFjV8fpvo3tAXDj4OLan4pjD8coH82nunPTbW9ZDxjjV/gfse56HtGwYFpO2+6a5uVDMLUg
KXOatXkcoVtNmx6aHg+F/iz7t1jEdEUv/V6g2Zw83BPExUJVu34Em+hdSXTN2NDSvd4Duy7n6Lkv
Oe9PuXiPAjCJS7ECeCsPAfPVqQF6CpU/Gal8tbuRWP64do5UqAZ7JOEIN3uBpdBjxEqVRbMvDaPf
jvGHrc3DW62HX2WEvFa76c4U5p2DI4QbiFdM16AAmMKjZa/byNh1TsLBJOCFg7FxJG1xoS2QZNh3
4Z8EeqhD9W1z3CQh3gZVUn6m9Q/51L5kHT6gEsLLpsQsImd1mEKvPYUjZutZ9s/Ko+57Tli5GtDH
5zIx+SrgLc9UhNPbSr139akHyrw3UUxs6bSbMR6T4zy1hzyObrFR2XdpZeM+jmvfqOdbrDHWstFw
5/CNggZWRPXu1NRjgEojUxyQhw1FSfOtRhqHEoTGohQ+yuZbFtu44Eycb4Fr/I6rJ1xG2qhIs3uo
2T6t60EmhwpBLVv64crgNV0u1FokW8n7fGC3QicXXg27YK3DHlFv80aFftsM0LlDHAhx2k9Mukeu
r/ocBvDrZ/mZpIix47B4l2EspuITlChtIaJiCiD0zyYU75YonUOjxZeMpyj6h2dt8rkCbXgpdJbo
YpiJPU3FQ6DUBaAMrt4ueUjme5i7twCrvd86MVvKzKpw8EDmNeaaxvsyf5KohGVj3aYCFUoHNw/J
19zWjf5Qjn1x37L3kRFbdM/lOTZUgDHFsrgnltrNy6mhe7D1wViPZX2Tpn1yMZcE6WxBqx27faY5
PF4ClawsMh48ZWe4oWOvwQWHMjw3c/0jt9QrW172dg3SpNkj9xRVc+2KiUymgQ8cBP2hskz1lAK2
QL/8Zagi/NFQU83dzestZbSq+DehN0Jm7rtnxBncdRTorGJ3DLZzm6O0glDZWKa5SskgHNp5HDZA
ILtjpv3OGgMtRnXAbPuDVMYxMLuXmg4XLZFsUi1x34euubb4nSn1IiZvgEaferPfjFTqrYjnYIVm
XSUgy95Mm91tM7lYGjSZXpJAn9lYd+pdVcxMC7Pq9jOG3iUlQ6Aa2Any7fBixXI3y+I8SXKrZZsP
b0GVfOGiWwVJOl5w0n13Jt7fxML8D57iqnPYOKErkxhFgc6xkJoBVCSomled668MrObgDPFnY1LK
7XKNptwAmygTn1F20nKbb0Vr+TYa1OtkT99CpQ9NolfLjhV00yhOzdnS7B1lhufCwOlZNiTd7QQt
uiGxJvXoE71mhlqs3nPsfC7K+Dhf6yQ+Nh0kwNS7Of30Mmg1kAUMg0LcQXB7Z9rX7sKCvGU8ew95
H+7sgIQTEzUsBtYGthC1bQ9O5T3YY/jhuiGvcO3XmMszAR2gDj8CrTt4tbG2yd6FHG+kNRA0RWYN
jI7C1/JYZu4R+s4hztFZBAoiPR0bp3H2ThB9esbzOM/+zOmtx3ldNcnacLxnS47xqkFp9Z6Cyfti
9/lD9qwhFpBOrfohKHWFTFo7RIJ4tKBcczYornPL8ieD6xyKuyKqXmINS7Q2rGa3uVo4EJgDywc7
mTekXTF0GNCTo4SMAaCnJV3ZQD1ZvlSS5bfKwm3umOR08RrlAbRHoY0X24lO1VBfk1m8FXW5TwZw
B317xMK9Z9Lpgzm404vwHsgnjupRqBXrwsiryeWI+3EMxa3UjRdT1fvMgrAepvZn2lOShF9Ec/VV
rNInQGrnpKovk9SuoGr9xvnRIXBptDKGbkCjg7apagsUDzTitzoukq1h6phKGT8mrMo0Q5aCmvXE
uoy19a7K6klvxDlUwX2X+kIj4bbMDMb0nYQl+z1lf8J/OrH/Fes0Gsk+Wt3XqByGdekupSqqgl2U
qpFHARsBghqKrZ2TFPdSdGCLoy/PHm8ZgHYjwFevC3m1XYfBZ/8Ux2JNnUv+660p4mJNWybDzL1H
ELCkR04T6jEpl0aSAR/BKGnCdoFRUKAyluLYeuY+MunsscWrO3fDmhqw14En0vKaa4P7VJeMYsLo
KajO/VB9SB0+IyyyoIceXNpygznwioz3ElJ1WjX4nyA7sAStkUEYHzovqBcY5lpOz9T6XVNmyyGx
dRKo6P4PFeRNUplwrIDNVasuT69AhOKDObCfQnE5a6mun2K72YFraQ5tz6JREdAbZs5RJBeJrWgb
PDeHsPeIWzQVB+XFSEQ9HM/+7hiaNBCF+mXsUAB4cAEKr2DHDtpjXIqtFsX1XgusK9J+veEECJk1
azFVTsEdCZbTnOLKLDxMaqX6Lh1+gGAC08o9NI8yuzRKvno5amzJKSJyhpmIO5bhOfE64IzzfUZQ
JNUwiHYVx1c9+qjZ1sX4WIKszH3dcE9mWO1QrtjGhea9HSXdVt477rlWbAuSSHCYx0Foqk/Zm5/a
wCiAbVwy8LRwQFOsuXrup4my3pEjGlkPmnyr8rOKe/eQw5ReI/ANayMfyNc01yqk+KvVyldgmHej
pE87aJhwgy550uOLcskaekFRUtBhP1mhe+bRd+1JUawcXe7kpD05vXYhdfIiGiSYskGt0itvq8WC
zGHGc7Gc4SErtTLNyNouIKag7PZcl1tBlce6yinnoDvnHOsu5KTQoDmIkJ8LW6Oe4+iopdm2D0gY
lRDHfFT9JxuD+y6qxLtZlmyiqy+rbwM6kp1NUmb2wdSlnwgTMElafpQBUdthSTkvirgo7+mZap+K
OD0EIDwigDh3GYrnBkjPMZwJl5IRgwuOR6XBwuUQkgFARB8ste1juFD+jOFnnuBvI16Sr6K53jcV
y4aB1OlTfnYyhx6LjxR3QMK5ycbHhJwB261gnRftO4A1YPNsbAZcCwN2FzBoUHpCuyXXhMAGFPUt
JNOiGMOthxSSktfQAlybxt6oh3tEfsoBKfrATFRWnCh+z3tu0E4qTpKY7Z025bwwPGYZGOqQqfQq
pumcXhhOJUMmzTtmX85WVNqty0QBb0mkfiQ4+GGt3o1mm+6FCDjdzfaeZ6qkkAK4et83nBLYnJH9
IzUg2+yAt2ePZ/dYRxmNAIT8LApA0VGQN3Jj6h/G7mdpAvQZGmpoS3DVpmueVYcJ2wj1YeNZjV+K
bhmmjqe2QqjMquZ+SOqrHMudgRS7GsZ+9JW2TQ31ZWP05A5Ofs4j+auUA92aneiXDOzvHAb5dshI
OnWuTO76Sn+svWava1Wzsbrw2urhzaQBKcBLtJSlk66cFFu8gcKCDpsVww2HxGxyhWT1FTcegJek
P9GqcJ4NLICiXm5Rc+kUxVtbViSxwlQ7FOIpmAt/7iVfGBPxOGX3mY58WSTtjUHYU6eViANYMQpN
mJscNEzbE/ryFAP6UNfO1CySzqq2sQ5F0SH1QMYm3TEJgZ+1q4P2hRIg9NjQ8SsQkj6e07UlzGZd
5CijZNmxC/jRUHs/NV08OzOKlJOEKTEX6B8IqvuAHsZAcu7QYlwvsh6LI7U+uyrEZSiBHPpAFv12
7Fz4UB69HgcVnOhxWrW1+qo1S0BOSoflyHTzwCwf5fIhBHVxjJLM3jpGc4VMZ+xxzZPkSNhblI6k
prT54091WM+4lYpl3dC0IzcKJ0LOOhscO87x14c8ypzjRBTvSBEfF+Cvv2w9LFeCYlWm885w7MKY
kiYEKwwJQtFYadwjyNjbUuXNsSqgaiHNCHyMVXm0lg8YkrEGt31YHqcFQQZ3iD45VBgOG4mxx+YI
hSju1LGae4CX+bSjo7U6mr3Fh+VPQ8umxoWVtACQgVMcuvKWG4wa/Sat7wKIAzQ6LN89Mrz6WFlk
AIsSyhKavLv+9X1//TC//oQkXvK287P8+XfsQkn2VmLfEJM99jmR8wHq2maoZ0j2uOtXyNDYLx3x
x4eo4NjKZOXVNPIlpb2UGFBoh4Vn+aN0oYys1OILcWMaYeOW508h7JOKdT4BLvMOVEyy486rjm0c
qWNU9QHz9c6isotf49eHjrvGZ1L/8edfCds9ssutdkp0SGp/fqKaKF/48z+TKTc2U8vS/ucnBtLW
G1OxmYMfdEABbHYcJUvgnX//4NVLkPzXf8dx66uaYHPicRe4jceIX3TaTnbasWhobWnDpU8lV48L
j/NckiaZewil44CATSnqHXxT/eDiMM10cHVGh6NF70kF1229zroc8GN6KElVdXkHMargsJJ4msbC
k2o7ngS3vODBP8Auf8gCXHgQ49cJz9IVFbyC5+kQn2QSUhU+I/LCJAt8sPXfs9CokC36A2cC+wQj
ble3bu5XqFLa+ChCQkE5u1tUSHz0lvs0cBtuDA1VEb7l80SEegfQdiW5KOltM79iwYMF+kG/TRe7
d5BVJw13BhDUyGeNPk7huDwEQNTbgnayMuiueKqbO32OfKOEGFABvJldRV/FaCb7FmloXcnwOJvg
R1nm4Lbgy0OGwS6cp/q+0KfuCAbmB1V5z/pIrXOCHuSUx27Ib5wTzXVkV/KQBR3HpVpCc3HgBjYA
N6FXaiWbOBF+cvbNrpVmxFsnyDyGNnTT0gRZF9VPJcpLo9+Hltgrk6PKUrQk0T1z+yU14PYDIPrO
Neex5lCdqeqOKHt2MKcS6RNboJUlZ9MUzyl9LCvbJlLtHhyrqxmexDBK+/GpmeQxSZ96QX9OaA6X
oLMePGoPBy+5p5tuU6nyBTGe8z58Co6SxfNkseLO5YwnsH+Pcu+6fNvKxa7Q4umRTqVvojj5WWB3
6lHwGcRNbwEhmDwgG6fp+aNtyVdLY4LTI8pmkf4GjXdCg6p/DrX51vIb4nQgqQyj1+xE8yOa0LBL
8Vi3p7KLCdeGxpKva16X3w5ek+eeU8eZdxQ4fsg+vHpEp+ySQDDS7hEYJS/TfRK6nNzIFOngxMEa
gNxBTaK6eBdU+rNqx10v6H+M4u5nM7RsrzjnooDzrBSHSre0u6YlBDEGvq0DYuUMeBAq3sWi9lkb
ecqrnDrbOP9O8fYxMSGYi1s5iUuAfSGNV5wqaLzELGPCEaqE94UZe75rKjQoGl6pQsIZf9EmZ1h5
g2Lf19qc7qMaxWFnkwdcuUuLgJm6PdH92LliOV5MskBamGVkZVH4eQ0yrpj5FQome8tLx6DI/CBa
4vem9n6fk97aCJLmK9nZb5oDka51Ho0u2TGltM5QHFZJDyg0EGjeFMYUq0CdaxLOAKemXY0tZ1tj
tKY2pTnjdX4lVv3BWmluoPD+6EHLcpbld1Y15rF++qJEkPqOzA9FHe7gK+OuDeonx0oRECZIp4Z5
CYuq2g6DIuuGLox30z4ZiHV7R5b6MWuTz4nGJGocbrHT/A5YSVvNS21ojhUrtLUB+9OckWgJNzrv
4sbER1dE5vtcubw9nrtWlneaPfUQdObPgTwIrnU015KkL3Xm5Hj5w/KpOJYKUnzzU1B7UrrWixNz
kwZxz+1YvtTSuHhTP2whTMGrsrRdpl44ZHlr5v1AP/GZE+SrE4xp4bpJOVLmuf3ERJ3i6BDx1xsk
JzdTQ21UgPJpwolh5KReHG/UD72bFf4UgqhJzFvi1ne2LF91zb6njC/bICMk0fza9OogyOHBmtnG
rcN3Fq61TuOO6Jxt7HsnekoiW21dp162qQzvXM3aheHE3hiIAa/rsnfntOUJqkQoFowFpSTuHjX7
TYuoCSBBZU13qTROdU2NF1uwhvQ5z1IQYZX7QGPLJzDppeLkjWqMb1HOt0pdpSj9yUIGhHmL4scn
gI0wCFYB3jhycBHO0NgjphweTEs7juQKV1Fn3VIIHNqUfJBv3ntOSWdRSxLcQYvzBv06BSgxbBbw
mU7jc1RWpOFT7QFG+KnqPzVyLCu3bw+zDS1ZEYlxagJ8lsHw0HZ9EyzZDDbKF5VL8aikrdnU9qkz
3aNT3RzpUADR3opOozKJOqjMvPz6vlNL0FUHlMFpL9vWsnyIQCGsBK4EA2LtytJjrk4Hgz0bJHZE
6bTtrOyZUmePqWvY4CaYvrXFOu6KiCfPcka0Edlsoaguf2gk91KvU7zm1sXZK4IHkvwbcyLvnFsf
HjruCh7eV8W6RQjw2NTqOVHJrqmjO3uxY3r9MY5YFUfv6qImme1SYdNGrGAWAZRsOmq04Lau+7ub
feo0Na2YnT0VeB+aJNnohSQis2QBa33P4jogCqOwjvp+Hup3ZFwOi/B8WrfdFSy0WqE+kjB/wExx
qT17nVXWvG/7INv0uZx99iCnSA+PZAmfbN16rUpes4X8zt7yEFOjBrZKvk8hboYJ5b3CSlExhllp
yKfsyX2mr4BuHJ9x4IfeIRmT73xO+vHYxw+63X7pIXscQOTYsigT7E88aHdZ2190HgZGxMjGmg5V
iUxsUIsL0tgAbm4wbV9cecnETKyirq/WZyTmUpzdmBydbr0RDlqmV8FdGbSbAndCJ6eMUyKzFOoQ
waz8SLr+tUlbHYJJfDEJBhGqjW9DW/x0XRSk1Ore3Ez5Tdt8qsl6z1XxUmRsC7r4WTn9D0vCYO6L
8cZeo9hyfpQ8AOKRoEn6EbXm1mM6QWCeQUNRf9q8nwHGYG4GuRpJsLiZke7d6TFMtPaWgFQi3yd0
RZisGs0L5OxszZOGYl/VU9nFrUSBUCx5R6uO/GIxxFwJdq2YU1ZvCPobjEk6A6+WuaSRfrTgVsmW
EfzVKOB2WnXWKXjn4alb2AkSrMwEJ4iT/6DbbqsTQi3A9lFlxpMSC8kdyuvV1vRoJaNDMloftLFa
vNRP7oRBLsGtahCp1zw8DWZefC33d1CGat202OrHHJ+raGcwFc4THFSoef1COmUKN5jTyZZM2twa
9q8j5MRS2u1D2dqXpks5gArtq1R8FVt7KVg1dQDmKydn32LX9E3V2d4qnBoyrjEdIiTjX9t92f4U
DvpUG4KT9zQqf8boUvQBGxXFkokx3EjbL83ip2g047OpscVT4kx5AZdP4TsYedaitj1sHcYh5d/t
taMy4udUFB29t+lSOXTVaaK765iUmPkyNpuZyJQMSMvgyYudNz1iLhAG43lKg5cWVLTTuKkP++Yu
WDJ3SVF9T6pgyRDzrUjmnYwBQzZ5eldyHEJVYBTSUtIjzQRXk/wwm3heSgs3ckzITDaJ76TjviAE
ZTHhXxtLYWGEDEKI0hx2pWa/qjkeDkQMUOnA0QGQflWE7zs2kbvAxUDsifTGFgiPwiTfMN7s67kG
zZxENey1X7EyZtwd1kO9UD4wkwlxte/UyJLhvI/IFf5csq7w5lrbQoselAqVbwRlQBfO1inDSxk1
b2JODH8YzRlkj+80nokSKonXkyHg1ScbFLbtkenNWjJxZRh0VzWcKsrGvjeCXu5Md3zmUqh5mFyF
PQwHbD83TSbPgw6jD/tOuI4LHmQqaP1kHOAdm5PasFnDu1vwm7NEHQq8Q0RVYYQ3GbcK98pqUimb
PEmkaXK8jkhcQX98eJjnIV6FHAh1ZTKeHxiXGq2FXTR1rh6x/W1px+cM3WrHzJnsqZE+2JX5WYVp
ctLtg5fe1xyyb50x343UHB8YmbWUia7CNmdnwwMrT3rs1cRcCc1D5Kx0ewV3Hq8Ual7V5ewjI8C8
3vjcIgsNonggPXFSvXAAvdQvbVPmG9N+86ovp5VgRCiBoFwLWGQ8PxQmMl3NzHJqwoFGjptbhncz
mojUkMVK1Huny4ZtNmu/1/PMSCkeaEyYgXGXoj+QKftdeLmzyYJpB+Tx2dLes9T51q15PRSiuDML
nDNmH59mI5x9D1QA23f4lUNxL+bshZoD0qUe6S/EtmRuSMdnxZaAk7PtKtgWTXvfG6O+sSaBONhi
uo+M2EePBquVKoovCcAR2Cg20ZIS5F1jb5Mcmo50e4SIOmUBQQJv54yWuy8LuXPHF+QZNEJHk1u3
7T8LwVgmr4LHYZRvhhhfkCPovIDfhRem3mm5Q3K7Q4uefho1imzWsaWpmdqEFIit8y6gZVkDcqd3
u9QlXm0MIUWwJQ8SLWuuiUOEKirrYiPTHi890XEPrT50kw8gUCvR5W9Dhv0p6N6pat4Wbc1cvgoU
G6rhzED8PI1MDnTglzdms9Isvp2id9e06AXkg8FVDRw/wznfN7O8uDHhFQpLjfXEI3vvzOJC4TUb
LaRO26RMKt71g0gJXRmfAyG4dZoRNwmTPc++kNDac0e+f82YGPMJZQVbU4tWtBZcE5sMF92gN68Q
j738CdZvQzlhtABqPqu2e6PTKKjq/JyR6eKxx7wcyxLsVbg9QTCfTL1buAANNZPCOjLu3qex4wOu
QUtv9D2nPg3dzx84iAFFcMr8OY67VZSbQN+t2gSxNFMIDkamK35XYCUJX4TGxo2dT2siPUF61wFM
aDxElt4eoFSwNE/OW/fpliLap4ppEhJjR4/iyp4y5B4I8KKotlHAkTYdnl1bnSNBq4HrAoOfi2lj
q2fCpAqs4vxIJiQ9xty/bPiyxG9FZRGFA4RFfFP4uGR2ogUcExV7w2yHNfOtxzkMBDfrBaDOtDGC
GBu4iA+96C/0FDCdH7t+k9FJvY7ikQ4Ey955RU/kGRK/4+inRDPJmiCvYKckQV7W3Tqm45IQwp5h
TuCX09DvbW0vqr67gUtggJj0OPR6ZrghzVz6+POX+/j/O7T/M3K1CReDiMV/Xhr1iBcn+o/1R02X
SPFXi/bf/unfLdrub4x48VPzvhk24ZI/Hdrmb6YtXYekCWxTAeTjHw5t0/5NkBWzXQGV3hL8X386
tMVvukXzjbRtx7D/T4ujBDaYf3Fog0HR2WVLvijJDVNfgiX/nBqICUUzDgfaVrY8XHlynmLVPVEi
7K7l+ApqsnnoGzaS9dj3OMMooUlwKcyUlnW24+4uMvdgprpBfi/VDW4rmdUZHE2pGUezDEfiO7Tp
BNP9RFH7vte9ryTJYDjMKV4Ghodrk66gVRw3eBYIx2/CezfPkkcv1X14+uYzTircR6OpbdmuLwUv
rW+TzdkxRig3PA/ddUZj5Naq8dg2BoKjLtmI2UWR7EWZeZRgezRch/YdCEf275zSidix3MI7xoLJ
SlJXxaEM/jd7Z7LcOBIt2X/pPZ5hHracZ1Kk5g1MSikRmGcEAl/fB9nPejJ7i973Jq3KqqSUSAKI
69f9eEzP+TjS4UmxqYVHfFvAz0gV2OGwi8JFJN1Law+btq2yh2ewYmHL4+7qdNqxTse9i7nnSDR0
YdV4HfMYtqApRjB0PvfNLGlOeBT60QfgMPJEVoFkSsKCvGjB70RJwmYui+1LCD6fPlEvOLiy+Gmw
cmFr7XBklaaxJWrKg9MYSb1SIbO24/Y9K+OTGjS6WrJilyQgi624BqVbB3uTT9WxLz2DYlrru2lj
Jp22Llj27L3YcJ7hYNsEVGoWJw1nsHkhHY3hjgLA6GDYcClx95aj+oLPfcqtF7bikPpwqq+TUN4t
PaFYPePB5uoZy0cOqxSargI3v4d0h1Mx3NpXqex83wbIyimxqmUYefrR6bUjk3R2EGkXX7hngU4J
qhfUh25j9Ry/WC46J+zSaiHwLvUD/uEWY7gMJRAAITdNYTdPU2m8FdVUn8CZv9I4A1vVSfuVohXo
LlP2irRmL0POn3u3dCnnIEEA8oCzgNshu8ah8xqSW+vM0NqjK93ZQVibOsPtgGF6XefFjdhveLRc
7PKjGdOgK9zpqNIJ10nnPDWeld55QelncJl/W/kMSTujRYbSCQ0LBcIV/Jipkox8Kd0gWgrdN2p+
DH7dhQmx92anCUR366PKDSwonFZOGZ1WT9ogIEjp4L8a/CBvKKs7mShnV1R6sSrZYHtuptb4PSM+
97i9/Fqdc4Efoh2e3UivjmLM735hruO+e8C/nw6qEWu4geJYGe4paEPrEKP27GrP8p5CHHaVmUd7
A4BYb9fNKR5HsMKdDW8TYm6S1f0aQYD6ipZDtId+eOy06akuKUmagrQ+YrzWyungxTiQijx/uJRU
mVmsnuhL/cmJcqxMyiZ5X9l0tjMlQGAtXiS5C3siBl1Rc2L2bXNcaVWBPd3QjaMZHg3t01PBcx03
9RXbVp7U1EjxI8neX6nEP2kBOczSaLUFnXHBIW3SFz23lxo8CMDBxVWfl0Y+JNvRHLNrsY0uNAUc
SYewR4ebvsRfoK/thH0dsRoYPO2wDUSFNFeWhxBb7zYdqJVsR7O5ShY9RMHg4hbiuYHg3lA6yyy/
gs5M9U/kGexI6AoyNO8Wlu4ztyDvJmX/V7QWzm3sL8t49re7aJUnDDDcMyqLowtUF6Hb7jap4dP5
KY94w60vVEJ5p7ILyK5QUbJUM6+y73rtbPv9Pa9qeUgAH658zm1LGfUkEBOo5tgGaU22TFQY215m
dRpsdYH4THVoBI6NQtMs3SXwi2gia369nhqokSKeVadrYi0TP79BNMPfKkks44AwN4TlWZVUZbwq
XDbbpaJ4R0TabRKJWkPFHtbC8v/aQfjaWPD8KwORD7u2vS3flNbHFEjR6EzxXMjPPV55aTnjqPxe
F7951vUvTW+wEbFXCUjdnW4n/dombG/A2MWiu+yiZNg3hpmDRueYKh2dDO1AfTJH5JXw6fHy1G9Y
FfEWNwcEB4P2866t3xLHSJfxwBhD5dQqKIr3JkXMYFyEq2ePL4WHK0uN3VxRE56EQVZP6sUf9jMH
cpvdii3Cn3/1qGba7fsmGdaeEmyX8cJYyFsIdMaWEm5r0Vvkn2MG2dDASNdFamOywVynAvwKRKpl
acEiiie8phH70Q0/+m4MxL72U+9EcGi8+dQsYs7b44zQD71X8niYuHFYeMfWYyRzbvOc9CY7V+tW
e7Pj6EXNBASnCqy9CijkUvKbxf+4JNk1bgMXDIA11R9mNH37IgufIDAy6Qz3FmlHpc6Tr9vxLYrZ
wQVwxHCJUhKuaP1btnb8xBDDLU5xaTa5FRGA0uDa2GeL7iSUKC/YGGlULXE6kGxNg0PGRLsI7KBd
T1nerXT97A/OdO3I6i8jlr87v0i+OfhHK2k46Ow29qwk2Ja6z2KtVqyrQVSQOqgJ5VDnExXs0cGd
ssyeexTpe3HWYIE65oP6X9vUjmhNupys5s3qXLEDOWmw94yLdQJsVoluOeKrYfJGUunwR6xMB6Oy
4AOWEWlYkLQN9mV1w0ETvcDB2+VjvZ5ENDEp2T8KM+Z5SmC702jFzaf7q3LfeC4wKpT5u+HJarb9
vZX19KewwgjaA5+ZXMUrNkLtleVqRtg3iWm2Yptu9M2H76Y11cVk3YNKYl5Du8WV5rkzlCp/oKLs
01CbF5BjtcE+b95CfgE6pI2nwHXXSaHF7ypFHWtDSFt4QEymlY09l4g4btS9pYP98CkGbgtDINBh
PnVqE6Wyd579UHvhtsS+V3RvnhH9CHuAR8424uLFPY3VnGCWYAOowagJyKdsdR52jODhY7pfkR/v
t4gWWMhEG76Prvo0acy7GHFhr4Lk5Eam/TUAywF1LsNj5xoXn132Ef4k/daICV+O8HGBhl9Cn+Re
Bwz2XDC4k0QDuCmayX4evOZtsHWuFyMaNr5fR3fHRahqhIDxpTKDjAlEgMobKZhyxruNS+tsDYzM
sFCqnRvtoikUv7VW0/vmNskjDbN+O/jk2tm9ONdE8no4dklBWsO8Z9UYcVNp/y3JQED+BU+gfoWv
nzzhVft6xGjn6MZmAgy5lSJVbEGMcNtAyTtoxsSV33cnt7inOTvnmtVfoILmOej4EDuBNfwZcYxX
bn2Pfaqd6lBv9xUjWVaWD14q4kttXO37zurZwU75ycqa6OjXyVcceeDUa7/nTcHd3xCOcMZYPLvJ
bT5nDbQfm1nobj1RUO+e1y88ezcsJlKcvnG/6nUHPb29mRInY+N/UvBhcd6dAvIOWHwoTyvOMcdV
7tVopdlkL+04/DV5+C/tGYhbFbOONn9w0oaOzZScIIJ6ThqssP6y/abjrrPdXV6Ad5lLRdiKSqf5
sfrgIwQlhyQZzvjcigccBlgKzWDhCabVqHwd/aTFAVOZhL4Aebc5mf3RmcRHeCusmJi0HH+jqjwK
W0wfqrUeLCG/8T+VCE/DXpHv4H7EHcSHJ5nZ9cmV1EUbfCwx6GHDdeU74YaZZ8uptFwG1bqcjOY3
7HgfvTZ2r/5gHyfg5AQB/loIpMfaJwiQ6FTjaC6ZRrgDQAc9GJhKs9kUm9BXiymMby7e9CjWXv0e
QlZL5yAdgPq1DDWxx3z5U/lpumqloXZlOL7VZbuuK03RWzcFH+nQnHH60/nsefrOgbM0xgSefB+x
VDf/yhy+EOeejq40vT9YMeApxoQfqyD/5Jr9sWgHmrYrVommGb8CeAQjomNJ1Es6v5z5a/59oSTw
R5IKW2hJwQ347/BRSTpIpzINFsxYZLePrS5e8dZ7S3sYf3wn7jHalRX3wI5GNz98dXUN41NFsBEk
wezg4Q/uz3uhV09aZ+qssKbkIMBQenzizMS9wGzHkBk359FkDRZWuMBtwqGHf39I2q6pvJcfBu4h
YqSA7S1gXFwbtkef+HpwS3lIIzaM2UCQcYoQKwsVTdAGO7DtjfDqQ4hqCn+zgpqJhGnQtb6BV3HR
KEDbGs5YzO10yB3mbBNs+2PkYRRxxLz6cGpctHqvDqbPzkpytlxbOeXyRKO/u3okJ9sn3jLIJkwD
YfdcjypZtT7VA9ZEW5qZlSTKvGHVKfFUk9CASt37lEPcJ4Bz5dCvPfH9ryKl+8GFRZK+TK6509NV
GctgGRrtsRyzaP+vWmQccDTFVDGyTd1HlS3OhhaKDXsGCHF+cvU9FkYJ1K0oT7yFTxj7PCB3loK9
1pja8T2V2daoXfwP9L63Ik3uRu5tK6f+DXShP7SZxCkTGE1ZwTIwDRO1AnnyoUmMhM5U6Js08t8L
k963ErzHNnAILXJJtkkrDkkhFp20ugf2VhD1kf+RgGlUzSB2epG995n3YSfuFqPfyZPiWzgB5oHc
ftOas7BxM3cBgyiMS6DTPLRYYlwJMH1AHdxMqK06KwbGD82ij46Sq/nOJnQyRaClGUyOaQGOC/sd
1pAwL491BqTG0fF5MRU3AgduMQZQCTVzS/4gPIQ8sxAtHY67zICLhiLYXV/j5hSutolG/Wq7o3cI
ndOQSxpC+vprSOCN0kJw11r40IGOWcrBHneMxWsq/S93tG5cu7eiT99COucPQTcHv0i5uV6/4mD/
7xuV02js6ird1SGhrbbiwVHR/DP32Tje9GZGUGXCkutYND5j4WxnlWVFedf88WPtKJmCkA9oeKQW
OjD3YcPmfzawqdzaZTVeukYG2TZNtesggd47hb0PFEY/b/aYAZnxyNZ608LIzGEFJLhdYQF6cON5
inuLM07OIRKLPViYhnFkbUlwvDK/gglqjrNpEMIG6xxCPpZ26OsoOjZOFO617kfrGXppkISx3ePZ
Uk1z8Uflb+KU7kaVj+A05xcyx8fN1IMVqvedA8EV55BweDsEore2Dt+vqmx/aUdOttQNfLXw/FF0
e/mwp/yD/OzV7ONu2UsJkxcHwIKzzLNRl/kO8q7c6BHRaHqB/3AaajjXRzEwOGerm86LHEMU3UG7
FyHVn/3d8EHjpx129wEL5ORnF33qJjRt4DQ8Xl8x/rD8dcU58rIflgMGy/vC3tCCqumclUlV9MwH
LA/B2lTAKOdsDWZBXQ9fPBmLVW+oX1l8tGybHqb5607BK2wZ6DUpDtyBQuC0tygmUL65hY6SU2u+
oDtOrkYNhF4G0FeMeMK87tuAn10IjkyT6W07078lkfHZG6u26J09mPOPDg3wQMYYlXnyMB71ya4k
ZxECCRKJ1a8s4ytAkVg4dbftWti0Ucps0yiSiJH5W2l1cL70VEx8mihlhOmJ+rBhQhmL/GjeAWa0
HSki+GbHOknpCwGOnS0+0naK5aobBawpPYHcGfrbMc6Tk8lRf0mANVrrWc9du60OsH6dnDdDkQZX
jvEjx0wgoc0zAMoIn0v3GGr4jOPEJ7luGSRU+b8Sp3zRKQNeQ+NekOuZVlT9wu1NBxbURgA9zo7E
1WtzPP6WTFd424jCp9BX07K0llqs2kXABEy3Ubpr6GOh9/iWFvW+m/OMzLoQciK4+mw2NPDV1Qsc
rq0c62UumtdAswnWiOzWBlm7buNPU2gUQznZvOuYPbrei+i4oZVIIZN54breJKo65GP+y25i3JpW
fbTDuUWtmSHzw8h1la5GE+WdWmSilcWXzha3rt1HrSfZUmSUwYTA5k0bYC+pS8Bz426weMoBlLqY
PEsApePGcZ011eNnj1B/OZacWdhXlMwfsf3jJ+IH3ZCd9oOWcoq/LYs3qIEwlX5Id4Z47O2Gd86o
K4rNe/JFzpOI+IWbIfsi6Hgexg4TFru8LAT0LrS914W7SMdM0NT7sRyhU3YOQWPSJQnsdJuTMq40
lzhep+/tLqyg22VHPdFuFWtV1J5r1CTP8VA9fAEhkDv8hk67FYejO9cIROgnmNe/rpmz6DLcNzx9
l5IgkY1E0STVHYHpAPPgO56BsXZGQ3iaHHS/1zkC8Knpol2oUzBd01PFcnRh2dat6YBRBSN3XBiL
nFrfwDz9maT9y5LvJbfd9RSN68SXr23o7oJi/BOHaQ25Wp21mADFyBpF5sshiX8G3bh7FK7qAd0F
afExZIQaaB7FfAlivu+zr1EDsxnI8Yf2hwWRWi4f3gcGlYttIpsyJuxZrOM+jIwXy3X2qsJCFlMa
3xJwrLqPsnaeJVOALJNNxs2cCutdS3zFwhg0CW2b595KeCWqq7NjYU/9XkrnK1l2ihtYZv74Ilih
jlIeDzgD2SajCQ4AfBK2dxpht6Rj+U9gj6BtgMb0q29k4JvY2/lPWVv0RzVnq5E8WAFJLyaJQzKz
1bns6u/OtI/E0PelpFAkGYvX0aGOpZsTfCnnsg5+pCqzX2XvCw0gnZPN042f7xQkV8P/aUL5YQ/w
EZM5KkwSeu1WxbWewEpbt8xe4+16Lfjd8U/dAj5TMFHzOsYl0i3qSfLGkvugWWVDDpVfwELHNQdS
s21srV2PGo3RzgTJCBZ7Tc/ZWjjaA0ajvgwhxaYWyzX/EDjoHyVfPqFBwxIjD9eMfysW48sqDV7w
tsNj9acP4VMt5ITWtLdYPyYpaksgxd+2sC6dg7WjRtXuffq/OzBOFsmuc13+KnQwt6igwwlrW/Q+
nZP9vab2a6+TBEHjWDpE1dYULvCO4KIKxmyZ+UNIaYYg/9kKpvKMzXZYrDVcOznGVC42ndeE4pVY
49ZrOPAxrEJum0G39oYYaD0OR1KF4rOoq0UTU5coaA9mCsfHksulr5oDcLP+mLGaEDu7qqmL0MOC
WTFaUeERb7UGWcqmG7nTQHNS40MACQL12m+ZMRtBHWKssPW0YalOGpeVmdUk8fMaTZbW6daDU2Ub
uAzGvOfgiVlWK5IvgKByP+oUe+RgCTQ++gtnTGlG9+b1YOy4p5HgND4knNIagnmOwO8d8hh+ZgVF
vB+cl8jgVZYX1zG+iuxPHQ7Wi0+ktmjoriCDklCgZRjLyYMuSkKt2GQRbDwto4atxxgZxiZnDNrM
Nctei4KTFhlYa9NiMpiSnt6lwO72EfgYqKC0ojeRRhCdtXLjVLtmaPqLc536P3plAb6cSp+nnOLY
KIyNqVFGLYfhWZk6zlHtPlUW5iAPSUL3ArEWuOTSgvJ1E/pqmpXUsFV4NHgu2jtzhLthd2m7Chyv
Wlph8apQ4Zooeq6CzCHoGL9RtoT6JKE0c9MKjNrcxm5w02v72RBz04kv4rPbkM+Po8wiUuDcyWPi
ghA2Y0s6fDcieu5IbWIGjbjvEJeVJYZevW0ffkYUuO8CrFyruWWEYXLfKUBBPgrQIql4QoDnnaAI
cHX6AQV/EFA4i1giuNlFu3EMTmuKtrKOz8GJlodhHXUmuBpcwSZmvSIhNF5wr3InGP9DDQmhLtU6
Tt4apVU3O3IpTOFj2BURLrm4XeM6xi5PvDvQXzngNuC2vfRgoolwAsn+9KVGWMl8iVKv3qcBQxjp
ROuqR9Nn6+Qun2urBO5AWjyrX/KQ8L/lhPARFc7cAmKKlodfVT9lCIDYJwZch6hS2dYEcrxIB+bt
enhF7Qdig9GzVYfRyn9kN6xas0wJ4bkftNtcpyjCAoBRZrBK3MTTe9GmgCuD4jF6/FD6k++V3HlQ
9RtHch7+ND358KnWWJGg09eVg6AQpVwDxQTiO1nUGba2iro2u5e81JGbcOQiQgwwGhh0tjPGdgf9
gwufFIJN3TUW62XbPMifPmA4EDtLGOB0szvkMnyiYf7RWuGVYwHS/0TxUkHHj55YFGuBhG9NyaxJ
hDtIERTYQ9xVg9USgjaZLz37IlmLEzD6m6sfRzVnTw/pIa9Y+wGbvIObMYKEw7e9zVVyqfLms5Ed
n9jsA/vc1h3HU0zOHf2XQGiFE9/1ZmP1cJurOiQF8Bxnzl3+5o5sDkXqcubS698pI+YpcqYU5C4L
sk//ZI7yje0iSVViGaZ30IL+78RLMjj2rz+Sg9MrvouMdjmfvdj6sqhtMNP8h2jJGAVPpXJJtprV
0gvkyaRqzyYgtc4H96lxVt3UwmWP0rXnRuc6bj+p3SaS2b5yyrM3wBUv/egBMAao3zC1EjjOnoe+
e6+c8DB/r8ZJz0VpHzmxbjvrHQvOko0Fw9Z4MHi2xrbchnFxjPJrDUokMOmx0d170LerLty60/Bu
mt6Jd5Jg0MpUBSEAiN0OTv+Yu49FLY+xNblFLsDmrJqSfghuUg18dDSECdfwxKhTqbNVcauMc+Ph
q+k5bmGWIHR0Fhl2bzjlbnW0ZPmS2c+8aiuu0j0mKwBIeGfGAHxHf53fr15D0M2TK3/lBaYGiayn
sINNVaFqTQloALdn1h7lAlf9BKN1F0q5s1RM8iPDPdrkPBlttPXKampk+voJ69EbdZi83C1PAPNu
uj4ISocg3nRzkznVUW5YZ39AZWkXZVI/tcFTYbiXWgnYZWpDveW24Fi8kLWDy4kiDUc/4Kk5101v
LapUex6pieKVe0oSlCqN2rVFKSjRybLkddTGH7aKyyxvO9Bj0c3q07uOTRgtHMQhMDd7pq23mk3A
J7QX1WBfSUVvkl78lBkLV1ETYx1jGAKYeaWBxZ+eSXMJ1fLqXkL7E2HrmCkKoYoR0XpIdnoQbQsq
10qm5BxGC7dHu79F7rju+IxohgI7bWyxn+77RBCr4OCtWVAU1BYL/S4MNfz2GBJdti5VcQirka2S
scI4Ba/I6R8hInCnMdMGxXa0yQNwUzyZZbzO4+Ixf/A7LfkqM1QPnmnlcJGqXA5WvWos7x2ayLHR
gkuWOhh6/RcW7e8ypTDWGY9M2Nyuav0NmjmAKvW3sPyIh3X7BMEAdBuVglAnpLakcOPI0QOXnr03
dYzcrZEScHg2UR8qzi8kpi9jHF+KpPpiff3RUrloJB27cTPfevJPYRc4kQPo5jQdcXDRuKP6nfY9
Ge1Pn9svUMteWgxx3AHdn6Jzn1XqrjXN3Ltd/coe83PirNiHn7oTPtlT+zetxQuEvU3qpE/snPcy
n0iUsGjFXxEUyVXHpFvWz67oVyypKDbKvrEYHyfXehRRvIZJQi4URb8D/p5+NZp+b7L2I+eq14rq
1IvkHVLIh4Q3sYxsazWk3i7N89vECtYq2X2T8tjUc1qWQmQ/Dw7CS1Y8Y4A2RC+mZdzwBK8s3//h
Z13UUtAy1Gyxiuls0lyen7WBUW18Zr/0Gyr/Ukfmpc3SzwyneuQlu0xEp3gaLz6mPUsrzpNlHxur
+o1pLGnS4eho/bvFReW6bKDo8cACjUtff8ra+KPIzUPWmOh5DLg9NxMusDdHm7s4qQdEbKy8mtBP
dRFesLMGlil6J6/WVF2l2Ry6ybpouYH8zPPSj0COp6fekM+IS4+GZ8piYiNSzuADCti7ko82d08H
s5ryuTxz89ZXzE/3wpHaoltGUL2Xbt8d3XKevuDPZ4B2vaujACsMDuaXoFA0JfBhAdBwC6ObAd5F
VNDmY/Qr7jN4V70WLlpYIFoRYglz+j5VWG3KBhRJdLVpTwm6gmJQ2OYWPsrSgRJCHWCnUznfzdb3
h5XIvaMszAko/JH57qjC2uYjEpCnHp47qzHyn8/6Og32OVHmjcqQb2sUu6iptiKfThR+LtppuuRp
+5n38R3GSyAE/QOe96b8T/qS4QiOf0oyuW5omJeuTe8hpSXjizTqL9lvhqY9ybZ9F7b68HqDqHfw
KnwuORojMrvt/igzPtuo4KxFtpU+83lNjlNWA6AQbnas4UL0iB9HmNwHfDEA3o6S+qA4Zxmdlmdi
M9uQvDHJ5pBOBt4mWQH8IfBMKE6Y656cc80xa1nYD0NTwLs844XtFukMfLuRd2DG2cU2Dlcqw9j5
Rnz36agjP1QWlCuj4eOH8OTYN868v4r/HuKBDAK1GY0rSTDI0M02sp7oln1rZfMg37H5V2unU4yG
GbKsiNNSOappAoHaCdauYf+d/95UuU+6FRyxv55JxTqLBt7WYv4Lc9t4UPoTr2IRnECF3wNBTrXl
kyLiFzM3N91QvnrQn6YzSElauUabOUSAf3X8owaYYDn/T2Nev/VexLgX/5pzzYCXu8+liXtZbDys
vhIwYvHwsZTY/bRK8+DbpAqHU61z16eJJ3lAmEkQnCoTlOGRimV3erWmfktJ6waQ7raN/aVrI4qA
ZUkjDjvU85gIzG2qnaVBy0lK76Mc5a7xhmsQusiE9j6U7VVp3lnhno4EnJ7J2tvvQ4+IrZ4H6mnH
WO18v7/a8Uc0S5my/E2k/43auncLdqD4pwnYf9fBCyuaXRRmv6Htn0MRJkvl1pQ/tl9T6N7DPFnL
Xuz9AgWnpxbMYJWjtdlKTdwiSbFukfCWPRGWgm3aymFDnmUloQHg6Hi4YJTw1AIfD1/zXwdJQgMj
9yAC51IUwLtRAMbcJERTnSJ6OF1yIku2P2Cq2qvrw7ALEr0+pOUuMLk94po4O0rsOs4TByzc/zyN
/9/3+V/5Pk3GeXC4/7Xv8xy3bdk38X/7T17v/geK+P/4ov90fPrBf+i44WzPdP8Pv2fg/IfnBTB1
mbj/p9PThsVrGAZnHI9SHR0D5v9yerr/oeu2iXXUMHTfCnz7/4nFa5r/FyJcD0BCwwh2HLjmIK5m
AvH/7vRsDCBILArEAQVl6QM9xLvTbdPILA+ZYLpRaeZsnRT/0fxv//5whbFudJ2jmEqr/WD8OHOm
/98ffqlakkTzv+sU8PDAmy5pnK/gRtNB1WXuLvHLz06HlRNERUMokxWzlf+6LWwNaOVnfU4VDnTo
qbmyr2HtwpcnJ0qCVtFoghnqjWuIGLWkiA6rHwutopHcbIMeN58xJ9T66TEog9bbaTr2PRwAN2UV
F2pEI2o/l5RPr+oWPazFSbuiUg+pzxzTa5quXekdasbpN308FLWSS6qTT+xU92ERfrcVLMSoDMl9
Au+Cd+C2bFsxpVBzHadkXqAsrnwDnJA1b0VNJ8QOFFbDetQsFLloRvTM9ENGsprL1q8lEkYcLCxm
gLgNOwRG4DlDNG4NM7yOkfgyYi56bEfFcqz0X8t8DlpDoWHj5Ws1lQI7oqHRdAiATj7tm6UNqi1L
OGlVwwsHRUgxBB7XvkmksDxWVpVukyj56ybePa1Nc99BTIkHO8Wr7t04BnEcRoYwAMPpLnTKtEaN
IltkmP2w9ad160/iGlEIF+OlLedGX3Z4RVytXCXDswxRdQFZhuuk9m6eRjKw6MBaBGl7bTRabXHC
Josh5Sf2Jl6PNEyfpwKJKybkdaBF5JCXd9Y+01fLk6SWv2MQh/s8JCtpQMyTqslWbaYzl5XZw5HB
qvJroqcFWK+6o+4IuJG+gKM+ricv7Ih+JeEm7xgmsDbSIK5lBxAZyi/Ejlh2R+zJfg7ypjmEnba3
B/+cN5W256U5enVpHCPH+sXLLBd92BmoFry9mqPd4oEfkzKPhTK2o85v12TMOF7TYjHpZ7srJsFd
CMpyFVV0c05RofayVDiGG+Npmgw6ZBNTPBO3XhcKid6sAT/WGeTBvOu0q07ADn9OtKcd6GPsoYxa
Ou3E2VwIZLjFmpWaKdthRUsB5zEtK7cDthXoC9T7ZE+AZcn2p7q6Iqb3FBs7QBcDfnrTOegJknlp
6RxG6NDTsHt0ltWg3icABADHiI7rzG8kr7jjKIBObPB8+4d8YP4p2n1bgye2cxiW1BwaQ3qyDTJI
nv8cTcWHUfRMT3Fs70QcTpu2vEeVijel3e5wSELw1nDcmq5NH5va0jGQbxy6Drco54EvefcEsxZh
NmCsgo2EpsyNQSnlEIcKNmV1Kdk8dHXD3lq1GkL8cmi2/cSYOYLHcdwNBwIKZ1gl0FQxdw+aQt92
9ABXngnIswT0X+lQVNwUeyTdFFXG7qAng2RawR5ZHGiyEV8pV0fEX8YzMzZXL12rTVuH4AqC6c7M
tegBWjI4Jz7QAt3/YB21b2XPUkLDmpnbNyIbPdnsYDhWpvOtU705Q3+2bst7fIqrAQgQ/7zwHR1L
QPwS415gN9eITcT0N5Pf8KktIaLINeSDbqkXQwESQyMkk1MmBCsAMv90HTjUYgZ+S+wUpLmNoDe1
dblvQn9T8j1o0/1uEpQ93YXKSHYI859ChnL7hRboXxEqKFCtMI+ZDuhWYT7N/4oM+0dQ/YTAsi4m
3c5sPlE0nZSmjgYpDV/hRLBfh5kXKtLodYPVj1j20Bf1EuNisuoqH3yHRyZJi3fgjryNnRnHaXKv
VhxW1GlW1Trt22/g7MSxg+A3ru33vkYoNQuM6Zg5roaycL6OxNVZEVRbS4KDsO1kBR4FI2vs7kFq
UYek1JeyFR1o4FiJI7Q7nbD+Wo/FmW3MkVIkiyfReCoRMOhYk93GT/OD2VC6nsXmrTGRQcJdguNz
i0pRkQRi1VtF6gJnpJtevZEeGWBaRGYn/0dCCCuZm1ryVych61vtRfUOZNVPPcR/ksJPjuFAAVyp
FcNGqDevS/11o3xaj/2RfwBhZzvTVxPDdUJpBfACp29b0fC0qEx8iU2cyV2qy79qLMu1gblSthzw
405fZQnbvqGYPZcjKz0eLU+6/ajL0vnxJPyA7L0jEfyQMQd4mHTcoykcXma6/MWcMZD7HO70p/or
PxgJzHPcZ/epLcmifMbNiRKQMzXEUICg27ASa0YElD40DqgPy64ieJaFERFVAiGLoOJV6obhT+68
RXkUPXSiTHAUuavkFxWY1lafFORMJGOrfeqtJlu7oG2QS/oKz6qiuuXb8DEyENvGxUWUF0P9Axtl
ejGF4MZcp7uuGr0NuQmqPSNc0XFtrMl3f2qKidfKiEQEgQw3OgU4S5oz8LO54wv9gu+xDYzNZcg2
cKOh1vefxOOtdal3LNvJfkwuEneHXXPZZcmmhdDuWWPBxY/26RgTFHDBhk/FSFaMTu+WZyZHx9V+
YBvhOXD0dt0kGONsn9o/yprrS6yYjukNiM+YN9aOHPaQQi3wxZCGo4K31avp5SzmgrvES1duZRKm
bYf/zt55LUeObFn2V8buO9qgxdj0PARCIoKaSfUCY2YyobXG189yZ3Yxb83tHpv3trJCAggyGALC
/Zy91w4sc013zkh+IYRX4mAYbCDG5k7RkSnJvfbGauLAramu5WoVByAAyEVhpkQ5tb4QKoyl2eqO
TRuhwxlyew+94okgoBcjIWty6cqdasAHmQW+psqMH/Eybu3WQjJVE4+oZ9hVhMOb2oVfl84JVs89
ySO3E4eRj79SbTtO46RTfgCiM8xJefTU9CYyRqBa+CsB9+T92gcAJRbAvi5XnWV9yWpOXlMnvTyK
Ujz4ZffCXcfal0uLD8flZoa1iIaVulKWgKkxGFpLB9PFvUs1tUO/R/EGTWU7UwWrtKDsMZFC2ez2
oy3ybbu3cK0wwy1OErSW9pH0jDOAeB1TBXKB5UT7hqRBBJWuCrOoWNEtVGDYXLB3jqlpt5q65pDX
8m+zBht/dTJmVboaXhNWSBnFc3FBO2t2yZBQwfsKez9+UTSDGg987M4TwDZNiZ46q112jncwI8c4
DCODyBZBfu2o8S4rrDTg9BLpcmjMrGo9YR0OfYu7NXl/pOJOrnExBXrDzRLugnVEtESSMSLFZHlX
AeeiP00N3gZrSv2nwADLONQmQ57Y3E6zaDELipylXcNa0vEPgUiYLPNn63rV0e767WoxYkHiy/EJ
Y2gCM77YarY1qyJQxoJe7TRoMIEoFUGK21Jt7Xeu5yIeaqhCqfHZM9ZiUwwNAxhF/4gywjoLzX4z
e7PZzm23ncsMnzcmragcKSNP5kJfv9pzz4mRv0QWsBEg6wmf51KhvovEpTMHSamo3Y1Rm2+zzrGS
mO0Z93tKhLr1VtLy2i0OlhRy6tStPnB7lJsNQYybMeVs7EllO2LXuE0HBqeLZZ16To7tkA6AnvLq
QW3Ncl84CSkaqIjIAwXDUkNIPDjIYbkKVvcNwQE9up99No7NUxF1wWzX0NEbaqMMR9KzqpZXac+A
3bLiDlLwtmnuFJUGVV46MVXhFc8C0xQ4JunZLp1bjTkGoKgWTCVfeZFy5S7qJOQgrJ7GprCvkIve
GMX6XCsi2UFTzLMG+kYntaGrju6kT3Q7LIXYzuzQhQOj4SpML6uefZ/TNaQNTNcHKWqxRVtwNrUe
RPVcY44YEaYK67QNPswY8r2L9fjKTvDadw1+LLvZZZ1xMNHcb2xn3DPn6J7XHDxWVuTnxUsYFKjV
A4SpcKfFBp4mAtp7rbIvU7bOApB2MB2enCBd3dXvkXO+dgnesNh5XSqoG2oWU78Q1b1Kj0CIchmd
Nc+PPFoigDup0iQxr/Sqxa13rWq8ERfUqBWtHGYdLoDojYTtJWh7Pw2ZwTBxeGldE+qIzm1V78cD
l8YfCX2MOwQb57YguY3x0snAou7Tp7ADsleOURB3TniIo/EHRkj3SuPG7ocUENPFDFFBjj/hakGJ
tZKemt39GLX9U2zZxSGJf3bKrO6HpgX+uaZnuoxnfQlWc8blN7x6wPvIl7pRVy+5csg9AhwvalYY
s9sWoVGzvox8a+9Lig51zspfqKTS8YrvHF2zqg346Ijk7h3O6dhtNvqo6/ucYhyohz0hexxK1slR
p2pDZTg6tXaCjxm9LF844rPI/aHbpHxOik5mmc2VsRm7bxGd46NVbyONkzQuW48OFcfR6t078XAp
IwWIT7NyH3DcU2Vq+Ond7l4RSmaYv+Z7gUOiSiv6u0r5U08T3x4RwrQ10TQWCmq+HM5k5sBEA2TE
h84XZHc3ba/n9KehzwzwjmCEK21gzCOdez084WKwdm2pMlbmc/Eh6wIaQpdMELtWHTLHR7fZ3dT2
9DAkJGQw3Y8OqjpeQujUx050gpaqv5mn9dWoi9tZ1YfLaI64iLBEE36CI6kqxcCqK/2QboXFPZlk
vgRRZbfc6aMx+aWaPxUOHkSbyf1s6qIBuJDX7IynGRnfnsC5+TAUEQgIW3/ukVIjG4DmoKDj3nja
j851c87T4hfI4j29quQK9fINqNGMUWYGAyTVu9MYjo9eptExNuEExRn3+NlwthHjgkupTwzGiiYn
nw+j2QhoEkj3R20r9o7s8Z2VOw/k3SR+ivdnl7maiumKCoBX1s1Vk8Lqmdqn1qEB4nEd2IMpMfaa
OmpXLvyiniDQsYGmi/DFn3PH3HkmQOMueW7tNgEcArJaUfWHuLcZO45OQAUTlojjMNahEUkIT7eJ
eG18beNHl2jfujkyT05EFTs6qyH6lr5mCqPuIhpvMc5HLia1N2A21TOMjeZZB665n5Ku2FGD6H07
REupzSVA5qwLsDoQTkxDmM4AASYKLWFqrdhkrfIbjTCgejwdzQGmxwYn/5x/Z+T7jrU0peIAGH/i
2C4rzja1oFOIBde8hhurcTk62otDUg6Dt8aR6eu8hZKUmE1NX4wG/BiDdgjxE/gWsTCK+5hMdNLS
0B38RRtuJW1Rche5TjnFRm6vQ2X8wWGkFk/rcghcuwOirtw1bUUCsBJrgVw0FoD0SizkJhdvDQ7z
lAPszPWgFos4n0xuR218jXs7PVAktxi1ebd2mIUn+dc6VdEDuUBy0gWj43+9CBUH8sZCzwVaNlx5
jIVc+1eb1O9RXyndyREvUC3ou3bOe6WWGkIlNuRuHIvQjMf2Q201onAxEmxAmzBwEi9WrkHRuMkZ
5u8HNLT0IsSjCjmsHPbRCd6VHhTR8JtTaaQlSEkdY5w5wAO1+2EUgZhOGgzxbY8bENihbm4XRe1J
iC93DReeAL9TF8g1lAO/11q+JvkTPQMAfQeANdnak4n7qO17rARkvBv4OzejWk1bwv4iNEIp2c2G
+L15RrEp2M5m6KnofMhWKJsxWInV+FxAkiYL/Gsn4U6MNRswgMx1b5U2mwJ8vSPDSNY8sfjaVzJa
P5bkqNtzOAW9rf1e5MpI48BNHmdblNsc7T7C+RRQ/auCMZ60TT2MiYg7qZG+/MdCy1WQo2LReOBx
XZU27VTZyYnkro3XK1l9XASoNB/yBndGzuEdEWVutkrDN1Si/cB28rkJBhu/3QCDU1omsLxiieBM
PGn2q/RfqFpUHkDwXWYDtwQ6l9++DLei3UEddFSAyJHuU/WlGAEvwxjA0hjJ5PHg3ihZv8sQYWvp
lTSIZLOVY+ZN0iFQHDf1p2la/Q4BdvC1yGl9BViv5z3S0Tu5n7+fBrgDUnxbqh9pYERXZeg+Ma5U
64zNsmj1IaqcAH917ad1jKQcy1fwtSjFH+3MHi6z3HlriGfQyEcOkIJxAIlXgelUZQwttskXgS+Y
OzTV2uoR4hRjVdMDijsn2wi4WY9im0Ip06SyVG3SZ2cyt/onb5JBpehVY818G2fkiWk2URdZ7R9E
AkAjTI3TRHcoJL/FbQGFIYacNytCqY2lZIBoKlLnRit8RTt0F8UtirzR2g+p9tAY3vNSlBN8XfDY
aXyomvQ2WdA1A4Trr3BFqX5h23idhae62c1FTPvVcp8WK7oYqZnvB0brCH0nb4+op0jmHMTMjBqG
Kl2qY4NQTGufEvxznMox25ZMGo6piezHdgMFue2uMvKnyCWt1hRhYnkBdtETeeKQ+c02f6hqF59F
0f9iSDecBotRqZI9JRkoAzvleglMKF8spHIcgp+WdQBNKyjRvec6w01a8bSu4uLpiqorYwZqWTRT
tk9blBukPm1UOqQzCMMerFvee8wnbC/jlSuvpspxgdbH4dQq0c7N4RawkYEUy35X8qcOmNvWam2k
NjkTLh2A32Bnyr6aHHz/KcGYaQs2Lm/tK6dsT1k6PkE5uRrbagmaiumZyTvb5DC5bruBhrVifGuK
xa8GBsvFpDxXRvmoACo/ELDJLLMcDxhsLFD0m3C1CPx7HT0YmrSL93lQlO1zYqFxp3ZPbQONg6Np
r4PBXdUBDLarylk/RdNT2k/tI5Wsja1PRHJiI/HySUw787s5Ao/fERwAeyP1G0+bd442vIyWy3Cv
oQDV2+80bPLv9ji8ls4MENSJv/ckGMFCUjzyg/kylAhElDKV3/nAiUZL4bI5e6/XsYMb1SEa9Z9j
MT4kZJlgB6NJTCpD6CzbeaDu6WnWofcogFCW2Mz2nBxaByR9YeLCoL3BSKbydpTfb3DLhyp6NmsM
VZQTTnbwTEJ2QDzHB4KgP0gPszayjxjForo23q2Nsh41mHhrMzCzU2ti/ar8spgpiorO+8YMAbLV
zBSzZ4yAZotawds04/SLrLnyIbsxWTK4lcRJdQs3SCif4fYYpI3oS/wNq6a+6ZyWQhX1Vb8r43Oh
3bb3q84bz+hQMgR/XQ2339s18roC+k1vC9ZWNYGVzdIdWS2D30IzAPJlW+Y1EOMBPKf1amJ7O5YD
4gDw77MxP6kayLBo7N8I2MgFbJogM4fDrMO0z/WMgU+lEE1YvkZ8MczDsVpGEO5J/aFsw4yxc9NT
i7oXTxrcT60RTagifCThr95Af6z2Gmq/jWbFV5xcG9HKyAk53kGgzv2xcE6GkdckyiO6dbCa3dO7
LwAJG06EcodWDrUYAwSY+x65lXoJq7Fkem7d1Dp0EoRooz9Q6ltsJSLY+m0xXQVZklUT57gBJYx7
I861Oy1U4SllbxS26ZFHyMin+gQiKTpzbd0BBDkwiNtByUfMMzO1i+1a28Y1hkPuvQerxxC26O0j
YEkQzO1PReHfMDaWzTgreMRyYspUw967ufLDMvFhO6P6q506VLez9lQlaCRjHWonY6NHe0KqhSGO
SkGY4Y4zPXtfhDMu15H6s8dlmPE0LgcK3Rs7LuqbWdnk5RLUsf0NEod+qx47iIcVR15YN9apqroI
Ooj9XnbVt3ImQsPp8VrgPt5HLvZpyyz9MrPQYCzlcSC/DCVclO7KCCxnxO2UpKJXd4gxEffLRTeA
1vaEoaUJkxvdGPjblCaZXF7HqL1HQCR22zyBkQsDxRj3DcA46rPJ+jSNboVaUKeytlqnVsfyuBiU
aPU9UrvlmGvJxUy8p6xOsC6BqDhoiByohxSHZUmuxizSmHRhOswBcsXL90jp1kMazhnoD/uRgeez
GoMMTZX54Hh0CJHQESEKZJlAx6skaZHhes9DuKS+1eNm4kee4rCmmuwE6mQwGak9jRAH52Eytd26
qAdTX+Bl0I9hwmehnonIUMjH54bOAURLEbs+vifVpDOv1e67eUW4pBM5h7ENpGA0XUZ1uOmK/INi
oAmdMBbp9qNJXYy+JeBA6DenVOyTD8hFojRlUORuGaRR/kRdk/i8lVGKXDQNg9OBi64LNgavEwCR
xDbRx2Fg8Np7cvmmQ2T5LciKfGyHAxQWJFVigblu+Fxbwp7QGkhuIRHg2hZtntt4CLd1WiuDMp4X
8nYOLo0JV1tPQ6JGu4SaJG06AO+0P5tNSMsvMgV/xOzmYx5mV0XOjcfz6pt45jbupfjKyJtq54Ag
gVOmYkDUTbyreA8xYFK4RaXC+JWbZMcIhUGs7eRwtLoK8wf7GzLRD8XUMql37wjCqgiJpT2ZZPdT
2AO5NBCoGbbHwBpOeG8lQS257AV2V49W1skBTxLYhGpxU7WmXalUQAdVtQYmmhdnA5vbedWG4mxG
ExURplfRkgi/q917mybCW+XZIkVdh9ZoRgw7bbGQa3IxwWehmi52lgNA+2o/xmp2LkH+nucMH2Oe
ah/1AGR+cTm3c6xxzKwwB1Mt+xmpKao0xW4Cq+raQG4y1QMhC0S9xQDny2/LCZPf35YzrvDRwRg1
s9NsXZ0I3bVNocA7GDPyEGMHGCXaauJPmXNJ7RwQ9ErhNI2mO7VIlINh2sUxDS2CbBkGfi2AAzJM
1RNKuXJVPoLcZh/qzBfA6RbnuI9gb5boIOP6NRPH5KIiy8a2314B7nD2f+zDcnQ1amvKicrMz177
aD+TwDqJo1sTvyrX6EeD+SifppQsI66cRgDrgTMBcZzQM5heUn8uNDE7WFczyzcx2FdyLanNiFmE
VzOfkGtyYaUzaVvYQ/GLd8lZH5VDWlKnTtIWYyT1vABVEzyYKEi8llqeMTu+XjcY+jjoxgC7VrTR
nZZjTAz15QJ0g7fXI+daEjL6xP2oFqqk3NYBOO0QLcUMwxnClQnHDokCOMajzmHaMlM2EJoOGnbC
Vtf1MORrx/E1e7GBDEPH+Vp4BDsdtYgpbBmD2uVzxYCZKL+I+6kDJY2bz4X315rRwPM1HI5Rq49d
0vmG68wI/0MtMgD7zOz6CDFpdVR/QvZy7G1CgMQcEbQ4Z5sFTGSJqOPKLyKyCCDI1wU1R9c65FfS
vqby0U808RmS19XMHbUtrXNjaOeeFhAFymJWDquIWohEZBXn+xGvIJ03EAMj0ivzOAg3PTzHe2y5
JJGIr55gCThUkyUueV0XmvvQmO56d6Wd4wyM1QlrNyyz58WOJviNwZ/kREixwJZm1Us3coYh0Efq
khDXZ4L08FPXQFPMDT5oxKNy00Q9fTC8/oTflWkdPwE7WlXR/plcKA2hFvHiBqkq6PzD2K10hmIa
T+5IUdgYvtv6QhRe2gGCYBbqWG4d5FlUcVUS23M0UvNsEz6LsRrOBHkmJ7y18Hd5XbPM1pCrlTg+
285oj3QPtvKlx83LYuftSb7SCqDw6ht6f+V0fIVjpoNrVOTxDBpxbTz8Wcm5UhfjFNtH+ZTLkHAo
yVW5UDF2yr9Nqwopmljo+EEhff21PY4iG8Vc75QhewNoerBJ8Tl0GBR4O+Lo4gjRVj9elWM4i4uL
2Nea8FgduhBb+Y7xRaJOlZ8DLvSX1dTcbTrPG1V8HPGFwCCDHJTBDki58aspMz7PTfkSAT6C+l0a
4bZjWt4W7vdwQbEvyiNds0QHW5RSxFa4YDCci3HnrCEIKNqHPsi6ztcIHQjkS5Xni9yUC+jy5AEM
qKBHj5q7fOXzojR7w9ChbFmELOSoS/h2U8dCook8Dwn/PkuYBI7TcBqLIgvQk2IiFSSoennhDqYg
4i/yQ521dwqGtKZ+MAbXgIAzXGulxvQBqxBIT/wX1Fo2vddejYl6ywiCYiRXLj2He4R1FJNSEy0b
w6Z83Wgx56AS6BWfKqjIHzV1TaD2QMJq/SXt7Vc7RyZda96WGSVWjBrhrGPBX8MHfqjTVPgR+8AC
3dE59as1GPQ7LBVKJSSGwkGVs5BEvOmKtwgPkz+MYJvyOvFLRLxUSoBOGGR1Non5bVjORhNekc9L
s92atrDjr9Mpf6u6nOuseTVMxOU4WfWDcnx3P1KrFMyndo4XIkDUY894zBUJHowKoaEoUDVcNdy2
uX1Fmf7WTUNj49xpToit2IQeP9vJzZwzMk5g9O/cxdwZsK99BqkMVHpAwG31gzMSmrbCoExPcELr
aocaOUXs63bIH+gWlOelsSBoGOWJ4PThe6Xewpo2f8QhPDrmJ9zlK8aoYxFt3QkzlanceBQudqmW
ZSd76n9pHuP6Jh7v5oaMpq5SPKyxXCkoOg/A+nCSlK16mEAoyquIB3V19eVqRiLeqVkw2eVc15Ze
u9Fg7+7R6nrBTHLR6b9FnvXHv//j/T8TeTIs053/SuT5vCCoLaM/NZ6/f+e3xlNTzX9TuVW5cCt4
Lscw/8J6oubkIZCehpBsGn9qPa1/UzXGOR7/qSbFIoSmaEn7+N//gQzU8/CA0R3nfuAIFuj//l8/
5v8ZfVS3VQ7qvuz+tv0/yqG4JS6j7/79H0LI+flTQo2KsBOgp2YaHlJWk79jIDf9U+iJZIvOn4eT
02hegEyB7kObtcfQg9RcLT4lwv/0x//8Y4b9//hr4vE/AKJNZKj1PPHXwqvlFwRM+wnNCfeC8M6i
0Ub97bnKztGVcageE6IqXzDrfkSH5GTumeO3OD38+DI9aZd565zoY1NtiLEC4oPYVec/vsTfn9Of
L1Wz1b/RTlVXwwCAi8Mw4Mvx5f2NdrponZZbhExy76N6X4tqdykWBJkzWjUV5gJjFDuiC0JSafno
dOt8UooFXcDQWAyatamFtsFaGpH8EhEmSZvJ0raNSfANRIzsLBdiDLoPTfWNIK05UKJpDgxtnfwi
pT4i95XhxBTaXuptA6Jli34ggVnZjIQGFchxxPxLLtwuZnRUrjAsTY0MUkOMYhM0JFRUxehJbo9i
lCc3a3Uk1gXJqdT12hbNgUrjomyIMvXXgilDGxDiau+jtbr+um0XbaiBoMEZ8dedvNXEvIS7NfNM
Y/a2ckwsb8GDU3M3H4YaZelMT0oOOy0HxxbOaF/eTk1lZOxsy6XcIfGMqzly48uxG09uG8ItHlER
1kxv/hp2yrWvYWfXQkbU9JPVkW1RGHFHVpUACclFI9Y0CADbSXQWPUVF7clEFKycCVfua7syc2+X
z+EzjtAjKgT98DUwJQvkSk36cC939atCxZpajr0L3eTVFb2QqM9+uWPa7GyxJXfJxdem1qSgqsRo
qkFyJd+uJcYUaR/NK2I/ht7yWyH87AIqI/kc9Mh3Kd8vhmsRKSM+BNXNavQi6cPXO6SZyYxPbjtU
MYllN4afdax0u7BhEufONQfp15uVa5qZ50dOBzIzmI0CKuhoMLKWQPE8jOZ6cucGb5djPcnH8iSM
Th1YplHvTL61jp6laHnEpZhsejqzKXeonj43Kf4xE8Pby2AMzTljJbEmjw6diJPjZAJtEvvlLr5x
4tg8jvnIy/iIPudOcNxWJFo9HjOan/4cKdSavYYir9VnW0WOleWweZochs3IbJtdssIRobYFhUpj
cj+BnQKhuR7lOFEetqN4zZ9r63BXWPSA/jhe6xQqOU1KZnZdVZGBHLZX8tXIgfMfczoxrv6a54Ud
PY6kIoZxFMWCUJQNClEokJtyMYsHvjb/9iNEWmebtlvwo4tJtwpVLoiQfQryYescbI+YRY9DVz66
irW/bZYhmRckqSdbMx0tRNKIgykc6MQ4iCe0iT3a1fnw8vX0cq1nOnQc8ADLrZbGuz+BxfJbk+9m
6hi7L2Ih1+Q+EkO4fJdtQj7QyFhO7qRWQbezQRP3+fAfP9mrH8qoFCdkWyXeI6Zbcm0207p9kasL
UcrEEInH5aJxrXfEltOuixRGOF8PyN9uvnZ+PZv8GcUtgDsiytzKTz776+O3zUnjtNPvh7hB0MR9
dvU5RxC3W+ISRbyid2QSRiFVvDVHVE3k+5UL3RipoEfq+fNR01653sWf1Rjxyeix7u6S1niuFggZ
dmpcwsXZQQ7jgiV/Vj6L3K40/fczy035gNz3+XR//E6pDFQTp/ys4b8+GKqyn2VF5189zdc+fTJc
FM1t/5Po9HrLVJOKPIepO1Fi0nLnXW6lcqYqjldwxDYpavzEBDgayBtrX4u/7yvIIKP8bkCo4NMo
FNix+HT5vXKNfy3izf/L35W/9vVIJX/va1uu/f1P/fNLigYzxr5yMBYd+DH8vIqrGTgDbrMGDhRn
rvOjUqovZpggEhB3PbkgGoIiDAU3h4bPXB9GGl8WrUfIKBWgvjWhRKiiJqeUTdlRLlBm36Npa/ef
KZPikizX6DD/Xvt6oEwaJBfImhfxd9S6Sv2yS2c/FdUVdMeFuusnfSDRcmi3gzi45UIXN+ivzT/2
ibteS2g01ysxsE8d2B6lyYdcTp22BX+t+521Ep8NRUf3zJObD9U+a3s0r/N4ApB8SYWDO7FB35bY
cNSCtrg6Ppg3ZpaBzhQvQaIEHXkGNWYF3yeD8ejOkMoSi4+nbbPdYjXOsRQxj3pPeRK/TBuM1GwZ
sonVWORoygV8dAgZNuw+d6n287SER2aR8gPCi1JWxGnUJDjo14CGifcUn5It7neZ092kCCwPUddR
8JusX0MKgmmghkCYxTuenGg/ORGT224B/LMdSKChtPktTjl5OzHCmsXwBIJZgXqGQk5SjSImnH3i
cDB0Mz+2MxNINC+rd5r0y6RxCwEJ3G0ZLN3ZmvfUM9ZdlojghulctVrGB1OQsR7BohE5n5pioIUW
i9UcbjzLzo5jvxzJw3Svaxd4gr4+kmU5YsIpgnGq7xONAU6lOS1zZbqRYencpQheULnNxFuKcpRc
iItt4GGx/9z8fIBuMnEaJd2zlERQufg8AuRqYmcMgrNppPtDA1h3lGtApcA0u7XdtrF5AX7uoWxF
TNyTaT26UwRJytI21pQxXoZyDUfAubHRBeJyJW4WCo32q5tVptH/LG6wRF1T7gO8qR1Wpp6AFn4S
BnJb5vAhM5dkLbkGpmumsxC325gePZQYMQDOCPsK/tj2VC52SBHF7syLSWAVP+ty6RitFvDdX7vk
T3w+B60/hmRoCLBWiSJ3J25CjVjkuWuswJpZHcBCg5MZmeebogKkTl7BL4mH6owxhvwhuTaL67Nc
+3pA/tznr6xz8jNH/7WT+xwIQgdXKM0gkKDFZqGupcnHJ1Y52KELryWa0ZWCptznKMQwInO5YDOz
TnKXfBDUzhDItQq6OwIvXl4+tBFOGXWHucY9QYS7nUPb3HOkcEvX41MOionZPgpq/3Nf336AdWt3
RD83gdxlFZqyxbiLD0b81tcDX5sT0D8QzEADd/iICRN0lS0HAP1D56C543VOmsC+N86atyPKbnou
P1ytuJpI9+bueOi29mN+zbTjXtmFHoSW7VjcU8qI5wNoN1bgrzc2p8R2ae+76dImRHNv6nSbRsEy
Pg36+0jXOs4glO8yfRdnT2Z6o6WAC/xCOcPKdFK4eJwzB0c7u+CmYVp45aVMr5v5MiDSTImw3BIR
ixfLFSqKu4jiqIcO75QVpwy+QjvvcdONezsoL7S9V+7Yfv9jjbbNrvgFwZ/6KlIBR3kTSaK8/4fe
OQnSMmYoPNZF9qy3G0xn8Pa+2XAPvmsQXVJ/1B8HOqbUXcl22iCfNXTC1feIA0zj4Kh7uzhhZYiS
PSacxrxxAXd9a9PbTv2eX6n7enOxgvrd3aTXWLc5RX2Ee4ERWD4t3Eu3TX8tezL0MMvsoBwRdLbB
AjS/EU7uE+/5U7vD0HXKXtRt/UTvZDsfPYjqN8ZxPKJy2SS3zg4JhX3LpBP5/ImwiyvtWH9PmFj2
15Axe3w1GNqTfahgRtrYF4Pw8gEt8JEI9YqUze33bmPclCdrvz5iLzJ32Z1yHX0sP+On+ld1aS6U
TOnG7YqX0trYTLO/9Sgxr/XH7sXcfvTH9Xwa3sITryo5rIfE5wUzJg2qW2SiR4CkCwb6HQ04oDvk
ia1IC4CI7OzmpU+PSXyPw0gHitHu7eYYYlAnObyABEB2muPbD7CAEI2rP83qDjrh8hpVgBtx029X
VA8U0Vp/Go4z09rUnx3c7DvG9ZDVU0x12q7WiK2HgXO+OHceb6s82X75YM8BaEJvhzILvVn4bKzH
KjpggeIKuXJwfBv2QDXio3cHSuSKBtBb7/kkc16iFJHSNsPPkNBw3C4POQYOb9/Px14IK04UPCv7
3qw25Tv58uq6f+2Lbarfldmxrq7xLvyoFcCFO/LZYS/yP4SI5bvz0yGZEXWxRfrlxlHPIUNhIEA3
GkiqJ6iDZ+sRPZdy1vb1tnq2fsbcB4lg7DiSLuF9pG6dV2xgMIfyNw8UPVjn1DfPpnkc35ZH3CG6
eVQvjL3u8jftQ+3xn27U7/Ba82B8Vzkqm4tW+Yx+DiX5xJhtTzljFLq8s7+AsEEaEW/05/IAZgk1
vfNkfx/vilv3BYrgVaFuSPiqywunv4LVhdjrBzr7ItvlZ+S3H6Rf04IuMdiDdNb2OUEv5oFXyNPn
E5N+X7syAuOuJPyaZNCCvIpN8qFeTe/Kj/yWfBGfSdqj/hL9zAh02IA9HQYfv44fXmfPzTMi1Duq
A9E+3g1nVBC04Y850uOX/GRePy331oNyNG7TD+KcHCjDwEq26q+k3NoBKrYd4gMuNO23/jDe6Ufz
rJ6gRLVPerwd35kdZydECxsQ9C8qfpF9uO03ULTRmYId2Gg+swI8LWO+bchCiH3yjDnolbvxrTi1
eG2RboE5TDbqJdpyTX02tYAO00MVbnnr1a7YQO8hBPowbfSNvneP5R1M6K33RHjVdj1mb8UBNGRN
Q/QGEg8uI8/normNsHD605aOGLHQF063dE+R7oh2xHrmOLygq9E2lL4ATW048/X0sF4jMHbnvXWY
737Af7ww8zySvcKJmpPoctsfVYynG+SOWATAFxWGDyONOv0Dn+mpP4ObzrZkeZccqRS/eQ8ET6nb
lNP61nsRJfwZULvfGHtE6+C20PE0184xtHykWd0hpLxziHaZ3xzS1+mqar8x90oVH35d6e2tZ9gK
Fcde4RsXdxudmgte3MB+MnnNB2WjHefMJx/Id85QLuujwT0FGvkWlxjlSOLL0t3HcpNdvHfzNvsW
XUWH+HsJyf16zuHofd3+3LKh4CNvkQaXDZR1PRqNJVBNpz3ERnituQxsejFTIYaD/q2YGw0TAsak
s4cdXDr0NC5j66NpI5Iw6hoUq2iaYyOkgCbWIjEhkWuTZfTl8XPVU3FfpTlEY0wlh0T8TC5nN//5
bxtE0vkNFDDUtVa6rQbbz/qqO7vOr5j0OSZUMRLO4a9F2qoD6hSawHJNPtB19ZtSIX9UGnwH3tSa
QbSiysky/dRRuXInBYktNofgc3VWqT12Vt1sHdsk1qfDHeZPTYjR3iUWNa4d3GhFCYraxhvORVZs
hw4POQbYiixbjnYLLmujigB6TwgX5Fofi0nB13ZL0RHXhXqmS5pv65xGiK6JyEOxcETavVz72qd5
43Qo2uE2VJH0aBz8Niwsn+kJ5aSGthYmOk05hNFNZKtq4Do5YxAbTTRBkt1B9nHlos8sGFaQIz+b
ubKjKxayffy1T5+IA4lH9UZW2WTnW661shP+tdO0u2TjJITjyM6eTb9XNVfzKMvBvehVyzXyAamU
Zbp6FJJPzdYectUI965HaaqeEeMsWO1J5Kybc6tq2t40uB4PTzM8gdOUTHvFmj2aav8hFACVhbg9
s8XJmGARSpp+DYqVSozR46DRURl/MhcGtMkz3bbPTXVK6BAzVPLG8JEWvxrEBU6iDRk9j3XrNnt6
AHNAH2AOkCwaBwOiI9o3ATswrediqWH45DMx658d6syg503W8tYVrWtPfHNfi69946ji5Q4vJbiV
QBtbh6HSUEEJMptHwIbXDrMew4HbOopCnCzRlRXvwhpHrnqidkxPk1LLZ/H4q5is6+ObZSGZVJWK
cGucS0G59GfmvjFX1ub7ItXgE02TfdUZz2PnaszcWKi4w0t1GnZda2s7WVaVX7BcfG26fZUEJk1+
AuJpNIv5vezZkm5Mt1kT6oUaoSbKZpciTyOKzp8LUUPGCM7OiGTBwgN+Q/pt6CurRoVOVlhTHdXM
57ZQWez+uwv3X3bhdN21ac/856iV64/v7XuX/VO43u9f+t2GA6lCUJ9pWjRzbNWitfbVhpMdOsey
DbppjuHqNMnEESiabQZgFUMXeXeebdKj+0rXM9X/n76bpjv/V3+JnpIlem/O/2HvTJbbVtMt+yoZ
NccJ9E1EVQ0IkATFRqJEyZInCMmW0fc9nr7WD2ce+5y4kXVzficKkpZoiQSBr9l7bSSUBr/aX5dh
GSJEeQ6i4VQMejex+EeDd14/RIE4P663fn35zx8LxQTBsWM+j//+aRo9QokdgrLRPUXLWUaJ/7+s
TZqe9ScHnT6J1DZ9rih50D8HQgidCUm0hTYazOAmFWLpaHwp7VI9FMuIGEYIqsldectRWPNc1SYR
ousC9TXQCJTYSUVZpr/3vYRAG8WuEVNWmHBF5Ag5vjYs+9GpboEdvVZC5t2g9+7QfXc0dbkQghtC
Et4IcThwgBm89XDO0I3b6MczISR3ErS+nRCXV4j9VBZauyiAfF2V8lZpAgncHgV1mL9YaNRHIVbX
hWy9R79ezQjZDSFpT9G250Lkngu5Oy7szYz+XUEHn6OHL/h/8Dup6U4XYnliBs+OkM+nQkjPTL+/
J9uVJNd4gRdFv6HPcFsSpWUiv7OEID8R0vyuKl7UJPRb0+gPbMF+jHqEmnosnlJMhtTBSPwDIfY3
ACMK8X8lXAC8UVvLvkuFPaDUMApMwjKg+PgCK3Bzu4LM3EIYCxzq7UJYDYr5eyCsB4MwIejCjkD+
0oldyIsT5gT0mna9HZpbgYMBMo3s6kg6znMsT1gisocGRNi+73aLMEA0OCEGHBGLWRrU+dW+tfLr
UtlvQ4l5Qhc2iiIEYtv0jB6c1WSB22LCdWHjvtCEDUNztG9DXM9b0O0dvYf+NXEoQIMR+0ZmvqBu
hQ0hjB26sHj0wuwBVdtNIDpLFpJBQJnEKJzajCCnhJwBZObOgn/XTdHOTBUmJdl5H0yk+UUVqTsU
PQhxu8BT5G/lMBTgF99JiW93mZwTYW4iymfeerKHLPdYq3XkjLGQ7rOUd6+s7qvcMT22CWyfyIXf
omG9R3ZmQn5BXqXl1EydhvZ0BNYz2uU2NMuXorTwQiHd2/XDMMIZgCWTa9u2zrd6XSeuuhiP00wP
HEalq2aRvtEMZHfa1FBTgBkhV6DlaKPk7ssAur0pJ1tZjS55SMq9kkk+kKbe5VeNPKW2PrIm/4jq
3oP4M2wG3XpMuuxTlhluRwYCxsrcmgake0l/LywUlFbLfHxQ55MzGgfkst+TYQq2WnfVByYeksjl
QSt5BUW2UcPsaxqlW1mZPgDEvkVT3fgYo3HodcU7gCDRoHKF1mBAV7QDlNMxI6Sa+Xt3lJyPSame
xPl1g7zG4U3TXWsozogOaKapee1AHfBB6PKeBKvq2AXxDzPNHzk9bhcHIHpJ0U0CNNEkJsiCMVLL
DVnZvXZTi+rWpEXgQ3GiK2PF+POLJSGX0r/E+Uy0D5iPpDGvaSc5XhLALjZaNM9KDy7RVFFiSwxV
0mE/osFgxS4fF1AV2CP0u6nkM2ElU0rctQ0osD8nWnrr8v5bwqcLjuaOE4BmMB8rmev3OZnFin6s
JXAt8RdjQS20dO1Cy42PkK3ZMcth5cZU5ypRGhq8dPg78ykRejbOKEsI+lDLJyCeMORUtfb7Wgc3
OD2QE0YFGraWb+UwUaz0GY5gBaay0ogCMUi6sD8QWDGBM/zJJlFGDlqmI6b9WMZ2RrKfKhiuLKF6
2JOGds/em0HAYGKuTe15Kxl0c/qCxZagnuI+qA3wXF4lQ5Iz1eRNdwb0kUAqQ/gbeDdJlO9mw410
ZgG5jSAbABSj0M8qN3zMLuO+naxiS535tQomt+3PEBOSmlhm1FaVR/oVkQmwa2iXe6Wx3Bj0lauO
PUS71MgvWhM/Kmbv1jNuEbuHENws0kev23T6lQL/XKcaR0OMIW/oGczYzkMReMEghXdZSUvbaXlE
tAfzaGk2t2RcIgbuaaQieacupHFova65MxQo8dGaln48ZYbJMCj5rubyITD0u2ZRI+r3AvdFKX3W
4/DKCYlHEyxSvXIiked7VZKf4SinJrQZDEScdCM9uzoyMIOwPDkJBPJm/BGrKsuavPmMMDswpB25
VBIcF8x44NLolnRgZwdwQSVB57vO7H4kEzMSyba9zrb0U2xUjOCUbWohxAej03smZDLObeRhSIH9
Y+lybVOwcxnTgT18N/hJDohAYnQCxZFXNzPuZUsyLxr7Bjr3qCSshyDvSX1s5vnUMZU+RMNcnIZg
hwIV+rOavSgds4uCsn/fFfiQk3h+sIPiuZYLRoeJw2cnYbCymOpuDjCDmPgaBOarY1jTgnWzSZ/Q
UgNrEBIPPHKfTlwwQ6slagfoUvKiHx00qtvCnt6IcJH3QaO9B+SN6z3PHVr9j8phA4XyHgWHuZyW
Nr7O+YuthrhzswdLX2oSszJmDLP5w8igxNga/kyissldgVHaGdYjT7mve4LaolFOHmKBglPU8JSO
tXQayPuSK8jANU0a+xtGiaW655sFgreej3b3CLUTV1nbeEPFSDLPHAJt+Dxt6h6BPaslEbnSepWi
fNYDiaA6XOvRrF7zmqRugC4/HOLU21Gu9x0lnbvAqsAOCum9bWdcesN4nElRlBsIsHpDOgDEUNtV
pNxL0Rp5dk2eq8mJLczjYxxiTopTplPkpKmiq9TS4YE6EljNFMEMLyK0m5yOt2080udP77gkpo1d
ttYOr/xneCcppeW3Rep4gKrfVDJ/91Nr9dCoRXI5EgMu9qiJKkXgQIAau1nKEDwTJZ7d+QF8thOd
0bFs7fu5A1W+YGPw+lAGXyGxgsx1x9MJb57xG/raxIa6Y+DY8mZBdGshh+mVJ88JDjuNXRWvX0Jb
WX/2PScMTSttj/QLFKmCTZ7PSnSp2RNuhhrSq65J7AasvDx3EbpIpSAlA8iCK+PVQCiaf1qzlp5Q
m3Au8ul5vxe8k/WiztRX+XiwEJTuxgzJlT0F82m0Gm1nG8wzDYmgGVNC4VKTLkVwQOhWobVNEjjC
Gf+vw9rfBaBT72CCqMjzi8zrdNjKxiRfJZHTqteED9NUoshOoseiatKTIVUq/ScFg272Z44BapDs
UC9yuq3DgMOzGFjAp9+XRP5At/5EQlAGooSZd9r3X+tosbezCFWC6Ae+n+v71jDmZwmHrm/C3z43
gXZzoMl6ZQlYqWKVFwzf9ckhTSYS8W8LkVsZX5o5Av4BXMSMy2Oh9d9Q4Bj3Dvr/HOXx3qykW57b
1RW/Itk9BxsC8gYNerELHZt0jBgetcKFfAmrwdPsQubtDvtTa007E4YoYyrWmcjIJbDbSLEz0qUM
emxoCjj051HQzCERoBCThhtOs3vwwJcUfqCPyrH05YyRY8F1TQ7w6EaQj2ACxJekZLy5IPNlS4PV
3ZTywZUrpF5RWfduGlHZaCbYkaTAPK2YcXWSE1Ihh7T+lEWqcCtWxeutXgWhjNLxoEq4gEuLed5k
4U0ZI0NjAjl+keYcUFw6n3SjNwR6GdZR3PlzMveHkcvmJrGzYp/Ig7SlSL9MeaphyxFlu8Vgm86x
IiIcjbQUIl1U+slLhsrY4RLYJMQj+VwoTk1rdccMibjfBst1ToaAmWZgbUbZwuzfaZsUJ8pdN1iP
2VDBhCCd6xAktfyS20yuFR2eCjCLVCUUQk0suJUgmmdZO/Zkd53rABwhJxL236e2XOSHiQ2XpszR
CePqG0HamIb1IPDTqbzV7WIfSQF+MpwKQkdhgat7bGV7eVjgT2+JPKl3dkGoh+OUxT5WTcIm5cDa
jTbhfr0pPcn5iMCQzmJXDLFwFChfOnU7ULltGvLALqNalDhLT2GAh2exKU5XT37+V7f+3x6z0+xb
HFJxrBb9yh64LIZ9EGLo/tO4j9kUuQ7ns0pIIVenPhSlFMr+n/eHHD+BydBdc1R0d0OOzKsowh8/
nemrKX39UubhjE8Iu0RYa+9xp7FNWDV+klDAOU7OblkSyr+f97v6PaxIRTCFalBZ5XM611o/NiIW
6wx81n9Yv8Rw3aUh7P1eJ+L4yInc8I0kda0px0u/6htyPUC3tt5E9G2Df26/REKLogvBx68vo9BB
rHdnCSqFbjS7vsXr1ofkfqz6iPU51i8yJ3YaEGv/66Gf/0FTY0IdIpa7Ys65PhviDNwr681fDzp6
7Jegkfer7mOVG1BrEQS03myccDmEyilf9Sar2gAvMh+M9SbMR8wraTzt5ki674Q2ncZDwsrdTuZ+
Yn6QCrO/0wc5L5e00KIOiswQDccW7nz6jdXdXwboiy1hh/ilHJGEIMQ8pbUBJztdqBgRZO5wmvAu
ibdqvTXlGju+mLAorto/4QyaUCismIafSgZ9sl4J7UDAL7SFuO7JLyNfpPRnZFChIEqsSIYIff9d
uooU1/uqELtSnyy+JmmoChGOdEJMtN7Sm7T3DeJpeqE0WeUm6y3CcMlDUqe3VXcUyB5U0+gnxWA9
+GLBL4ht4VQbJjZeSsIGZj3aQmodZbv+9auCBk9SxKpUS1k9CKOdONR6x5gqf8TiESWKuSc+qIa8
yhdDyD0rMYgc2+AO4hWJFeKhZbFKYkOgfKTFs7EKaFflDexGYNJ/CpcKvSI4GiWoAZBt58zdte60
kBp2VUmtMuFfgikyrWP2n4joVq2Qs8qE2j+VS+uD691FCjAWNQXL+z6nDY9FIyYv/YkmLtitB45E
ywCJJ3+NIlMMesVfsP5B698yPZKrnd7VaK0Q/azmMlVIrFadVcJcdm/i21lBI5YYszeECTS+rZMx
HqiPxirnW02ZidD4rYbMVOj+YLzAmxUim/ULn+l/3ppN4QH7dX/9Z3l90BnScevM9Mh//hwQNXnZ
rve7Xs0bImZ4yl8/vbRafmjlz2nVC656k5839VUBKbSQ64OJ0EfmQin523cOQpSyKlPWW+s3DkJx
yfRmdkPhvVTJPa9gWBHoxj1ZiD3XW47WvNZ9Z8FI4vEG2JDC5p0c0XGpDK+SithLSnDjmhB8rt+z
Gjj/dtdUCpLBOauMNk0qntx/Pb2mtZKXCh3q+tquL+sv/+v62Cg0rOut/+pbiBlG/1pwRl+Vvavk
FkYfOjYpbEzfYuBJm63n9yXEM659QLdkcKfsu8XZBSMCR+Z6s57Vcyzk5870UM4Gq2exjgjWk9O6
j7DXm4xxa2+puSZ05VVa3811IfTbzdUKCPLDt2I49aieOUn+NPqVTqH7KfKPdf2gmYO9BcwJleFf
guX111/vrhuL9db6Jarqt2UkWkwV56PVG/fTJvfrfjDiy7Z7CUsbf9lqrFtvFZw/p0GNfcbEjYcQ
uv/5B6//aLQEBWPxKrwxnOnwZmZ/4qzCByhq/PUmDOnSZabdudlKWhHYlkTcWu9OYUMHmgu3Z0eW
0KgMh0FoG9cv+ExNzk3i/qhIsDcxf3Ik/nYQirurj3g9Jg3mbztl1B9+O77Xm13MKDTFmfRTjlVp
QvGjKMffvm99UrlTLopB5MpvB//6Pb/+j1qpZIhLVeSuj5FexLmimISDVbf/+QuuP9KaFdqVybSq
jU0QskeILbaH1ZW+etFXV/rf7q7/gCHWcv9nFfPvVzGaovxbQ9Tlc/zH3WfTfs6/e6LIXBE/9s9l
jKX9geKP0lnXSXIAJIXtSORY/p//JVnGHwZEfN1WdVX5C/5e+QMromXZqvHTRsW+5J+WKM3+w+HZ
ZLKjVRlqrWL+h6sZsXr5zRWlO7ii+EQrjm2r8EHtv1l/1Lopcq03Gr+dwM1Hs3Rmlgde25kiN2lw
FrdhDM6s0bots4Sb1JiBJ5EFctfmndenQX3D8fPYhzXyiS5JT0WLNi0eO+TGxNxsJrsFpZSRH9lO
dHR2b37V8yk4BrF8acrJ2BFzrZFibB4UuU0PtWNCQH5Nxrw5Om0Jt5L6ki9MwJRuyHeUFLmnqTPx
xrE2P9XvgZJ8NHaZXFtdTbd6a10KWAOnsklf1BKC+yg59TFrB8KuWofw5ERiNTJK+r7PqgcbRPuF
MfjNrpYzp9t238DhPTBHpF6WXxxDJYwvJTcwmmYUNoxKGFDXXOXUaqJolfS7TicLse6Ddh9O+f0Q
O8GtL/Rv0ph8rTWsC6UMbrYGCcACqDx02UAylbJZuIjcWWmhEZ8WJ+65IbujVLXknDRSDIYEBCkA
zYUuqsx3M5n0B9iftwSA+q7W03xraOQK6vXiMTPO9004Ps99AxBm3DOXKvbqyDNXJuFzTFcKENLo
HspSvmN2+BpW1C1t49wasGhsGW5wnZhKjPEpjyi0gIlIRRTTQxNm1+MhqWPIl1UJ2pIm72YoFurF
sa62KDnZ7qjca2Sy8+jXB+q7bcGLiOEWAF8GO5WcARVmTpFgyinI/kh8Erm5UXekqXYibiHDoZyM
m46GYmdVPDnEimMm2jynL/aahn+5Kx9LOeZ1ywf8os3QbQdBlcnlmakcPzGalrRluM3MPcER7CQ8
lk8luWdGC9Bt9mWVl6Nx6KvxEzO70kNvaV5kaeJNiQ5zx++5DmlASfpLv7zAU2AStWRbOhBiTmer
eQJksRnj4IyXxDzZaXcaR5jK+qyO3mzgWNaUASkTEDY1ZWbJWHhPYJdKx/asWtOj0zQm6k8MRHEK
d8IRvZrSbReY127FQUcJfaJRgbJKU7sQatkjM4yWF1IaQyrIbM8xPOF+VwMEUgRK2HcA3pnALvVB
i0Y3mRx7Hzr5smNoiJAErxSxesibWgZPfeOaoybdz3H6Wiz3JcjcI7ONybW6jIHpMrEkoG+fFIJT
Hbqreow55ofxwzRfK9gqT730BTolJSa+qDsdBolXm2AcmsQ+TR0vUrpEr32bSHckcS+MZkLzoGtl
ss3VkppeLV9qK90x06d1isfCn0reArMugN4ozRNmke5kB7LIybB3SpA0VxI13bxRgKTm3bVsenUf
qMFAompLdlJOrHCWpTbyexltpVQxV4WzpaG4E3zhEkY2eFLTHSsOHnZPA7wySVUWv8krMkNBZQ8R
gQL49dyZ+nTLTsarSrKp0GOatvpV6Yxrw44TX0v2NJNNdOJXQZf1wEild1HAt0+2hp55bhjSWEO2
DXosADZvqSe3/adZouNNbJmDxeDbmCQaO7A+zj6wKneZxlsWkgsbT6jkggwCrxNjfp5aOLPKUOzp
EK5Mcsi5KdgADXn2EQ+R6RJ5+J3gRsSPYX1LW7RngZF1LoHzLAObUUb+nvUeczew6sVEuJvmDmSY
+4Qe2SXy2JH32XYWf55Q9QsmlEFTcZo73NeVFaU72xqesgxdXaYh4hwaIsiy0n6RMGuTOq4s1xSh
7ih9pjJitGW2of4PBy0fKNLaFqeGtQ9JnLVxfVcBSApg+VuiQQkqxryOL8Pv0opoNRjkG9IsP5pW
YsGF0WGINY+pvbCiIJczKj5AjZreE+4bC9AAn9MpLxn62RACpmPWkIFuim+aQjvnFSpQ87AWsEH/
7VOMpgTuzR4uQ32bMILeFF9VTW3dMOqZjs01QuEwv9l9wSZLYw+ocSgU5VY6FAFeIbz49oZBdX9O
Fedi57g/xjFIMKRVwa4vkOUwp2FTC/wd0k34mUgsO3txUo2/h9FwDqt6cCUsJx5z6G1rC04r5lhv
NJnbtpOOxlSXtmlIRokuIfAryvCSilBssyC7yoztHwBN1ZNZqsN+Kcy3tpLNU60QBAIZqYLvFcjs
yuq9pkOdbnLCscBWKKcgZs3ea0O2y3GsPKhzDGKMXWnYVFfyPap7a5DiU5GhH2xzgPZqC6plsa4T
APUDbCRJ0APucqVJr00L+izhqiKVUg3zWwqu+D4ujpbUR2RJ6a6I7e/U4HchdNzz3KGMr3v1x6Im
xikgMmNXAHUDGVC357pFo7+knJo6Pp6FqmN1JldiW9v9sS2nNzkE9J8uhjgMUJB1sjslNIsDPhBd
XLd6u9g5SXvR56lj/cP3zTXnOuuOPC8+96V5icweqfoEQCRAGJkvg5uIp4NV8TQ174PcIENNySJH
5Afxj+jfXd9MyOvK+NFZuvQu7M89rJU9pRl/cBw9t8Rr7HLWnXShEopl8WFcyFQZsDuz3wq2UxlN
nmGH2yrVF18fJkpwrKvmpLxlaujszcy5gFmYie99UVty/EYHVh3bArck+JJeDx9bisp0iadLz4iI
dXbwzdZ1GdyajQl5BBeO2SnfKLrlO7yecCQSOHJD/NhJtmdq/ZM1WXvdzBDoj/BqEf68L6p94zI0
eIVAFIIzir2+R/9g61jaOxDgYh3Ve0RBqGCplR9cmMHDz5eknyUG+/0lTxR/Xu2bHXBbJW/eNK3j
wOBsm5KTTurivNPtZnCJOfggGv5LydD9RHDReikjqay7UzEWSxUFksHaFcdF6xJmkBHgpe4LzQzu
lAjZ+IiuPpjBPtgxa57krY1FIEmCcBp9y83R2wvhntFuZErj6ry4bioEDMKrBvJLhy0+ED0glQbj
FqDok33fLF1zLhWDAZ16J6OfbznJUZtI4tSJItxR+21WHRRYkmBIvWiWxWYHUjE5ZoxXzfLEypQ3
tB8nVzYJP9VtB3tkzKIiYztw37RqsAG/4zzOdvfNXvQnswqGB8VIdk2b2I958VR2M6NyNW6PqYKV
amSyBV74VHJtzrk2PhaLBuEo7Ry/kTON0OVdLCcOLaoVP1R63TMTWjijkniMW8pTzWC8NYRdMRrU
vidBsTyl5WmeWvmpn+hzw+G2fkEv8jwzMrmMFiR5HVEGMQHh4AdhDeFNJjE5XAJ5XzWQseOIBFaT
Z+r0qrhKEhf6Ukc+YxroRTUSY6u60A5BRU7qjKj2oBvBjUtieWG0LoMSRPkRGZN1k0PVOqS6lbl2
kpKqvGAtwV1rsApd3syJfD2lmKVt24/KI7Xyxslz4yYbs3EL0nQHybe9/nzIgV1ejDIAkZn9VNTp
tzTkw0GEy+CX5JazhKrVPcPhmbEmIax91E3PisTHV8kC8JM5f0I06d/gxrCGHnlzVdxtVf2trRwD
aq1anAu5CgAemfHFyVXCE9j9W8sJonO8jEDiJtKPRwDYPRS2eKhRfOErscqFGNPF3pxqO7IfFXAE
rLeG5yzLrE0J987VKgValn6drfTe6kchfpTQWTVMrkIFKRNrdXcZuxvkCZcxbvsCo5KwQHAnhQNj
qw+QoPcVu/sifsnCufF1dURkJdWRzyUu3o0jtLu4VL6McrPRMQDvM5UOIOjLV5MYdoLDuZREA8wo
dd8szJJCxiVJX+9L51jk9X7iqgWNt3gm4Gbapxh8wiryjZ64DZNXSKFc8IsGtgwNx7UI+12uWFz0
nEH2ei527EfZp2AdSare2hFzARZSxzzF9uaWT0UGJhv1wkLQ5d7Iwx0jSTilqvKRcaLwcr0DXKnh
8slM/djzuelYeeNIX6pd4UowOp2aXf4Mh/4VWjgFYgkJlBNrja9IlmDS2GzsIcghECEuehq+J1+J
Pcyv1CLkSXIw22lzMrSbaTjt0bLQjneiQhmk6oRD+FbkTn1fLwyHI+OD4hwkJR5x3uoe79340aaV
duV0c2xqEzcDPmGXrEB4z0pI9Jq1m5DBUPeomj9IaofuiL7SSn/kEcueyeQjYNbpk5yoe9WYmcV1
NWnk4DtCzf4kZPqG5Eja5S2xbG1d+dBkd1I+XqdYzv1J5aOLfi2OIEzqr6GB5AXEzX4wTRiLbXNQ
QsIaG6o4zyiSJyNSXu2KdyRPCaOFqLkhERVCPkkkxQI9JBgygreHk9QEX22TjXI8tU9DETQe07Lv
IddddIiQBPKicpnwv9o1DWpameF2mdg6t1FE5uZgfZ2rgS52UjFBDCHRIXr4ANyu90iBG127S02S
mugi5Mwm85dCgr8uRBLAYJaQWJwyo2QdWnuXhaH2yJpDXAZVgXillg3jHxU2JrVdBuhGQUWwV+lV
0XfLGgG4ZhgiMlud/MTUiQzjN/YUUqlZvUWoazpysuDA06ZBBNsapWVtR4fILpYsz2loW+6QNodp
IWE2TkfniMuVf2JhrnKRIMQSVhA5MET+WAr09NwbK6c6OmF1MpW8ux9L/Q1mxcaMI/WiA0730zK8
h7iFcaztzoHcI0UAzO7pQuPQOVZ+P5LfVKPS5EAp3ykPvqUYTTekFUQO41xk4761YIWy2huJ6iNo
WLvBTY3gMkt7omgNPE6LLr0YhcEmlg/XBhkZy2iVjLYiz7nMNeARE9J+klThJNlmqieF5IMTG5vu
lTTvCS1lz5xYnXWGFntul5j1e/NhWgTc6lF/1mr7jnEnZYNqRpdC7YnO0vP64MScH/p6sQ/9yObW
ItTGtQJKaruW2IhR5aXd2ZTqM4iq5MARSU5JpJwDySKoXTEPvQL1qVCQe6FW4DPaO8/Iehk2G9In
ecsfizSlB07ApqvyifVwFeBU7GIgsglW2NyRb0b9DTMpjsalL/wcJqa5gI+XKn45UB/7sjVRFAi/
E42Mvkh8mBb5TS0UGE6go3DvauoujbiUhz1Vox7o2rHQ24dQ7RXit7K3EnztjFtAaspyZ4aeaj/O
fWv6OqF826whoK1CUxvJEdP8EgLWsOAo62BNm0vIqmvYVjX54TOZ2imncqowRb7NFYhaFcnagHew
hiZjZa2zX1C7U6eA1Shb5ZzWMGgv7TztaVxfuHL9GFB4QaZ2rrXGgDlhpM1EuvSCsGdEhTeXMKDC
b0tHww+PY1uS9ae8CYjf0SnJFzlSXHX6kkUyiegdoYcKE7QGjw3BQZ+6Si5CbMZfWZofC6lw9pQj
7wOOGVJ2uLBfkzL4agz4Mu2CrbKW0UwYrc1ZY9G/kZUGFLlvtppZta4cfeg4nzeqPUnY8SnR7HLK
tlob75aO0pDWb8sCOd8N/T3rv6euKY9mNiU+gSMIJfSWBHvFeFimjk97qoduVCcvsLp4eSkNNn2R
BndGmhO/aH1dLLl5S+8LHZFiUDYEL5hCRSt9i0hg2bfhVxQSoetQ5+8Bf3rKWIVbsngerGKwvUFD
+TbQvZqqSXMAxnBn1+hhEsZZQGAd8sAMTMoRf4GyUDRpLRi3SZK2YZZ8LIh9heQipJhJjgVGajdn
QSvma4zRquA2Gwhe5jj/snZxJH7anqRdAi5m+yVEPGmQ9aTzOq+thN0GPCsVY1Q/d4087abSwgoZ
YhparqPK2AYhpOS2GY4J9J95y/IzTJARUk2QLcOaoBJ1f5UsHEV1cKQ9M3ZBx8cX5bUmZmjyAgEz
Z1STW0XllzL+vpBLP4pZMPxmbg7o3PSPRBpo70f5To/okQu1zDd2frCyJ0kxXlHBlC6LQ8ct6oxZ
mErGCZX4PDRkb7Be8pfcfMKUw2prZDcWZrXih/hUZtsKj31CBPaMmC2L8ByVrdAFV8F9RuN0Hsq5
2IdB+G3M+uguaLMnHVT9EVXVtTPHUz9EKgKQsHfxHylbpiQLqwuGLk4KmA7d5pceVS4z8vmStdWx
RYN5LE2U7HMJf6lX+jtSQYU0Uok2ejU9xciCRo6RNmGtGs4IqW3F+Im4+o8Ce/ef5eU9/2z/t/ip
b2U1NyRXd//3r3fhif3zSb337v0vd7bwu7v52n828+Nn22f86E8amPjO/+4//uNzfRbOKP+OxKZq
YD3+vQdk/If/nldtFDeff909rD/5r92DLGJ0bcXUZVP9be+gsnewkSEbqqmZFuyvXyYQ4w9SuhRi
pixhIYEJ9ufmQVf/MB3Dsh1NsxTDVuX/CMZmkOD7l72DbVk8k2nrNnQ3TCeC1vYbH02XzCmsbWvx
nbDdp7GJIjja2vFWeq5PmQ/heFF3tXUHjbqsvf7Wvevfwlv3ImzIjLQZqZEHviCm+tJVxz7YK9j3
GaE5rtHgovIdWDiSVyDpeBbm9eIALiPb5566w8TM9EDbKrieAy96Vr7XRxL/DtAek/8PA075W7Qw
s1T+Rgc/j2GwmwSv99e/sQnUWVFze/EJon/pFRqkfsFCggRq1L/1Tf9DkkT0UBq/GbHy+NsB8V9Q
3XRHvIK/b3bE/67zTlkG1z7Z0P72v5cQyeskxAZuPzvjUf5RPjb3WFDlr92O5EtKB+zMP6wn/RH7
rn6MGGA/STv77DxRby33zPj1q9KclROon/f8shzSa0r+wiUmtP3aVy4BaJf53dYxE2yMJxAHDIlL
n2T6l+ikPdCF2p+hYQJjd5aX9BOtgfmgvzFAKzlFC08uHWQOP22zQcKOOvA5fx5aV9IOVAu5tbUc
j2uaUrkUXRSkeNTbU37CbP6d9kHzO+gttVdYHmtt22ue6gsUfuXY7u07zcu/ls9kv0Xfkht/zm76
UvxY9tLjEu/ic+CTB4oIcgBF73Myu8doYO+Sz9nPvR73/ZaKKK02P9Qj5o6O2J5EOgB7aD9oC3tr
I3n5B/PySffYyXzlqpWTq/nMRDIj35UQmGgT3qhinGc2QllynR8WpsfnkD7dvpXX9JOafqIaOpc3
Y788QlQpvuTjjbhAQnp4OcLT/Fq8mzu6VdLzjB8JKuCzaRLsCSKNWoSQVH+w6Rh5QchIJOVhAwTB
nF8HigDtvHBB4XJeyFdd3s3Ij67N1/FofpQPwX1XXtQntIIYiYbSj7mOk/34CNPokt+Nl/BuWHx6
geNQurNnZq6YDr9nd7W9YRAWXUtP+5FsSQylewTHgMz+A298OuC+RX/vcbl/hSdSlQ/xrYvO9hFW
LalpzCeSLcPQ47LXcbNDPnMSYvM2xpvyPThXJCqdl1e4rcAv7oXPPzqrdEm8tG3l4TFaaC0NCslN
srdOEwIX+NVH+wsgkAIUR+lln80VIOp0UeONfk8VOWyNx/BgUaZTCcVAVd1RcZ3bwCsBkAXko3XC
f6P6yXt/gAF/rz6yMLKfww/z0rfQNzbxl+DZvmIe4NCmkWLBCdbhYF7oCA6suXIN4gJOYgKvKr/4
GHd0W4lf+9kr/D9aRz/C5nR2HpyXpd6U/Z6p/7SlreTTsck+hwuNQM919MZ4pr4vD+Z9K3xJGyrH
HN9Deje+wk2yrnrr4RJQN2PgZdvu3fRj5KgbZetELjHUklvunKvBGHMTnVtiQGHNjwdoZ0i7vzUu
4gnVN3fF1jowNwNSRImtjPvkPPtB5evWpnGbS567aOLPLBUUeBrPqKJnkEIDekWXjcgQIrTZKN+z
52gLJ+8tZS62p83zpwdBLdzTYhiH5Ln7Onv+7EfPRMHQ+iDj+3/Mncl241iWZX8lV80R66EHBjUh
AfatemqCJckk9H2Pr68NuXuEm3mE58oa5YQmySh2It97995z9vHPZuMAmqL381Z/SQDkYQYcu247
PgNqdhHG2ldqloGm4XqstsxJhjV1aq0sAAK0j/a1Oza3YAdjgCS+O/FMOezgFRJ38rnq/5vFme3v
59XRkhWdxp4JmZRtTv+Fz6kkk6X3BuaT2m+cDHG3kprPVlg7f78M/2URnu9mnuLbOB8txfhlvM6M
ijAxTy43utw/zHdhj8N29IdPFP9YCqgFxVSyxf/TD/pvln6Sxf6yu1qypggL76dmWsz42cb/vLuS
CqEZg13XGxT3z7RXPVcfMkKhUcosMkOVXmWdWaudrLziCWQnZkjrDWcdjVpizDvMFFutGB9yz+s2
k6XwUcNzsmppfTShKg5xOxDQLlVL7JD1SlZxyYQi1FxrUKxVpcjEjpKKsIjL+tTQa1gljNfsHBaF
mkRnWqPlQesZJKmRSfbSChdx/aQUDJQNk5AOUhnsZZLluIus6a5JUdbxLsfoNG4UXNqjlT/ifmjv
fb1WjnaSERmCjjuNTYnugV9s7aY+MIENUeuzkTFbvNldvkUgzgiITBz9o/V7ApKJlawohMn4YeiR
rvKywUwdyzDnJnJiGRQZMYJ+ZONryfAgn1fVsrCZXdKt47ORdZeQ3r3Dn50pBXVAZterspKlXS7S
cmkF9rNS0Huu7Klw5Cr8aquG3N++IlclF/ex4WlHWpAIKyY6AbmiFEjvJUxd44bkt6uRkB0gxhSS
PLYKMoxUHqT1pTwEsseamjGO4C1HrzNpmJGRUbVQpElba2UKfF5kK0mJcR5Ewjw2tXnEMpjRk+/Z
+EwNIJA6rtEuvPf2QDAdHbPZNuXhHdp0nYJVtNHrLSYNd+iji5qTjavwyDJ9etCVNxp7JO1a6Y8q
17yNXhjsZ5NyjjoioSTcNw395ZUSGk9tqE+uhlmwn6P1EoNDQldzRquAF02Gca9PBCoXFa5Q+SSs
YCON+kUeftB0uZsKSWUGNT6TRvFUDAi6zq2gLcSk9G4IsvvI8x/ovP+IrKFcTLyBYZXFjLGf5681
gH99aM24/rlnTETUMMmOLiSeYgw7hi0hs1uc8gYZPfTDNYVmSxqRA19F/iko9EdiCY4M88gss/lL
W8qOaElpLSWatKlyQNYdvUE1Zr5Ttf1TBuRDWKSyD4VP92/4JD7HEVLyMBTKDyKMdv2YVSx86LpF
vJbilkINLh4bhXEBeEy5ys7QnGCEL0aK14RXJ5mOMvjbovBXbX/PUHjZMF0gzBi8EdQgvA+ZaJ35
byY88IjJp534K5PEezXQnT4z3YoEn8YqN9oFNBc7qI0nCY9qXi6LGNISYy5dJoFzoLSuti1xi98S
eJl+AkmtlVjEHLwy/TMK3qbhnorcIRbz0YJ7ZasB/XKx0gDnmjFsDcyZNUe0bgiNPXFDxl71fW2N
OOg8BnpEC8cjn9cy502jauFDSi3tGbIbJhW9JjgIvdFooRTw+JEtlFvFyEa8Xe2mjj2NGYE8tPus
rHAd+t5ay30fn2ZUQRTCQOHXk4w+2IbUo1rIZTrF34xdt5PbWmN8NXhLdPQuqZThbqTHbtaSsvu+
MEZF2SVhxZlNsZtgXTbWxWsgDWWSDrRKxs5Dynrh9oGI94PWI9Qx3qLvkdT3j0LrOetQiOdzpMj3
T/TAjn/7qlM++EREe3K48Hn4qMLTUutcv4I5GTQJy+dgJ94uaJXP0ieuEOxD6F7QymA3PE8zBobj
IkcAeslOfcwZnADDmQGwvHlvyuO0UW6goBDYHJPjcJTfEogOe9qGhu3Yl4mBVL2Mb+M9n33oVnQB
vqq17NLcTA/qybotYE3BSLpJ2I7OwVt90FbDsWWKesrf0z1HdjCRwCFe+BsZL9a+vg82moP2i5CM
0jqbxZq+BSt9CgdC44VCskHP06mY+Z3EBdu4zPEUB6lBWs+i8xfIWy1zK19ptMyGjUV1k8kcNg+Y
cfg10r3gYEUL/d26WD+sbfkZdrdgcmLG7vRHW36x+2I0pz/1B0Ak2biQaHTMw1vAMU5ystfmU/7A
Qd6/0F19MtfmWpzDNQl6JpsYHf6r+pW8AlukKfM+vTJ5MNdl7eYKJ22aNhyb6T87zb7ZyCWlyqrb
K8MO3mLSsYDazLpO6MwrfW3I+z52fWyAPZbTlcrpilZrvZc1AGs8Hbdq9ra3FMeqw/7m6mIBwANN
GM1TZqOFNZ/PJbc3LjpR8Ty9a8natE/d3g2tVSAR68CCwH6yrLLlQAQVryHIteekWTO+43B6IkEe
FZK6JXKrelEQx8nY3Zf5CBtxkehLKVjoZ2VnhVsujnCK8hkvt9AtmmcLw+lB/CxiPl/jugFzqW4U
Xg/jMLQrXG5YzMh3YJCJWA/l6TXn1eJ0+al7S7XaV+85Dsh3bqYeXBEvyBxJzraxi0tYIBi27nqi
aO2bdJrFeCdd3xk3CZ/dhrdFKm15iSFDpv69edJ+oBXBI0ZJ1mBj6IJFA6eHM6P1gFqvgut1ssK9
8QM01HV68s7UT/WtSqna75qHoXK4bxKVl9NLdii23Q9qMog52qe6Ck/GMX1r6YKpi+a5f0TVFNKG
Yvi3AL09B1AvARzkj8Wqug8oteiW3vgEqO8pxVrk4F9s5whLys1l+Vj6rgb+LX7UOapOjiLvjchF
0UagwnNnLnyMOjz+HY9XtEeFoFyO3bzU7kDeu1hgzl6inTPLdflIXwsVM0+Tm+66Sy6/MPvIrIVl
HXzdIagXDTgvokkheYqrpX6QS9fcezuLCtSiruEvteI2ytjhD5Q5wntq4yd/Ypq3NFAct3vpXcvc
8M6XyQJb6va65CB2ss9j6ooJ6dtx2HYMPQFYrXjnMkSSFuW62rfxCjLSLj5GvjNbFX+MCDNfhH1I
Dh4kZHNhoEzhsJ1t8/eKICmqOeRSy5xu+AvvK6xwQ7iY8+hgJm4U1oz2Hfb6JqupzIMNmgPTcuKX
ZN0YSw4DFGC9OzyBto/PJLOlS6l3YthZ2N8DPN8LyVrCm4Ff5htufygpyDNnOtq8ayhR6Qu4ySvK
LplgGxzYVypyfAjxA2HnyL0eLHvZPueccIa1tVS3NIRf5JWyNh6TNc2cG/i2ie1jmxzDlfqY0Vdw
zcM+JzTsvk9dbOZiUV6SK/XMrVlF2xDB0TFmGfOdwmGGa4KiW/ib9ERO7Ev3oq2tV57DlUqXfn6w
gxA+MWHlWYNPmFyb9DZnOJPuOla0Y1dZvhIn745RYbNsqepwzTqU5c1dfZZuqGnuMWM1L9YVLsVr
sK33Ho0UjglXUjrslmJ7OXT30biy1ug0oQ+u7HfFTZ/YQpvLbPA9wHg7+afqg6z2EQPxkZm2fcbO
o3Hceize6WQfZ7vjg3oKH+O9z7B556s7DQMJWCoGH2KTxIei2RbiYly1o3mfP+F054CJUjTzgW9A
i9hUPygNMIfvmVO+4EOZzpR0J3YYWiHUiOE7oFI0I7bvBnxYTWSGRGkt09QpGAZsZ6zEC3ML6Bya
W73IqosYIj5bJ71ZVvLKlNb4BQNpgwKEv5MXrHgueXwVwyHXtgpCNya/dBTaVXakrdIzhcgPVJXy
j7p851Rh4yRvDtoVMTJT0oW8sq7K2r6XA2duZUNSF0uGdUhQQ7ciSmEbKJjhF8Mh3IScCOxTeSJV
UmgnWtYQKawvJqIYINWF/zx9pKfvZU5z/V36SncFcp/8ihmRY5Htjpd0Dcb36oc7VX4PpGVkXf3+
GL4Spwiyepo9Tfh091bRcuI9svi3I0KPPeKOVuadLn0tunJtEbsZXVh/bCgDif0Ag/d+dIMP+Rls
AxVBf0xudCDUF/lMA6RTF/I52U6r8ipD9uM8d/Vf2ZdYDFT1ze5WGHHP+V2IVfqjWfkQR5+FWFq2
YwjkhS5lc8RWxvqIPZV9GEhU8jgUj77FKXwZ62uSJYGPsKnIrHa36LUBG39WOJdehxePnPk50nLZ
bFXesZHi6BCdCXxbeK++D0KPSaFbvJeP+WvuHbSnIryLLhaTV0yCm+g2HzwR/LwNEFgwYIQO2sN4
F50ndTOxUTyD81yhw0aJiaxrWW7EutlSnrbHEH1HtS6RgHxausO4nmWTaDsRLdqbdS+mk3efbXDd
39pPhlIFp4AH+Ks4qtTKmcGJJ+Gmj6ZYepf8CljirjgAR4jfYPSUX+qqfWXq5H+Nu/RNUa8pojmK
Ooiqx27fE1LHIfyePS+8IhG9dGKth1tCe93xVUNL9ciqDiCCBGmf3tgp3lf3uLfYRdSN9WTQpgTd
eaah9KauxCffEF3a+1tIOwEt1mHtYaElC0xeeg8YeLK9fgc3VQ9WQXJNP1V40p2bfurmIouvk42y
aIWUMlup5snH+n/pjK3HtjiK1+9Js/beTYLiRCw0/2UyMCPCPcarl9ewZOhgUdj2KMzKXsHpg6GZ
I1BJcCPoPhOgRY3oLlrLykI7jhToL6TkesdK/aqrD+Z21YXnNLJHMaDf+p+cYbIzZJrwClufCWbC
KWFnNm5VuQSzFjdsW/zhtE/QehjP9JjyY9GSdIngbRE8dAds4R/9K/ANqMDTe/lJ1QhaICft+Ks2
sMmgEaNm3tFL1p991CPzLrQk63GHKt9JD3BTOV0ip1z0JyKibhU6c20NMwDxGxCVDjZj6OJfHoHN
/RBbjojhGqiMv9eO5YaGH8sLo+xTcsu20Rr+Z/0O1takrflQIgwD2blgpzhb6/JkWXuxHj67T+vE
u1Lyl+nDdAyO2Yf9AF36CGxNe7e34RPoY94F3qJ8QvQ3Zl/ydBnhpiRLSq8x2mb5IqxWw4dpMate
DaTCyQsfoUsqAd8MUwS6lq+QCIgwbVJIokceoPu7iSo20CGl9n4i71Ec8R8yWKIubaS1qMfKbRJ2
W8xi8v774vt63199/5rZI9XI4rhmUW7lvT2E2Kq//ztHrUCg1yXxm02fRsG1FvIcYatifwfXGrDO
NGWtOZaoFBd/KO4B1R/WaWHIJIulnOUt4nKisx8MfLBT0A1pgcJcN+NraAd7DKg8NuAPjoQsf9VJ
7CCMgu2Fl5Wag/6XGNIuTukfKSweRr7C/8mJSjIbUEXCrc0ZqoVObuXZOk/ZY+zeRM1Njo3ALdu6
v5dBnYQpUqRSocMubA7cDYMtp/SigUq4uq9r1XJyz3pT4JNwrC4cf0TQkFS+41eIKxTbrNw+qWia
K166UsMheArDlV5qGvwfU16FflMtO2TBq1KHQ1tis3awjzR3JacjSw0c247QCA8+xdqAfkDU/V5r
2deLeKKRYvX7IEqukgflshOydwxq9WZoBOlNrA9RGwfbbKSTqUnRHUwVKNvm3mRzAtKz74g2lScU
3WXJCbnPvSt5I6+aimytIem2Y1pPojXrXz3pKxhN/ezbVcx8G/t76utLUxD2qwBqdEYlBWMfplQi
I4eKtNHIdrYfg9REswkoIuisXW36B68YUJZlyrbrJeZkjXHxojdA3eTD2PKnViDl1TtrcLsxitaC
WPu5ARK1WnLTLIoVL2bmPFkFUaoIMdHoDneTfyXqXX9J25caRCfz5+aWtRPtZVLNIu+h1L9kqYBB
7SdPXYCwri9jUFuV/cWEfy/XKC8lyaNzgnbYA5HhloPm9opF0Eo6PUuNBRR6QB9QiuBrIuxarqiG
LD9BB9gFG49eXtlOj6WpWZuWTLxlKVn0vg2opobfP4/znSkK1Sm8BcVGFjCQg7aoJts1gFxoMrmd
YaSQ2RYoG1HQng5VBvcxnJA4A+hRKft2egar8txlwQk4jUvCHd3GLn9uGoqx799NI/1LWNtYLlis
e+p3+mmhiQJsSKxzYogSb4R4aIT2kg0xxCMX9o+kcbwv2XXGyX5iVQ5QP/s8AvND9urnXCdYNqUg
LkglWKp585iVUsLmo3LW7u33anDIiX3XDI7GYQebK+fAXJAeZWqL3NZudiK/VC0dR1Qb2G3QKZEN
f8i7doVgvVoqASOUqAxNN0yStVyl/vYOxSdql5GKDg82QpeQYqZGOV6aV3s0n6Sop2wySeo1xS0u
+vdoYKexMm892vSD0mYLaAKjepsx6OmIq4key9kFHaksKYmgWg5qRGFBiJk+VUcXu2uzscLSWNhZ
aMCdZQMw/Yd20IK1qa476tKo6fDWS+I6sE3VNWp9KXzwguhN1+SM7pMZu1bTbJVEjddqXVDXKLa9
RDlN2e0TUleXdPRCJogska46EqZbeS00eeZtflucLTu7hn31KJfj3CaDDD3WMu7T5s7ua4Rvon9E
4gi+WTGoZEyYZUrN2MJrllGfM04Wpr8pMB74hrQq5Pyq8tLy7lSQ8RAzcdUrGDZd3D6TWcd5JGEW
wxqeHuzyiRDAmro/upkNQdRa5I0nLUPy5VsPXR8dJgMFqKJhz8jEGs0anDd0F66OPNaJ4lE5F8wB
JZHDhLeBCSamuiS33V+A+rmHPUNLIbHfyoTKNQ/Sx6FlRyIrdibRVaRNNPDQ4/JU0GZoGu8zMDRH
7dpnsjzgmxF/vjCSKHKLkcGa0IZd3e0snFwBDpa2aG7C2PtycWKusSlMKExWU3/aA4N7MOICpIwp
ZUeSo+nNEOy8vMstfYsQ7F7Y1mkoUH/1BpO2RvTbtKp+FMnOHsWb70PXpisPdC6Ehy/VCc0mM7nF
0qqOmf5WRI8ns8ebWQIHHkqc8fZmjPa41EsO9jW0s6yjT6pipGhauiKVNNeqVn8XYg1ZxFF4FcSr
6omebtSSse+Qt/BY7Hu/itJV0hLS3MbFpq6nLWmnO5xIiMYrCTKUSO6Grrl1BUCoMp04nhA/S/q3
Bju4uxLr8jZ0rTsG6tnvsj3SiXM/2Igv7bZeTBGlJNYqSwIuk9S4eTSdb41UqTYeVKjApCbOYFJx
jkpMJ7fTx3zo+VFBW63quz1YmUdhDk6dk5VR6/IaxBr6+r6n+9uRXMBqtjCsmHZHp57kSXlKutFY
g1tpF1Oy0/Vsepv0cA94S9pGQr7CMZsbzsVjPyQU0UZzP6h0cL3evLa8T5ejxgKv2FhNamKM24S6
iVmrr1FWdaa+rr1ihUTd8UKw1aq0DgsafWpiy0swxlsy4PedFd5LPP+nkOZ5nMcvsRkH7MQBp0U2
MjlTY6ZtvdhqnYBng85PUVNayJHKOlVp4SooKOxNHIpwcwy2fanNt1FE3TGFM3UywtGUdd0Za+Su
iyzTMXqfxGvFdoKpl8mvaTmB0QDSwFsvZGN802I7QieWJsu8iLeTkDdpbm21qGldSyIHIWhjdJe5
gU5xcHoUG2itx2U84R6qofGiU5xWakBdhnUW4HskXUatSbd6oeGJg128aNN8VeZY/qJe+erLjjYu
ErX+oQPV51oAZ8oxonSAD1crwKyQT7mTloHqaO7r1KKv2VRbr7U2iRnSg6j0a5+y5RZTuw0H+xTz
EkExMg+F4UlO4bPZMLRKkvC+HGs+MbX+rAwFILs4vcWeeOyx8K51Q2dQZz+bArW30sFJV9E6hnad
bjvfeNGAZSyx7Dm6DIxDSxHZYTwhwyzpV8QyvSANJhHBoCdgzT1rXUnuJknaB8V0X8VMIOYcMs2V
Cz7GqdY/WFmug9SWf7RpWx21qF7Txy8WcPPKVec1dzhq88R8xy2Bxh+OpJ+OX1HuBysL9sDC4xXK
Nc1tB/prssSJLdQCZQl+ZlkOfKrN8oOEEnY2g7cEFtXUaYbacHAFpHG5VDrA2ZkiP6Li9aGeUSho
qCNyD01vEoX3cRq1KwY0LbxuVEElo+y4QwIxrcLEs52BiQYCNmnhI7RVVE4GLGxHUwzjorWvnlfn
ywbt+jrMunOnriQLfKOCp2w9VZmGA7rXdt9f/fLtkOTjFq75wi/j95DJkCurpb7rreDPF98/s2Zl
Iznur98I2++LsuMTwIIlu2nBqc2TlZtoc3VXG9mHnot6heZUcTohiYWYoTN60NHhC3yKUplCdgZa
OwNwJ0RV9DQTKje/aHad7+dbja6TPkcDo2b9/aIdi6uUquZqsiVjV0cjKFAFBTb5Xqrx20WWoT9p
bnC0cWH98yJEXqCBfduiev2dw5DOWAYdUsfK1MVd2lt0xVQ9uwivVxD96vEhKUnU/Z52/4+0fRv3
zv1ZyPctzvuXyu8/if9+kgIe71cPv97KT2LB/x3qQFtWURH8UxAwyw9/lxXO+sb/+3+csG6q8KP5
r/zrv5Z50qbv4U+w6N9+/w+JoAGegOhVdHiGqsxihX/hCcx/ADJAISHQ6dkyGsJ/ygRnCoGt2TZi
QNSDmmnwX/8CFFjCVjllWYZuKhC1/ieAgvnuf5Jp2JAOhIY+Q0GMaKjzM/+zkGGUs1gOxkFsJKCl
HO9S/0ufKH99VPP0V0iEECzEESxJT/7UyfSosSwLisTph8JpqxYecxgcMWm06ftLX2xEeG7KF3lm
EYeXP73M/053Yf27R6tSABByCxCRUJefH22O3q2wiHraSIPA/GbRG08LBr0KocraCx64Q93Rk6e1
q5sbKRV3JlOcYjqNFDgEOL8rtGI7TUG6K1yfuZOWeMeQMMZeNbajRm+QfT9kdWhpBdtnU/2sMXfE
jCIC78zNlLQHYs9b+llxmW9uNNKlN/+Ma8RVv9LK/GO+ToeDuiG/aL67XCcDcJ5gsQrOd9WgKyrI
reD0NP9ovsp8k2Uhr+dHYBVkqHJTPWOS2mpdUXxo3PofD4q8V2d+TPMD/H7ASH5z9kGDuIv5OiE3
55fjgpRXx4MMV1OzeDYqISwE89clX9fsVV7DiCaNV7WPF9sS5/k6QWq4dD7LgF/lvzkt04bnV+ar
+vwsUkAiZ47VkPs2bBUwtSVdmrJqCXWiOxXaG5F6r0aNV26+jTDPnDKgL0JbtOR3QZIt/HFNCq3T
p/Zxvjkl2rddvSHBYDVfA6vHteTamP+Y9nC3fSO+FJoXPicnVTvr9V7LVzW/EWfcAPfx/bi48xKv
0R9Pdb6/mhmsacvzTK7MOkwCBMqowfe/w0aHngjtWClb9/sJcDsaHWXwvev55Zmf+3zn83Ogn+CW
Wbyav55fQm/+mv+rUYrbVHfxg5gPdWr2pIkBh0NQg7ijva74Yp3iUG+pDH1lWBh83eWXSHnwaCSK
kLcDTc/5bKk37vztfOVaJhSltjajYAYm0SRJ0qUGLBYt+bJt8fXxcw9hZwdsI5peQ+5jvt0alWCI
czDm5uabUPjaRr+ZkfI+PypDYXTy+69amLDKiAF+j06QEs7j6/n/yvlm3ULjmXFrsRbOFO3mXjCt
BUWM+YS/M1ftE6qhm6yy9xnepivHVQfsCBdg/obZdWGj+dAMWKdUgQ0BQr7P5DBw3nCaL6s2vhsk
7wH4VzM74V/jmth2VMX2qF68NHnqCyNyQp2zuaWv/drc16N5RPEDRhIl/MzEC5RjC6kTdHYr0zxd
w0BhnG5ZD3GGOJKmihSCD4wjznyj6D+IOHTSADaG4fOBkeTgkjApAYjE+6x11b65QmRaFkbttmiv
wpj6Io38/w+mz3/aG/8Xbn2gdQykbP9575uJPDfgLj9r4r9/6Y8NT/6HpcuKhSxOhnb/jd35g8dj
/8M0BPuchm76d8n8H+EIc0i5TgymQC+vWoaJmPpfIeXshKB92Jat3wA/fzgDft8z/i6kXJ6VeT+p
tnVD1UwdVhCIH8qDXzY8uTPKTkDX347CT84dqOU7Dwx4hAy3BzrnTLIHdtXWACd6XwQ04vNIaDf9
6UX7NzuZ/CsVyOJRWLYseJl4Lb4dAn/edjtKH0Ak1HRZYperQvfuOzs9TgT+nXTguCvoGceKjxI9
Cd6/MiYcHeLzUATrQKd81xTSov7+ISkYIH59YTShKYopTLZWGtM/762VpCpmYTGeVjAxLuJEahzR
TnNklfkjbSJxSYZ2U+Z1AzbGf9d0APot+zHKRgU5k3RHNqXptlnfruFEI/JO6Oab9kTxJ2YqK87/
daGWMyeg8d0Z7u7kZrWR+nrTK7K3k/zh8e+fEaimvzwj2Eu82yzeUAg2fzktlJIgDKausq2wJ7FX
zUGGnIHErGDBVQtoNIpXhes6HpSNXGhrbIELZNlGztpFNMJDmJvKOVOsZ08RtvvfPLZfTzK8Aaj+
LFWbafU4CX4xDzR1A1vEMtMt+Oy7ebfuVZFsMYqPa5/z5KK2mdmNasmUr+X0ryvIqfpymxjMV1Qv
ns6pdPYFtc1/87j+8sbEnCIEj0ozUNTqv8p2I7A9hUJ3AKb1tmwyc6kKZua6NFaLQiawTYcsHJBb
N9FaWyt+/1SkDJDhs5KzoU/yMWWC9/cPSf+LxJdiZtb2Yprhb6lY80P+k5OFhqGYfG/oNmok9ysd
FNHeqNBi0L5GnxpW9xziYkX1r/RuoodMNoiaRZ01aUaImL4b0PEVwynTcnp1HcSGbki03aj6jJEm
8Vz1CDDg0R4nNUEcSCdpqcfagwHO5WB0WMNabZXJEUaN4Rx9AxJmVMJUKBMeYeAZ1qCCsx3f8xbQ
uyXZAweR/KDVZkdGRL3V1fwWzPwHMDSYByIZNihAhp4EkTyvxhNQPmsEfhWViisgbziDidrW/GZM
zLQJw65CZ4LavOizHp2RYj38/curaH/9nJi6LPNzPvcClpr2ywuMx9uCc9W0G4U63lDS/KT6JHJm
to2YXq22UUmDMC4hbQ0eqQKZNu2nOMsuUZBdpJaBPjZ4uk7Mv/d2V31WqcnQruQFGtsffYAkDEKM
t4+9ydsHnvlRlODDw3C0eX0ZeRsa0XSmVNy8hvlcgPYkGZQa1pBi7nqFiDZLebDHoNsGtSlOUsXF
91ex7fu7xmgvnc1kWA2g9Nfs8ufviySwT1htc1LqZM9lJrY36+yOP2N7Spph2NSNLj90WjZeOdlz
VmwvWZPKaxETbzXVaODqKjjbxMosAC5KjEPzyal9kAg5sGfoUOtC6NVSZhgB9oGWLIBBPFBZtNW0
KT42dhEfFf19bBVaBYPsH8nkEIi222QLwc4REFZWfLjhtytVvAnGWjvQZ3OiQywjvTCQN5+aMgmP
Mi2rlHPUNY2eR6luN2xtNe3zadxnVSef6DgrhCmcANpdLL2UnK6oAAgpmX3og7ICOkGjIRFIUeW8
kLds7NhgyG9mcj3me9ma5bJBWB/aEK1SM407KdAGclAKyDituoGG9EYz8NEqcmv3/TcyIEYuy0CV
6ZHWzYp68oY8E7loSbLh0Ov6IYLDpqYkgRYNHgkpMWeU69YuzfBqNrCkGUwcAjkOr57U0TOO7GCR
i5K4BvgHklTK9wCBPFZmi9CIQSNv1PAPesFzLK1sPEGW6xnGjQOpBONBMSNmMZgur7YRRltoEnh9
i+Y1bPzsUA/ybGRr62Vrapgn9WE3mkjW1JFdPpL81LUoBbmTJDrAY4gO9SjUjdcHp3gy50RR8hmD
XGaZtYa7qM+ynaTL4XkQxEhHHbLhqWVSkRlVghYNky2iAHHxGGOEYRRuy7F9G6pyvLRwNS5dkz6R
SLOf2gZxBnlpd5oopXOIUPP7O1UTD3AIeJHlHKEZJk2sxfZOT6Zt69vm+ftC96twa1sQrr6/nezM
+u0/Yp3n0XQ9ysf5Z9B2e5MVigGzkk+H7yurtmCebGUacZkII1NTdADra/9azRdJOhvaDerH72/H
ksW0UoPhiI8e/B3X0Eg/IBxJ3tUqIAMmDcFaUWL/nvkdfKoYhwoLjHT3fSGISQpAu5/EfI3AEu0m
sRqPAMSjWavG5fuC0Wu2G7Xx4/u7tLKmE0/PGTg4EundkX0TBsn998XQeTdrMrPVyKK9qDFzewuJ
ZjtRh8ifElCJ01AWFzvpEXsMdnPvI9Jmg50OUpExHFbtJzkU5iLtGXWreeeQ+/1UZKm5YWY1blo9
apA11S20MkSgwq4l3Eo0+NuJBMvBK4ubBX8qNH70YRw+NiNvYoGVTkv0J1weaFnzFB2uxiSCnBWG
5srwkeStfamIpDWVVytV0ZYQCNWOTwwE9pqBcYmM640RwSTNwMuMDSY8ZvNO1NqEu3jRduBz4Uoo
rWHoJFuGKqVb943uhql+aCuAJ6FZVetYw4zmm1NP4iqqQVJwxnWSxlBqeuq+Dun/VhThl8LStrKL
XmPlQgCZMGh1KlLSUIAAAcIpTD8zrQbvGiTpa6O2wUpj8d2kiKGyqrVOOfEABN72NHu6dC2KiJn+
qDxGjTEuWLrKixEw5BP9gzdIiA0JAUBUGHg72A4ZxhY7cD3LPyZB2P72aiLCl7YTQk+aUuhuY61f
hNGz3rbNRTQGI1MmvN/r00Q298PIe7mqXywhFVd2qhP07n4P2A0BizXcm0Yfrlt9P1CHrKeEn3J0
p42hDsWu74dXrdamlRbWp1bpYUv2LBIGvSwgJpBxCggYWjRtAgs1v6wGy44buPnJdG+gsz+Efo0p
PlPzdUxPRwy97Qo7lHYlw05k7Es7kNM9f7+L5YMoanzzYhaMr2L490xeYwmXirnRk5zZu2wtW47C
68wjEVWzUOrw1EbyrzBZDsRzINrMoINK8ruQMoxbOCiKiKK7z9p8H3UquoqwCQ7MkvZNYPUHzXdV
OZtOctvtszySnif4czay8Z6pMxPfJN6oYXGaZtgXBVmyNsssJGgo2E39iKewew5z+GqEWjwINWZw
L/T72B8drQ2Q+TSy9OS3vuUEw//j7jyWJEeyLPsr/QMogYIoFFvj3Ll7RGwgHiTBAQUnXz8HllkT
Vdky1TLbXgTEzMLd3Aig5L17zy33ftd7m8kN50dVPdVuInCsxxgi9Kj58xTeIAsysfbzWY0weagl
LhOByB7MXMmTj9sipukZkhZ2TKucADWVswJf2rgTZMBLtKwDcnwWLaB0GTruaW5Q5MMjT8ofpirT
jQmV6WB3+lplVnkz/V/RQGh8ECDgo9p6TN36V4yAYl2Z0j4arf8gOpvEtWmuSRDO3W2YJQPyW3t8
RjAizoXnMB0r9KOzlSJqb8f6sV5QBn0hnU/qL/pr7EXvwLvdk92QqTJgx9h0WW6sl7rk0enAXHTB
qZa13qsGnYOK+/RoVvJW9Ui/4kU+DVjVaACGpvJRJHkJYBK/iS6PlU8povWWxJIkSdDvB/Xx/uKN
NmyedOdfS0puJ7OKcaeCjVq3XWxe/TwFopCLXYTXsq9qhoE+hv+GXpjVcnRwgX5VC1m2peXt8M4m
o6ZIl1CNapw4P4/RqDY+NBOEa/266vD3+nb1kBEbcxgbuv6GPpa97g/9+Kt2i/I6lGrYzEH9h57p
5QwhE3ji6nUOEFMkFSZmJDKHrLTtE5NasXX48ta+IE9JhoQmR6nnbZqGobALxg+r1/Y6mngLKcaV
TQoBDw0qZ9PyHG0QYAzBm7LnDDrane2u/DkhPc8KW2idNHiG1N2OYcvcE/r+bsjkhWiILYQD45L1
bbaZaxfgVONtOU2sTdvSv5O/MieeH+mIWrHnHa0WfGdN9SpzJnXqdGetgDCRq0utYtUj32/8Pnvt
BuAdeAdCXVfoFDdeGdmvNYUmhfIup7//EcyDJsDNf7U66IbxTLzfAACXl4P2wi9q2m0qeesm848a
ucIqmLzkuQZV0jWT/dn3xozfNtc7YbTlOjJ6hKNtr89ZzN+haY6Oq8NHINrkJhuPtSmZfAcjIjLs
frcj/A4VN984Pb1z1DJH9S5ShC4nwN7wt301yKsqouGspduvskmSpZSjKIWrk38RUfAIMrf/ZXvN
kdrDVdUaxQ62qXWdF/JsQV0CB9xRbu4t1PmCC4RH4mGQZ2XhnqlmGplJFmsqycv/6Ptvdfpc9z6V
4kUAlRUxuWFdSASyiaS1yFuc0d4UIn9jm+TUFneN4KcvLIhXgzZ3sZt/q9mQnfswDi/3W/eDB0N0
M5hInl1yi6hNmo5x9pMcSlLvnO4/0sTpiaQ/Yz/O/h9ea8V066ab4Sb2SRrS+vNQZHx7VV8FYGe8
xeRBIgDg5WTjmmX2oOb4qwmaF43HTYwGQtbqccykfDSIP0Ekpp/NzHIPFRWcldFP+vn+WOeONXiw
Xu0bbRsspQ1E71NUP5cp2dNtWz3e79FSJIJG0cC73w0PbgGhjtOYirjM461Urt5yythPqUQjO6Ux
SqgMp1g04yqvqbYcKxsX8CjFeDOH9gIKpnoh5gDEk/3sCRWeyqnKDw7ZP+u6FmQN+umbQGVwEa06
KmcAtmRicDPDSDy3qTCfIynWTsMLDFrf2ZWDyQ7MCreUpoaV1S2XjyJrTXsHthvlRTH+4nxw6WYa
xoNofPM0zUQlE3REb+V+39OOiRKK9GeFeCFhg3Q2JqXWVp5N64Yi2skxwme7U/V+tkd1hho0nHoW
dlAB59P9QDxIl//L/WjCyqgwFG4tPmemzEn+ikUzAWs6gHaBR1W5T5nu+pPHRXRmXY7+DzNWnmt/
w28kZy8Ka5KpqpsVzJjpY/eLYSISzDyzAHcwHCH6JQRYqmzbhTm+p+xLXcrvZD+GZ4MgCNPHGp3n
8aWHiMwXGz6ZQ3Lz5/hWYx+SrfXKCu+QiA5cKC91Eg7PneMOHezs0jILYHk2oMeP36osooVhJR9Q
ici0MwkeSuJXUpioChBayRqtDwgsIrMl5hL0f0DP+fRm7zCo/g1ANFmMMzYLOW9kEaO0fY00vIK+
TUqCDQ12gAp9+EALXzTDIXHaJxYnH9Eyw2TOsAeZ25gIoHV1sEQCbvtIZ+IxLWSwb5GnmFazOKKQ
TwcDPfRsCi+GMx1hHoJZ609mY36W3TPr/GAbIIJYzSOrGhL2yMcGTLh2+/HQOw5Omd4Qh0xyTVWC
kDETvbGpul+O4XU76aafY4r7ABPmh1XK9lgAWg1YoaMqlEdKbYB0MnwyggjvZbi8H3J3I+tIHkTi
/2pm3mfSNXvoT0ehWnMLTuVJotlYtZiBrBK0gFFoBeHRhHar6MDZBgqOBPyANJ4NmzzOsuo94KLZ
99FH2V4t5Z2cdIFUvZuWb2wDqZA8NiNifgSCBI/gOinJSUMtFgEwZDtU5uKPgI9aDwH2GSzCEGhZ
CLRp9Zl+tROdP+rFjhxW4LWXCnKh5/YnA8cDw1BEm89CrW4g9igGrzrYefnH4I4OIhfX2onRd99D
ad/8ClZz3PpUQCWReYR3sr+K7Dfpa+SFcXaKwcxdHGSV68hHuWZVeBIr7cGgXVZfRf0tLkr9wVdy
NbLgva7IWYrr6hM0FFIkWc37ZiBSTvYZEpUIDbvLGHL3VIKxHpGg2BTMPDu6GZm/ATVW31q0Urum
Nd57hp8iZteeTEuKhWb6UoEmX0LYaMvrIDq0mYGS0wT8eut0XO4bT+unOKZiWI+rvEvJg5Sex6Zc
IlAQE4G5QX7pM43wrXszRWtezMHWYLBapNVFxYdo1WenauuzBsy9cbO6WgvIv0ffbb8VFI5WsPBO
pTVGO8Y9xi/XfLAz4T1GFKgLQz6qhGgK9G7aRPI+h55zTjIf16tZfKtYS+1RpzyZM1yMwIrxZ2Ag
UCISq6z3QUkPfbvNXgeKykTfJv2GKjUciSp+8Zx0Y8yBuvCtAZZzqScFgIK2KqWknCBU9LpZnp2U
q//ojWmFch5Sw33egOj75k+ufWShcCnTEJtWw6vPnORJySF4K5NiB0zpHdLNgEHIouE+oV5VUV2u
5zgpNmJIn4QB2INoOiJ4AJEJPcO6Iwu0aegcd5zTCH+rh75sbqmB2CtK+P+UXMVVbAYB26LqMDTV
0r0EPkdtYmhTCBHlPGxCTRK6WMQvMvfKXeDNb8pV+rSUruf1/WYjYnDtTYCBqdXf0DDBlzBfy8Lf
Geng4DVdYtJ1nlmnSLOn1J4DTOO7mrPv8KYUovsAjW5vuep0v1+g8BmjODoSwVaetIXM7B68dL97
PzhiRiH+//zvQJNs//unBw8wAKFxL8oq9kJDHujlVy8l863Bd09QreHs8qlI6VbmwGKXH1jUOnOJ
gLlyJ7j1Ncl8S1TS/dAnmBymnxF7cBuZNYu1S5B18TEzIIjIh07Treni/qkA4IvwTZ0Id8jWBB1+
TjkyCMNuFKd9Z5ww7Te537HTNNTWSxevnYyGXQh27Tmo8mLlBXO+E0P45O1rVFcvsde/1aZClbtk
At1ztMbQX4016uhJzBsb+NLgvXQ1bRW/Vx8mbNNXH5Lv6+wtcBBE1f1wNEoJ5sRW0y2a4mrjejgi
0pKIV8TKfDTZKTAj8xC28ESGpqOSMRXH2QkMKtptjmtwNPKTQllKcdV5GRm4tE5Pfjn/5Mv2GLIN
9whdDleXlbQQzaYv1tD6tyGa7X1GtAQbRZTwM7Nx3ZTsACdn05eKsm5GZaXLwvLBTZqrKkuoEuQP
+JzJG8MsfH4KLpA9wuwzm62l5vSLzImoCAqKDUHcIGSgX3ZJs+Jmi9J41zgCdh5rhGPWhv2TDwNp
aT+0P8YUZfPcYiFsnRfPi8o9l0BxCKKoeC+L4FwUifHZ4X5fO0r0ZPNF2Y0pmo0SKFnNYvwz1NR4
aJ2X3uh87cPoSQax9wti6abHwgA3UD5kgU3SeohetTanQ+U08nte2IqtF2o+z6SQDtjt2R9p6PQd
RV421GhP4U8SKThgm8iBXEOtnYGRM3RM0AWZW1o0qhQmSz3gCajGPSWO5tQUUPlbYAa3sMIRRTFB
bAzZGRevNsLN1AAWYbP/h101BzaU8igr4FuhVzykohevFNtIa0Klk+X+dHbZwU12Gb3UbQCggXvo
/ujt5613a2kM47idQTA4HcSKqXiN2COsk45dcFhj4kpUX+4dUjllMCUQfkvjaQyvU+KCv6iJ0jAN
4DiqmY7ut2Ik9QNrphhHJC+uaZ21DSgBPYZzHBII+rXuvetQ5wR4F/EFIXVGe3A8050sj4yZ114k
3ZOVy0+ECGsMJ/mmpOL7mJiweayISUqMalXJ7rlrmIyb0FSgIGfci3l/AGiJEIDiKjbiqNhJkwZu
DX48qUFQemPcXBGGD5tk6Ngl4Gkix7FeYPNfo6hliT7US7YQZSnftfe0jeSzMD8r24G2WxLw2rfq
i9SkD0c6sqEczMCdtd51FoL0YKzpeobze4xK5mBNwwvf1rRAitkDpf0Mw73D7K9wbvteZ+3T0Jx3
ghOMISLDqo/nI6U6DNASP5Bdf6DhyEDF4L6azO7cZ+2FMqcLp+mr1+UPBaFOT9GMPraQYXs10P3k
DlNaPTTj3p2+Tv5w8wvfvIQprnk+3tMUF1+A8gxnELnnxErkrZiGjxBQJGa04OJFkIPsQcJFGWnZ
kIv74JMzDtQXdfccNg8zpe3Qo2PjDB1sy7KKzm3cPc9ks22V+7OySUd3sV0OocFimyjLbWMXy069
pTJpKNbH+bYbbG8vpQtpYmh/mMMUnWfDJZKlH8sDmOq6jfd5OXbXqIIkksG32BrzdaiQhNhwVTam
1kDslspBk+eLTAl6ix9iBvCG4tinaKpiBYZxSvk4HMe5xbnyvtZv2A5yN2gfJquvT1OfvoSjFd/A
rFvntBUbWTnmdpx8F1eGLoG1roXPLtJHfHcwFsn0xMYzoqA3dJ25nxu2/5SK9QejPatwM8FfmxTf
2vlIIu+ps534Jg16zSySILKYZBA+xCErIY/O02PUMBzadWtcktrgSa3wcXApBoz1fFVOgOUc9Cfa
W3aJIV0Jkhv5/FjYynNUQvjvSh9puY8N3qoD2G2F/ebBAmPg4Zd062KE7Pyejkpinccg+dXbmSQu
nviQonuGFNl9IQf0S9cyw3oFWOeI8Hcq2Y4Aaj5HWPvQZkf056ec1phIpL0vvR6LtWn2N4mLSIOU
CZLWuRDuCtNvLN8dkUQXUEFLNIrlw4UPiMWGasxJaKRPiqfYxGqckaEnwd6M9t0cAjTxDjH7/3PT
RjAQ/EmeS9aMQUvhKO2tds8Ot7q6QGJOIyFghVuKaxzJdzN3Oijd9jutCgRSIFcayOEsLURNw9dS
DfUlVIkwa8HG+NMAPKcdQB76DK80TVIKJ4EA+LFsTsHQnLRDXLsTTxfBguJiL4fYYkSuww5TMStC
bWJV7WhLnWJJs1nH4pUsRfz2CTlCRnWmkpqfscEsSc3GH1kAoqDpAv1qw/t+MEhMcdVXc2G1N+Q6
vc4U/Qmr/hqbfXv1MgF4uwsO3oAtjQSY4MQnQuQQ+8R20u6NlEL6eTCjcQPk+TnPnPwcQU1dFzVS
5EpUxXk0oLQvyb5GwpIvQue5IYS8G9HFxb9kUmVA3gkil+CmwTa952FJ50AkwVp6yK9WkomdcqvF
zToL51OcangMlCwAnTBg8AJH8g7pCuAmBdHehxT9vGRy1pYR9seEulA9VEF90F1TkZzuIl9DS0Ec
BfPLbAXQa51WD7fIVWKXZDTi+6J9s+x4OBTEf0x0tGkxZYU9XImln32G5LTxHuqqbpCQcrgPOxlX
MDqU9OCNDzQtWatXrSpu3tKmdojVubojfmo3OqiEER6acEb/TKQP0XLLi8lVKdl0F+0gD0Mm6I36
/aavMx4Liqss++ZCOOtesYw91+D2t3pOs2NE7FPaRxFdVo8dqG+/FXXGNOmYRA4SyMrMHcrr0ILx
BT18TZFl+02Rn/0BJyK5gUQGBIS92D4Ct4mxeQ/e6zPybARxKvdfOhFfi7Y2vwY25KhokAVkCfHY
NWz887yDOccHiW+6KvZOXQLDN7Nvg7AiSLP+WRdusXTNvXe/IHc21ycExuFr3QoKduN0Dt3O2kSJ
hyTfVj9wRdb7KSiHrRFZ54i+0VfgtZtZAtGtWZLehCaG2BkTRJpuv3UooJx6lnrCK8V3os53c5zT
PWARWiiqf3ln1PQ2LSo7+962CNKoGv81AezrwzscWLtexox6Qk8+gBA17HizfKBEv01TS2PkMX+5
YYfKvigPgd9Mr5ryNKWF11jb8WFoKS7dz4f7mQFabO+w5Nhq6OZoafPgmIVg5jm5OeOb9M2pK6z4
lDP2TeHUT5h6NiRWEOFkk3RRUSqjD/Wtj6ChCOaNFc34+hIm4pUGuLnJCAHa9uzddlS22PbR7oQn
0TxjpHWOFbFYq2Sc01VPiNp74bu/jGbmoSzDsT63sII6Vq3FbM04+xiECSGHGU8M0N4d2x8DspRr
XjcmMVVVCXyJzmadWMa+I7PuOjfee1SW7Wth+s6VENn3tHqS9P9fZOrGr36NazwqYkG8k49MwDfr
kzNoAg0RbzB9LQd7CeK83yJF46+70eQgs4pjUjDclikhTvyj7figqe5BlPdDUQwf5NFkmxEJhrOk
THaepnNvLuGUf94kNtc8DtOVYjMBk8vBXXZq/rLtut8yu5jZo2wpgHPJ47jHD3GClAehiEYo6Yl/
3sZwCOWjthMXiUJ2DOIgPxWD+Ovgq9hLV7I6i7Yyj43d/UzbvNom88QTDEv4cLtkrN5vibRcKKfy
I/FcoEf9EnT8581xuRkvob+Vx2gUNS6WwSWjVjBpneblcL/7++B6EanVKb3aeEmqvT/B/Qn/fKr/
+1hNIv3sheUhZwNGEnOaLYS/4f3+Y+n9sfsTpPeo2/tL+NsTphpxFmmF7xU10lMpB74IIyF598/7
y4Phkm48IMrYFL0NNzwDEnAP7KR3V2IKZLv/+24QGSxUYSn+7fH7x/+3x37f/f37Nm2eFGrnP585
C92M2kEBUXP5AqPf3+L9vmFovom4CU+c/CaNy9g5BU7tnLIhQubbujmCDD/dD4PyKR2+3H8A6J1v
Nfo4eqNuzvdA1fvzenPB2XG/SchCQWcYwNf91qLh35pJ++P3Q/fH/8xlXX628VWzn7Bj/366+0/8
+ZzlSOHP0ejn7t4YKnh/5Zbeb90P9//oYnbghAc461i/+DQ/j0DfqOD2MtsS3lqfMsyVJ9ZFSLft
7Hj/mqP76fb7a8Ub3i8X1f1KQohM2u5y6JeDI4nXqOY4IpF2GE+I3MeTRXmeoh53fx/uj+XRzM6Q
QL0kbQONYzUvt/c38tujNHk1EI20HpGLqOINty9SJ/QC+MWKFTqXmkizYAuI307rnScxbkwx5T7f
nLYq9/agqVFsqVdDQQil3bxP8mJkipY7jKI/8xgsc1E82ykl2GHcTrTyV5TOjdUcCmQH054FmnVW
Llt8kaIeZ4e3onX4lsXWQ24lamdN6U/ls9+hEf4mS/5g3i6dRa5poyg/1GQf+6JxQDhE4b6x7StI
frZKFUK9EHg5VdB3q3IfWisJL6ET7vAWUmyOg0sAk+Dk8QJXkIqm5ju1OHrlNEZBJR3hzPPN8IRo
MlZES0zbNqD6P1UO1U1CEjME85qV9jGQ9jVwSJ+yu+u49Ia7llBGmTyYng86twnWVOv6tqJH2k0b
t+k+nKx+pGK2Jw9DmKEg00j90O5HK+HAlK1/bML0B6P1hiYg7yeM94mh0GtV0w9InCuwDHzdNGbV
5KtVqN03a/A+DROqRJ6sR4+Qo5Y+y+R7GD4E/YKgSWeC5+jgRBabBabxGIRL5GLsjjucrwbRxh01
oGsYxN+quMrYehBiI6zxSJQPpJiQDBP2lkHwGCv6iSFE+aggydPTAJFAO2fwCunmUJAhlnQ3UEB1
WjwR6FFIMSxFi9RBkUoHMNLmk2vYiUEC749GSPQXfYVop6OM/rkvvpZyb/lss+ycJb6ugYX2wVPc
3gocyNsyJ1XM7+Cosa7ZtIA32NNmDYnZLL9oBAIiwXu0DxDbwOCoCM1zqEpaVnz1a/tlai1/HUhy
KtFGPFOiuvLem5WeYhTF5GfsPMI7x9oXq8SdcSfJ4p2r8w/RbtqZOmnS0OBmgX90Qk4uIaxDMIP2
bexoP/fxAgAwv7OBgHt/tAhF5tzGyFSEhKZQ4BrJC9AfUwtwRZcxJsJhAnZkblBIBtvZ9UDO5OJ5
8tyfAYGskAJ0CjG5Bqi46mrTIi48n2ii5MG+Hp2Ds4QnmUuMkrkEKrUR0UrWErJEfsIEJKgir2uJ
YKqXMKaEcAsi+FrndcTGmS+RTURhoAZYkp3me6ATyU7zsm24P0TswKpe4p/MJQjKHYmEasiGspaQ
KAgR3tFbgqMSh3LBvIRJhe7ovRod6Tr2EjVFXxFBJ+lTI+rio88mcVUu0VTkQWASQaWM3AdQZ8A7
aBxdPDlLqFVECEZZw1E2JjKCqOHMO38JwaqWOCybNhqViaZ/HZewLJzbb0wU/ev90I6ncSRYC6ZU
vARtJSRugWT32WPBafIckiUScrmMZP6VxXFHxNkQP8a2oVYD4BAdWIxVmX/wvHm5TAwwbJF3ihz7
UtKYVb3bn6vZpUfQYmXPvWe7tb3nUcS7KZv7R7OzXqqi/hGZuc9/TdSqMec8SKcFqm6K4ahEajNq
1IhtSgHfIYd1k/v1vnQa/N3s7PqyaM8Ivz9Z76S7hDIidb8RQHThDBcvec91AjqsGOptALYvsIZX
hB5AC3soE0L5LJ00y8LMvFag+a+uNTlAA5ErjugadpJcNK7kBPgW8bGU/b01GQri4gjnqeqhnRsy
HKH+cF6XxgdYUKj9rbqM6K4O81zFmzxfgvIom27quF3U6jD90Yf/mjLrBWVF9NJSno+CNn+Tw3ma
G5/gI8m4kn7kYhougT/pa2KI57vqpqqpSkLLPYVzfeglf/4/K4vF4hj4N6uFQnXl2S5uDkE62t+t
FnNvJX7s2fqQCpUehp6md5sHxgrN4JtCtPgy5k1NRtO0cxdxxyjb+H94CdZ/c3sopRhQTeEKk0ag
/TcKtR9EbZcg6D/kBnKnoLMePHy6G2PAKc5E9jWzWJ8jCNA7v+yjmwNYwLdyAW8bIEBT2TnKuDA6
L2JTsxf5A2Ch15bm8pHtqnlbVKD3atR//uCsRXD9tw8OzquJewIdvoPq/d8V77gZMjspRz44v5Xb
zBXqGPbBTdgzsvcyc/bgY4Di9eLYS3i1bJvSr1C/hIMbGgRJ0Dj+57jVQkW4ws33kmIOxR/3FwIV
12H8YglMNeaxKUlgyqF3nP6H1//fzA186kt8tlS+5G3cBef/pthP8MwIWTLUFSzdHbJo4rbhTbg1
TbbJPKLKKNZInvrdnHlfehkzPDjXBMYRBNHS2aLtvwzquwuO9jBL9cVfKiBwqL9y5T0mo9Z7oFZE
Z+cR0VeJc3ParPvf7tySi9XpPzi3KJ5G/7X+rMssLj7/3b91/9V/+rfcfziuJUH5/GkvXhwgf/m3
lPMPmyuZIoeAe64cG6fGX/4tW/7D5UqzaQmatnV3Jf/Tv2Xb/+BHGfssVp2moHD+/2NYtoW1WGP+
9eqgT2DZtu+5Ej+1aXsLm/1fzi4vHau8zprkEJuus5ejfnMVSzcz6beFtrqnxPaipzAZ6M2JDIEf
yzlbm/Zz0eUwZvK5O7k0SdOhkM/aqLCyNFaxi4nKugwTZYJhdtzHPkCooPtH2YX07AiQQ4mEnDce
8kuzlH7t+uqTiJHG5vwt6EhMgbmB6qQt9DmdiUUJkwahXyy8p8qfId25dPg84j3SUIbrSQT2s0K4
v2stYZ3dMvbPLGC7nahYa1gRYUZ6pM1XTs34o/WNa6SEwSuX2dkpZHaYxyBfuunDF7OuN8gxx6+x
Qg1RoRDWNZNYksvyY5ownlaRh64uY6ebh93bOEEfiQwmga6d2zfwGN2qXKrGWmm5kqaI3qiabXI3
Q0c8U54dy9s0P01B5Bx7VX36nl9geiVCrRpJxY1ddUnkHO3rzkDTBdC0FTebgCIfsc/WkwAj57y/
+HT8VTqdm4BVBh/Wu9mCy9OoNRN/fi1lbm8NF0iklM4vAxF7WfLnzGamczlXBHBk47CqiGGl53Io
5uEZnZwPRe1l8CymTyffFaZodobToLMsL0nT+e/mOXkySRJ8DDswi0M+7PIx66lqJ2il6648EGoM
12TXDKhXfEFsNoPpozP2z3dbRd4l+GbzLNpDjJwteTEAdYAiq6Desgqkcpcj2gZd3niUWzqnTt4h
jGxQHWKIUdAvnUqUB+385DqqDmmSOwfQRrQBfBhcZGi/Nilh2Vuv2Y4qah6UlVvw3wLY+rpnreda
415bLVgRvpxd60c03qYFRGTWx2ysDMJJUmbRfMo2BklbhzZFqmJoNzoLqtBlY37XBo3JKazsJ9M4
MXXYx7snxO18Nuc86ToLCH9rTRmebItWnWKLsWFBaOyMIPFBzOK+SIBwPdK4U7Sb82Yd2BBjbRO2
6XKgx3qGUxYfogIVoJlCpkGdhnbePpFkC7zQf2Zkt64qHokcsanLNBkaithJXtJY72LOrJMKAPwP
yQSXMEiWJSC55Uo+jTbcThFBSsZKvqij4LjxMtinY5TehlVDos+9HRgiJ80ND2ZGb/L1IykyytiD
U4PHqy2n92KyKKDzkVMVm6t9EizfKQ6nJEiWNAq7XNmT7HcesEKhk271OoxFdx7r6LsdtNmxrtjZ
ubIFLZxkm9JEkKYqYz97dX2Y5mdigs8VMpxHz8wLoN3L25+g56EXR1VrVPOmdRT4p+Vk1QErmxJ9
8aYRGoQcfABqtemHSXH20S8t9ObpKQ7YJ1uheo+MoDxTZkFDuxQgZVh+yUtojXWDVpYR+Mq18+G2
IQo1+Fw7kc1P82hNR9NzOblj4tkCHe1sFFDbqCgR0XQUADowgZskibxVZ8LXNacMokOWcqE5DBN1
qXEg4ru62XFcXRO2UEldfHMc8gVLVSYoktfN+Gb45KU4cXctLezeU03/3e+SrWHaLQWkmK00WUTF
WBCNDdvNEwiYm2FEUjb7X5RPb28uvJzNXP5VBMGmlE6wq5RRfo2R/E6wfbsKj0hIWuVN+uP4TLsl
X2eeji7eRCwC+bGQyxV58bJwIT0ZeffQerX15KTmg4VZ8UGBWZpnGnV0pNkshLK/VbjiUdl73wHZ
bavSPYY6eQ8HsjlVrtW22JR9khwpCbirDlfSsfcWGVxOHB37Jmxq0VIqtIzkkGjjO8z94SUJrIcy
c3dORHVBmhLnVFaXW+ah8iKRdBZT92FOjPzil4ln/UFz9m8jMzZvzVKVKRRFgHDsu33ozzDzOhyA
ce8gKG9AVlbeJ5mR/rsdTMHNqcWpTpEFjTpAwp7QxBqSfLzI3ICXjr2ZzMVk8fKMj3Okym+JOzhA
K4w3jEznvJbdW+ltyVp2YNx6CtUWMAHUCX8ksd+he7XIq2hKmncF5RR0kvEhT53pXCko07F4ocpu
nFUQbfo0S1/r6Yfug4custRbYhhfcq87a+0lm3mp2JD8Cvkg6kA64BTY5jmSFAbv+mZF+SmcsBPj
O/g2I8KaJD/Zs4/ZdXXlsyIsfEKXpoas9zY++JzxmxacBJIOitf2z7CM/PcqrABemiG1jkyvu1RF
L8mUkjQxxc+jmVb7ouYfyo5rHpFORZ77Rmi/PzsAoQ40Ub4EkVuthzRHcJSC3O7VnCMdNhI4yRqt
IqX5vYysAwDI8hUml70umnwETY8XS9kQ14Xn7byaUF+3d03gcrRkMcWovZrlsPXQTRzDwhw2KnIE
FMIixKZGZZ+y9TdLAJ/spfU2iHIkUVQ80k8J17Uj3WcyM51wGHaSQPQTjUmkXK7l7pmpSaxGV7eh
bPCHNU2f6OjE+yTOZl/471M2PLMw+pwpKIC+wqLipM1b2PvIY1uzay5zZZCjrj4jZxpOpTF80c3J
EDYix0qX6+ZuTXTE+c+JxJuSI/YXZsXEI+Koqs1D3TAnYsaxWAPQHE9rksoip8kxWGVkhVmfVmW6
Tynb6WNmVvbFSu14l1TM1JEDF89pCnWo2w4avojK1zJOYHgrpvXOWiIZS+QWGXnG59qyMePkoYAL
N53MIFMHLndC04YfMnvOFrNoRQd73wqUWnWViuc0Czde2/tnuyqB3NX+qXGH+uQBbugc8xnRydho
oLQiPtVTWeIsaom7LxGYjzDGRCRhODe6eWr8gNp0EFyIL+3WEdma+4ZO/QX45ElWSFwSTbnKy7Jf
1VyxKkCPi3Poqco5s/HMjc+h2b20jeG+1iCjs1aaaxwM5k614d7A3X7Jk2+ZjZFetdPP2nRL6mgB
5Un6UIvx4DrOcbcioljzetKw2E9m2a16lVF9TAFSp2H+bWBrtbPMea0HuLYytcwbEEm9LnUNIh1c
z45v2kYJ8VUR78fQWHbN1m6N8DjMJEfM8KnRXXUPvURKoRJ2/hOyiGAgAqWpXWfjKILH6t6KLtIt
f3WYv3YltHBonUj9HAes4/B/GDuP5saVNkv/lYnZIwI+E4vZ0IKkDEV5bRBl4W3CJPDr54G+ie6O
2x1fzOIyqm5JVRJFpjnvOc+R3RXbwftUJ6sh87kXRv28Ao2JljL0oD7QuiEqWwezBaQ/5UP1Mbb7
AXqfNpar5eW/RMaxw7XVjoGHuJecC8GrNd0xWVATRfBZeTfSptMjjp0fHp27x5IeP0krnGll6onc
J9peLy6yAD7q+NYdaPQe2tYFAt9fh5bWuz6CE1jFC5uCSB1o3H3M/LfMLz36yJBG876ymoTTWtZf
S45a2p3Q1LPhypkV6DHPInNwnAmuGxdh4oCpM41k3oxObB0K4b+VtqKAIF/MsKy9ZWuL3AMSafaX
nMnJ6ODcdouaVhQ5v7pqSI+OHb0Io0tDRlrp0cumR4LyHAi6BfPzgObc855n7EABq/GSoXxFsvsQ
FFtzDGrGrH1sqB1w4ukpsNMWsRtjZlaHZu5Gu8CazbNHVc56wm4zsMEcZKi37vBVRf6ob6XbvCX0
f+WD15zkWLJ3NsstB+Fppsl8X6fdRsdaX2t8/YOTWielXecESHAPnWDcORDKkClrtR9VbsLLrn5X
axNRZDjpXV7NxSad17qCXrgPwGKpT9b+cuTWRWGq4cBtTAwcw3IB57juKEBk3ksiN6fvwxBfLxqr
lvuxb55VOjTrLcB+xEECF3EJ7kSOdjYUDVBpu3kWGgB2aqUZ0J3iiWFsds+fnwtfYtTJiV8buQ3r
yCPeRY0yuBgwztS6cCibxKTvsoQ0XeTbNIT0WXAxp/IL/QeDg1EVd+2QtQwmCAMIYy18pvi24k60
D8TcgBJs530AGSMcNNksH5AUwXf+KV14z51DUs+vGemZ7JZ7b4729taqp5sTgOzoBLen9Q/TUSZ8
Wc1mKZuZoRn1FYFXIm0bvHdZjhPf7E91HIB2GEEOwVcOoDZXC0eMtuBUGZwMh4PvkHKmNjpnK9Oy
DjEpksDBiHRkVhwSor6vgo7ihoA+HcscGToQ3aiHL4wzvOy4B0AVMveZq/8K2cidQlzfFX3+y7VN
3pAOcA9M2rxVaIEGdkunTaxgo08LLAygYyviPWeWgxG0CMaTHc8Ua6ueQorGAnGO7SsCYWDzEkiI
GBRx9pHlMkYNlQwp1mWAH91eFW8ZzvNHtdgA5hfZnfo23y5JTF1hPU2h39GLZ9vxQ0Cu+sVqqo+g
4wRcj0HIvGzc2ZgIdtGsk4ur9TNBiPFY96Y8rs5LLlfsdJoLi1mseZUhJbGfzzieu/rgCR/DTkDe
TTyD9lmHIAuraD6UbOA+kCM/6ui4MMZjkc00HbbWA64jHLwqmnbB+rLsgMFYa8KQpvj7Zm7eUzrJ
efnhtJOVk2K/mD9VOcKhXiP09ET7B6kYg09LxA80zT8GWHAbmATpLh8WdRiljwxsgG2f6Htpo5qO
NHDTZ1fnl8p225PVer8t2Y17jT+bOhCf2G1a0N4QRxP7qnJ281iT0VS77wt3KoFjofA+z3POMz5a
f9HpbZwMSbZP4vHX7DX8uAviDK2L6Y7L5zZRhOaDsgXevCptJOU42JYm/PrZiA9dK8xdkwNKyjHH
7+qkdA5gJtQ26SS81qYKATgnu1Tgis8bitRyy7/PrbS+N1x844LTipsyZ7BIRoKH836ljqYWrq33
RG5tvCc9UWesvgzukpztHiBufIhcAgre/GvFwXLvDBelg/tmpGyjrmB7tZFxanSuQprond13eJPZ
l8/PcEbXJhq/Q+soto3CBGYv0b2Oxi9urnxAMUbnRfbvUoDzb2yvv3b1lWjakV28f4zYj44uUs6u
xSGWIFodByDtBIfvlonYac/sY+N5fXEwu9zamUxqoAEuf2RGyZluNTnchktYNsu7wjasF58Ax12K
2Z00YQN7irspu0d1S8h1Op7dPxaFrMntxMnRl/kukKU6ddUDBkv3jhFhcUqrSMHgrBgBWgLvuEK0
31sBm1+tSryQET4Nw6WEE78WA0Svos2tbw5gRqgzTaI35q/HwWzyQ5xhNrccTjt1pUhjLndLUB5x
dOW0Uxj9kWQ5E7QiNukAXmicIDG+9R2b3P66BerONpkOZK9+1+u7Bi/wOOfhMndXKOcz3jOas7JI
vZD4LpVD0WcSePfcO45ZX8lrr80bVtFVz3nDCuVsTF9SdR9HNWeikkUVlyG+trx9ryMoMhHK+pBS
1Bt5A20KE+tLZ4+h4JpZkmA8GYt8skplXWv5NSpy+OZUXxsLt7wCPEMAzdsZbAcn0rhgxdwL7XtG
OGNmBZXh60PeIFIJ1wh4G6en2brHkJfQeTF9FL2h3lq5IBhUP3vDSJ/dIv2IstXDFyVf3ztWhtst
UgAELAx2h3oxXkeEmAU66nOSs744nQNsBuNwMvTjkUXOPrGscGR/cuK+eEscgGezgOZDhBu+C/0Z
MfUK6Wg/TqYLOFVF8bHmRd4zlMUM4tcqhBMFdAT/ABcRGKqgmde9+sFev1ttODhOKxfwQzZBXiKo
cErno9Cc9+LJmsMpYp7nxhznIOihNVnxX38RVBEUfmiCmrlpjoA2veHeQI8EQrzsM7QjJ48PUhdo
U2598arsb+Z25r2XeHuvxJIJJso+ZRZst0Bjx+yVCZedmr1BnlpNKZ0Pxjpqj7ji6ZJNl/ySaqci
Rh5QkaJbcY9Z2ghbOTzXjEmAueZI/mUXYqyujmMSwK/LsxrSbZLeF5NnHxsMNsAB9bylM9H9OUA9
bt1T403qw1LBxrVQNeE4Lo8M2pOwyCKO+NTiyNoI7s36t9T9Uet23naqJ7VuBp+JwbMl0We2HPZg
8LG7XRUDXXPJgXTjG79yspmu7Zd0lxr8Y9fuOlwwbhTVd2VpeLckSXaZMt+TsXe+YoOuFmO4pI6H
d8WPTr5Nx3smizPfzPToK2p1LJtm+kxS/5OyzrOLGzvapxFjSvOJwgbSYCQ8HiZrNU4SE8qxoT9X
Q3sMCAGwajbUAUS8ZutVrHUmdfPSDjFTjtDdmZftl4xmsdqtWCzM6k3lT5rMGlKK/8t2EoKVBqZ/
18XfOUwvuI3FozudIId4dwH7sm1NlEkqMHzKp9SIWutqs/gGmfdSZ/tSyuiIcI6KVQn+kaxgah4Z
dCBPuBCNODbClHw6QME5PlR5JLfNOEUbu1fxwWtGqjdWxWLEEccwW5RHI60B5Bdzvx9jozy0XZcf
yIbRKMdbfYEJgQiUXGtjvtUOt/HCdx8GPYxvONkWLA3dw+TKX6MHOzzPrOCZEsJtrNEmpHudmKBC
3SFzhuScHVTpnwyysVtDRu1zApvK4HB3P8X5OwwbdWa5pH0RneEJfWRb6zrfT4suT5qzHrI+pElM
DKT0p53BgOA8W8SVDWaqm7QtsYTanzaqOSFEf09dffruiyaUeffWer/GESITCofcAZP76xMFQrJE
/pAxJ+dEByfh57i+mpY6AwgVSHfFE0j0Z595/ZHTlz4Vs/vAUSc+xWaehEGCASAhwUXcyDC2RQ0e
O2ptmqkNPBLDYJ0JQ3dowR3QxpGpmEGQVIqK8xF7RWYziyAr8nNsKGibGqjfkOSuuoQkJ43qhzRw
FC55fEyxyrHjYNw1WJLtQuKz0zBQig76ZsF+BJWagJSgz5gaSWG26jx2Wz1QAKcyZOO8uBnM5Z08
0GdrfaAuPEUaLHPKY1e7XZ96zyYSyoFk/5fRrsnvmmVysGpaHoit+R2Kq8EHGVVmnuWQhHMpzW3X
UgSlRvORE4hzmNxuOAvl0lmD3XSLca0OPTJxfs/2JRQ5SyxbNtCQgJO/PwDB4VStEwkbLJiRjdK9
digBAWI7nTWWLsnThnbb5RtBDpZrBT4Mz8Cz5D6YMS5vkyyEGuh+m5b2yY3WBGJBq4KBX3r//XXm
o7/w/XrcsYu+AGrJ8x/Ur2Ko6X6Fwaxbf1eMUoccqVlca3h3VurVuxj85fbXd7AM3nZ7zmbsQ+UM
Wa1dFBwRHjALgXEX5mluEQeniXaZEnNP00cHb8zf66743dQ1FSEqvisVIOgq5eroeMVfUQ8LMWYo
+AjN+Oa7qt8lJFOJbojjpNtfxLfYRQ2kqpywQfC5RB9JhgvTXoQbUi9LtpvqMbE+xDmd8XEy0+S1
2idNQ65kXU18bX2JfD8g+RLkYP6yM4J5PEOWyo9QwO9yO8OKqmltrBNKy5OgO8R2/ozX2dpy3KNl
gJCHNRHtcU0JObecuDSM3AgZ2x+mKr9VMz4yP628nUrNjQ88G3WwPuB+7M5LWd6thLUjR11njT9W
M9htqObazml4XDhhGFXwE2fK79pdjn0jXpas+BOZxoHqhpjhDYMMdknoUMFpNhJ1thzA6HZivkWm
GLHo4Wybx/nLI+OxIUXOKbA4Km1clZbWaabIiXpmC+GmNM6zSeVTFGvqT2Z+EG31ajq0wgwmXbWp
7w5nqa+8ctkCa+8emER1pqu0PLgqutQTED0ra5Yj+gQvnjh+G93Rfq2XnjaMXIQei8BJtCSnYyKy
1LbNr0HhOLvvGcmi6u7iVOu/9XBnpTMUNDnkn7Lu4Vhx+vAoXj03lveSGNrGgSScM1ahN3vS/t5M
qV3XWHIZY8TH3JhYs4fY/Zh97OQW3g8roptiNcSiWFFS3jA+4S7jSxxKQb/ildeQrSa6U8fUPKHT
r3bHaX2YVdMduGre/vW6XNnkMzojbjj/1U3H+24WL2Xw2+vfujS5GXMSbZah/UEObEK5oIyvqvxH
WZrelmamv9oEPxNgXPYNAL5GgO/PduWajDZWr59fgEnG+FW7TthUwj4bfHJiV6vguKLCql6sm/HW
wdsZTrwoabFAQzz4A/f2XxxTgNPuKey2dqnh3k2Fe0Nx3BZD0Z4N3BLSbr7MFM57VV3GnAOw/6zV
dYkhCAW0EBkCYAVywweJ83f1SyYPpeUPVPPcmQrn/Disl2qb/KZ6BuZ9NiZkmXm8NXJYfamY4TCX
R2hB/kA3ioUnkzDqa95BRjLka8KHnkVi7Scny0NvdWXrqJnCaTG2pSb51zorinE4l4nNU+xXWAXV
wERo4MS7oJC1LeY/FG2GzEAKqKrDPNFzHWwtGq7AyDzJXFug/P243Hl2Gey4sJob6M/JQucvkYUc
9T2+5XaLGlFZZBBU/uBiVVzYwuf0OUZ+4vhC6iRg24mdadklzsjoeAnMVdIwifBjo4OGvVeD/p2t
LuoqbJJ+JzFPs/7ANsIIumtmpzx1ixsmnRccYy5Elt9PoTNjRAavH+JJbc7Fauc2M/c8tBDMPFzz
oaB+MQYbQkauCsdpzeO3dM3yWvtdJgZ50XjhzFzaGMgE0hf6wNbwMy6VQXCf+uKDAzGBM6Lc9DLU
56EhMrnRnhXGHQjl1HLUuYhIzPl8vpXJdOvNMe+NyMxIhAzxXsGn46REF0HQtOVhmc27MSJaxHkS
DY9EWOzU52UlXpUtx2oNYGjja43livpAorhvzfppUazY8Fp+Osp44oRAjVARPZqsP9/b3fdDs67t
LqHvfebJK2VMtJQlfH8RpbPd6hiHIfncerho4oimXJo8rN0IC4q1ruWuYnMvLMZzzYR6/Wrx2Oht
Eq9dh1VJdJkLKu6rclMP8YNp8lcEMQmo4bHpIVP5OW/0vJ5/yIl+3JQ5Wr9Ws3/v0utX/v2rqfgx
ppFNfYi2t7o2Phhg0g5blW+a5jrCajyxTQMOcebg23CcQZ6V0dauCMDQiNSAy8jw7LFfTfT6treg
zlzSaUSPPJMqR9OyyAGV4j7QlqayZHy3Bf2zsU/vLC0SW6Pg+FvaNt0YgfMzWE8n3h6CPiUIFUM1
iWff4Hh6zmtLniMxVqduwmkJreA4WNOb57FnsJzXlJoTikwCSA8dqapN2bTuvpAyo76G8tYiiNi6
CvhYYHoCYlD239Yl9+yhY2qCzt/7NgLWcDLUD8c0XtxUP4LuhGrrRJc49sPWcm8KH85RKEFRdp8v
qGVMEcQ4Pw6qWIsKD9r0GU42/tF12rd5zGJe3t1D3uuLgyJEGDbZz07n3pwOwETWwPYufX3HT7LH
CDC9xOP0yMn2idua3EmPpsAy8InypdVfz2KB4K68C8w1EbIU75J3UjuAnopI18KzCvv3HKvkaYGx
va2Al2x9unX2rvlHTS2npxrsJCtddEwxvO8neio7roAYylUHJHvbRSlXFkjlkQ0jPigafZ4GfSwK
rN1iFeYcsXbjvrSZQbN0kjyxTkTIisgYHpNt+AJWY7EyWrE6DR3Ob4XlOeuF3CDelte6pGHT8I1j
57TR0ctVEcZWKugb+Y6eGYeh9MyTKdWhihVyQSk/00KC4LI4xIj5cWQkculSiZqA42ZIp8c+xgTA
waTohh9RVv00+RFT6zNTbmQNaod/A4TL2H5Vvv1lZNvC6b2L2VBBZmY/KwsLSz33uAWkMZ20l6+O
Eaq2K27WW3AdW2O81fZEBwu9avRAZYE5gpxz7D37Y7ULclLQwKBGABLOWwDYLrSG36ZlhMqyo5ND
aKnA343V2rtmRPZ2PbSAo1UKgtxt9vIdJ1fzEOZjZJ0njw5IHJSJG5887pLbzqfYLqj/dnVUfAQ0
JjZ00Ngqyb+oLQ6KeJtxggwnt3IJqXp/gkb5+0wpsemBpEdldEmhRW6o5pHbMW1OjrLqPd8A5CAf
gcz18g3isr1jAErpZCCA12nQgpHrv/EioBN3RQCqxuZ+hDEghq20TuajoARtWcSh3d/MEeuOAT0H
yBEHPDfmTbWtTBo8ObCu45RfPnUrO5PfTJQWLmkMw7AndTlG2Mpzs/MPpCd4g5dEsv2JCZEV8XRO
MUrTc9dl8QkL1kxAx4Xxl43XWKhDk9ubMrB+I997VzlQjRC19/2Cb3yMG+M4pch1g0J0L4pHiwu2
V4KxVnF8ZIHKQllT98NVmrK9U1OYv6NuQptwNMSwgFZNhl/NMfKqY4QwxGrFKcXMdmDu4IgAcRQw
4KCzat1xABFg4LpObbWLa4sQ+btju8CSO2AynvSXbe+JPrQd8We8X/Zk05nJldG4mV3X2tZ+xrB8
2dENzgDtEGXul929OAIe7zDhUUg1aATmVzh/cH/sTeUDZkLkqmmvo3zwCXOFPAioUgyUsTCUMsxd
g+0ox2HpcoPylmHLVIZrPJissZ8n5o0T467KvWhzva3h0KnJOYgivvhm/SE0GRufIAaroGhBW3Gm
JpDIGBfNgkXD+O6Ly8ufwdTR37h+YV5DUVQ7w2mtIjdMFeDENLF/S/Tg1rwYnq72cZK/FE1rXWY6
jpzW4H43ArFryToZbHPAvXfYwahUI/dHSxXw/7i9cctjkzYL8gg03Vnkn4t0mE9ugQ+oU9beMybK
LCayFEv5RGIx2znp+JPqp+el78YtMv+uabJT9OhLDL6Ww9gI3XFbBMPJBBUgoWqda2Xv/dnMw34g
6BcV9iGLJqaHHg14rkPsOOe5ow/oRqNSsE14dTS5d2YwWmzbqDlmrkHsAb67pykZELBSd7GgHjpW
1i9Gv1DGG+HsVAYIZLH11QT2uNM3bjgdIbtli8ckPVAjRfZjJM0dtT2iF6WS9X0cqI75jfuzmBzQ
W5Mw4ZHwPi/r8RPzD00lvaB5tgguDIKNYwEoW/IphwKIbVfpgZOexoa0/i2Tb7o0a0HVcnE59XRI
IQXBeAK06ZfQnQuYRMxvaMGI5r+1mejQqTCkU+kHlpRxBHfVnWMnbLx57R7sOHkkL7qJ6M8At2g/
l8V4F1fS2jju2G5WkEfTNtPONGoGzcwtdtjOmUFjRmpoDY+N+LOzn6q+Wl6b8ojZfe9OHK0n26Y9
NKubrSINgjppovWKyQRCE9zhG3MgZnR6X5IPAeD4URXzsJVqwOiin+lz4HLv2YDUIMZtzXJ9NSjB
FL4AYwVFtSNxujfN7GXwrXfJ+IguQvQVbKLSqhPec68FPsQDFg2u6bw+MJE56slJZHJhTHU/YTyk
pQPMeECdvfSj9ySoo93QiwMZj/Tiu905L4kmryp+r3yMMUMMCYzz/2IQSLGYGJXzBGTWTXLyPuO1
bYrHSMBktCxeNtLtIsx9ABfbMj2XHWjirpk/swc9uL+cgrfr3FSvTd8y5R2DrxR4+iEJ2g1Qkxkb
nLXKkOWlWLhaVGPPewI32LghET9QWU79YHtZ+Qmpzb5M/WrLeT59izwIaXQLUkIco3OaXn+eqvWd
qDlDs/YRwPxX4NIcxh7Y4KsUoj+Z68ldrKfr74d//VZwcfIpvNt9x0YNWkIROQpiHmVMlfQqLHw/
WP/xq//f/1eiYmx6Lp5LULi7/4wVjpkJOVRzz5z9gdryjjJrroR5Hc24jUjtd/l0zrJ+On//KvmP
X33/9n/6f98f8p+f8T99iOtqLgupN+yUa+WsNK1NMgl6eAIeaB9bC8GguseZN0ewbhTyTLLAckq6
V3dyf8fQRB/hRU/AyHKxcVtJzprIRuOb1cHFjrz1+Sh3xGba08/KWQkPUXOmJw1BcGbsOvSohdOY
3fHKO7LEEjmaOZMMQaIfJ5rs+gS0ZOXN5gZHKZNKZA6PUe3GHdJLzJ8D8x8O+Fi2A0wao4u+vkj8
BeT1/rJm6m1tssxBsPT2ftsfPTeAFmj9iDNn2M0RQPRqQkWyMlbJtcydOyHiu3UGHwyxGThr5O8q
7Xw1dnSdgXkcBVf4dYhtDNNPu/GtS5T2MC8ZgvoCXWgmhJUnj12QOWiGDubHEUeR7csNfbwckCPj
bSj/mioonyfrs7fmP4iryW4xo9e4JcOYO/PRUX1zrvMc3pDGV7N0tktN5TFv4PhHEzf7Sde/lzm7
5+zCNmiqN/zQ6NILS8EsiweOCzSeYrxM1u7T1BpuZbSVo3HDRQSnx/ZeJ6DY3NJTPsKECGSnvxQC
Bdi/VNNFTVTH7uRLZSSUwk/TvLOGtIexPD6S3viUw0TqhYOD6aWceErQN3XjIrbE8UWuxXfpssCd
XdvsxkF6Z7eWL4VhDZx5udHpUverXKR3Qs/yQAz5oRiATbUAZbbR4E8Mhn9TdR0xbucvrJVjnGud
IWQ9xSiwrYCrVoNLYFa9YdEcun3BRrNLSyCKcx1UBErLJxCUzwmhW8br9rjrVnamsZbS+WVbb+RM
Slt5lXsi+4j9HTmVsPvxu+4OuTmsynI+Bp3JghLYJzj2xWUO6n2fl1Porne8kZZI5gc9JVodXomg
5rmw4tK+uGJ556IIhyoAah1MSdhE3Rn8FJ5vDRZl/f6t7tHxBRKKNh+YlqNkzj437/Jd5PnV0841
m/C9JW+EDPOLNBsTWwLCMqL0bcg479jIT99/UeBB++B7MiYk54Ru2R7NYEw6P8S3MdOBihYbCCvG
zScjouj2sdTBFLbJCCR3BkbjmTNDK5upen3JU4/l7CGrsnNdDvy7I5r+vBGx8LeGF51Fa/DC4TyM
x5Xbfx4cOOR9dgl3wZXmX8pp3M4Nx7cCLFuW3kvPeu+1V22dIPqhGuvOyfxjXwjCL8WH7ihkTqHl
iCn6dKIkYoqdDc+js1aymcl5SEpuNYzMXMfF8lx8A0k+rHYwDwJKzbZN508wHzMTf/SoMTPyfZRF
/GDhgj3XXvvHJD7cJXl2GzAybMzWp4m3OE6gmG5VwmRrWIo3IUUAbJDzOteHvWAixWhaZo+UKYem
ESUHo3YT4jx+AHET6F5QorpM7l2tAyMkis3EsSP5SdABj3cCsNniOvPDt4v8jkLVCn/R3IqbRsqJ
mTg2mDoOZFKfivUWNYmaTlPonp1k8sDckVBnMb3IAp2jGDJBaoupQ90EPzPSB7i5hmpvyWI+2+vL
r/eQ6gPF0x5Xi9oyXr4kNny7OEfdMjmRbiPOGQRW1UMS+8ytmuw9axpnA3lxrTODE7cIqhnYt+OF
1Y8YKvGntVYYHzAE/QkpHJZEILaAGQKuNB7IDzwzzHamzzFI9dkZ4KB+PwQNTT6TjW7QpN19ZY0j
FGT/QTqYgoqWZqAlO0e9bTJGaJ5Gy6MqhoHG98PQYFDx1obKUUZvOtf+htxBA0VzrbYa9e/SrMVW
BlidKe6+cGSqCZH2Tt7vQCu/VCUHRZIT02ZEsD4TlEV2Wh+WekQipJKTNR8KnWWnbwuIDuYINANn
vj1c7Gq99HS/7TSHrrV+Dg4ALlbrmkYG8C9dPHBAUvfNBQAJfpmBdusw8xy7e4m/6bNpmOA1GM0q
2NDdOsGGD7dCvvPf2KWS0ygb83FUuN/FAGwgTo03/IrlEqVXTMb9VlMAwe0idw+Toror8jVzAJOg
aiOrYYcctxKl/s7o9dwk3IuvUjhWK2WoWqzuj2z21bbw6ABzJ4tdxfmYBgbFpokZy5tk+pi77R36
eXHEkVFxLhvuofefuqCqb5HwflLi8hy7yfJp1PUlEJP+UzpkmUE4LcknZL4akJuXMsFpcCfLTFFc
Xb/ZMJWyxZsOY4aCPxMZWBKGqIHdpB/2EHw6k9f9ntU7tDooyuY17l2f29Lk7dzK+RsJzKjUucKV
7WS2j0abu2GFYcshi7KzkjhB847+5Av1pDG902BAgk1cL9X9LLCIdtYSPIvVAh7UnfwiAts36tqb
3s1v6VKDeZqflJQHWbavaFQMroo1LVCCK9PzDy+7ujpNXqrOQkZPvV3KUJ93BiubaLMfdtHFFw+Q
4V3fO8OBU3Zz8mJMJXldP9d45JrIVPiLlcl1tgWhjGs/cMZ/peHJyncvTdKcM062G6+6+fMAbdFa
9u0MFZZ+1givAMauuW1iEjAWoSh+jn4imlMs0WDt+U8AdxcQ37EGRfnXbpOT7LB8c3n3D+nEExVA
FH8cSIieWAqHo4vD4pnMF/dcMk1/vDi0FqMJF064OxEvwyVOPBIzg3XtAN1fdcdYkW5OQME1UN2p
vf8u+hj8ITnmdoIEjNx2L33zqccujX1ZVfc00jJdzRBTR2iOrOmD9ansJaVgjj4bsY4pvh9K7oTn
/H1K+ua+yrMGXEzq7yX5582/fouQf1S9O9NXkt3P7jJdZZ98JDMZL6BmDguqfcskLVpOMOKnatNm
X1CfchRdALQt6bdAHQXrnc6JjEMuzAnan3qhPkhW53extz7nDcqNm1vuXZsbr94AvgsdoNr3yV9L
+OsWOb8xDhq5oy74IV3c0h7j4IFYNj8eXI6qyTG5FstZJV70MOIHcIrpnCZzfpXPk59jIYJXQUHG
gEEigGbWVdZaZAGywyg5EtsuWlJDaKZmMQ6NspJ7GQHD+y85x+u/koH/i/DetU6rXv2f/+39M4dM
YNAjz2gTG7QF4cF/9IANSQS5HB5O6NuKEM+i7PuxN88pZPgnnq7DgDZ1zl2n6jfoNnsfQgS7OJP/
pSKUwlEKM3sxpwWOluxtXHmn9co7TfPUCLGvlOVW+hQjT43z/6JQTkHDct2JAsCqCn2dZlDnUs7O
eeG/9EWgyH4M1sXJ8eHXlm0iJJjLHj0pCe0m+vxGIKmgzU724Dw2oKzv//NBlpUKi3h4ia2WuRb4
/2bEAWfOwoeBOahm35jWbRBUjv77p9H9Z6qXp1E6FvMuV0iHp/IfqWS4LxYzhj6GYSZ+N2NsfQ5d
Rm26k0kw3IaPwjGmH8tHMwM+Wogw75DxnRtuR4gDRVGfBrdwbsxf1aOglQPPAgEW2rFJhZnJM29c
wjiDeDFnZZzyAMYektxV55m/47lX+9r3f4EkU2fMwcmTTQwRy0XyVXQFniK9lJS86GoHywDh1E3E
2uwYPQhrOEnqpy5YQq+9TU7PVe2pZ+7M+UxZb9Jlfv7vnyfnn5lzniDIWhwBbZ+YrPhntVvlDFGd
4AsIBzvaaZDfez9Sx2aq+XYze+Yo6WUgANv+MppYWZPxkPEaOE4OnFnk4YdoxTYmTCjEDJP8O8CW
eX0bejHkh5J54/a315Txo9y3eplfS50+aLME75LjZTSi8hMa3PhsTO4FD8+//974d/97+JZvzl//
wy5suf9oCaxmUqzVuGB794vihL0U+fQw1U76lTSKCGRct7yV+EEwvXIPgEn1pjFS4ydYRvaumkNw
VzShm3nFvpIMW5mfQmebB/O1CzxqF7oSqZuX1UYtoLmQrtRj7Ijiv/wq9xLob07/MA801Bh23v8a
WSJ9c67efdAOB+D860iCVK71sNSwY+PYFJ9RU55Kl2lcpc03s88+U3tMXzndDMeCBEzowuS8FRjB
N3iRMGJOADCX2HhH9fGfiUrkmyFL6RvizrGt6wCaLnOTcAZmDuGQd451sZNrJ0Fyt7ElqT1SZ6zl
w3YCBX/XBJDWuMyyIERkKbtMRzC8q/dR+eOfkWFX5PZf9TDPeNyxgtrerR/xMeTCa2nJAWXboOUf
m1JD2uJCDYWcIGnZYucTw+h/tLp+tLrF+8PSGqJ+RhcfWCMbdhRt+gFkQRa5IO8tz38gZkfiwihD
QpcAsAkZZsmBfbs7LAYRlemglkZ9EnvDOK5OvHfJ705Bf2dnpFzcke1o6pqPSvjBhi6TV7xY7jlL
vDLsnW4+ej1WzDGzadqre2dfcMxIotr6/PevQue/r0SeEJYnHCADprD++Q5jwJMaEEOKMEAwDU2s
yw7S5r0Y34vRvqYrhMyNO3+PmGhfCvhhSH5wYLHQc+OXU09r1Io7NO2fpYfOSyNTfBQmc3Jz9v4v
e+ex3Dq2bdlfqag+MoANH1HvNegpSiIlUbaDkHR04L3ZAL6+BqDM1EndzHvr9atDgZ6C3XutOcek
0zsMJO5h7xA1ToF2UtWPjbOwmzqF2UMNklSYtZ671O+94BlhG6INqqNLIx2v1IZXJo40d+C+/8PB
N9nrvxnfUVPgegMKYeuaqn3LjFTMUhlbYQe70c6PYTyIoxhCf2klSngN9e+QZoLMGT8750AOF0an
tmdmNEdFtkwwq7o91QYey84WdH9M/0rxEmsqVurIZPAsFx3qbz/tUA5OQsixf9Vw/y10BQegH0X3
HETFyqUnFlf1taUHFyI3d5Sj403Se/Sn7dJcJSI1N6W5rel/rUbaWf9hFWjWv256y7QM07Xwe1B9
/I6WsDu1wBFcBrtOFN1xSHznqq10+mXiybKb5maEEHhR+uG7baDdMMLiUYbeqrL9fmPZKgW51C2e
k/jYdNpdMsSomFOhn1PbJ/AZnKLDReRgllX36IbPHjKFUye7t7JX1Z0oB3xuiqE+6BH5No3FkVZH
+FWG/NjoHvJ92thBnjxkNN6OY1g9Kn4TLkMvji7Af7Z3rk1qUVacWypCqzIF79G2+SmBVH+saCFf
9v7w4qh1h8w03dTFgDrctB5qGMvHBm7YkfPlE8k26soSGrtpEza36Id0kIb1tShbk6lhij1EKlct
riJYQAaBYXIsjjWtmlUziKtZW8I5e18nTPk7FYyyOZTjbWFqt05b5Ie2rG51fULOIIi6TZkMFu6I
4hi9JJnM8qDkBZ6TJgu3TmviphgdeK7uoVFLWgVSDTnlOTem1sZbxWrUiSRrrKWCIBWbol8YKNDt
wrkUZq0gWkL+0iMt21D/+GEDM1zjpo4XWMAyGDmJdyJZ40jFIdlGHSyqwkFJXGc+6UdM39eqlhKd
5diI7zQl3oQizk5q2O6QnCLfC5mXeyPFblPz48UYyOiAprteWApFczNwvLVWamJrNDGnggcGV4z/
oBERw4XxuX4zNTI44dIg5Rq7Z9XW6+0YIELBGcnYr8XgWEBdpnrCvAFs7k+SqU7oNq80JFtHmVIc
NXCYkiqG4YNp16lKWndt2aa+7oHirkP4pLTWM7SANmqLIVTP+MzzmyTow6W0eGfgWYzVR+cBpdhC
t5n3oTC1LtN2oMFTeMr9vz+hAjn911OLLWzD0hxDMyz3e1RuoCkUhjpbAZdOwXoyER4Tm3ABFN1i
MYzGj45J9G1WRN5q0OpkDeYfOmOgvXSZ7UNPoHCnwFO+yl23P9WKCPaty2UtJbGKFOZwV4Es2HSg
bne6bj02GWz9YkivzNyE9TooSPfKrl7oQdJcu/CXXdPJmeCdoP8Gp6ndd8OAFG+FJux1mKH69WjO
Q/6Mtk7XNAvgc7zPp5zS21nCVUiPQbsifuhM2a4AzphXJoiuRZBrGp3h/JW2OZVqJ79qAV2h7md/
DE3NvhZJQ5SoFdabQFYRAS9Yt9OheUylsE8yDtc6brPJp7dJg4tUaet3IHX7kBwlhJYnId4oX3Q7
JadbnoOFZhBxbTPC5Uoi5Q54CPoTUs4lJ+S17PgWX1gmfSlv3OmWf2qyCMkNUzBac8Me7gVxKJMP
3rQPukVZL4Epu0up2BDrId0HbLRX8VBCpzBushHNFQNv/SIwXeyADXkj2Oeh4/muvjawYS9GoF/H
OGNojjDpEh3mUlOKCT2XXlQJyhiJNelgZb66QcY+idomJQTiavQu5jnCeUPlC8hb56HFjOJ83LlO
XF6H6EFGsBVrw8eMh0oy8qP03Y0RBriRIDbGEwdBOsYn2GmKRPc/8t8ndZ+53u95QePSD5pvd/97
t75d/5+/hKjPueB/vv6//yl4nS/5etHV3eb8/VP+8qF87e8/a/XavP7lzjrjJDvctB/VcPtRowH/
I5h8euX/65P/62P+lPNQfPzX/34FvsiEp26q8L35BumZJlz/ie+zeo3z5jvdZ3rj73QfF06PBYfH
FppBujOH+p90H001flMNC0YZxGybP4B//khnd39TVRW+iEEJTzVVm5HJH+ns5m8orKDw8DZmhUwJ
/id0H83W/xpDbjiubeg2ziN+ocnJSP82yCHMG40K+MlLfSEmKu18g/peZ7ilj5yfbLEVk0ZSmYi0
3az0/Lo/P9ioZBt1CEQ/WalDhXaWQJqLLjXIwB1dOKhJNZ3c5KAvTKMlcAq9t8OUcOKSVvHUxwkU
lFqUQOcbKR2IL6HeuXvqUXOb0q8Yv+9mOOh83xTeQe9L+OZ+6pPzh6N1md5mHY3UMUgfErxMwaDf
kjmv7jKCJwptRKcWojGgsOt1R+iC/SqLaIlj07+v/fGcqrK9lDLdK1KsXUhDNFPjYhMBA6JYhebV
N5wbCe7D8ALEhCM8k5hLeOkODUygvGVAYuwaTUtX/kBOXY4JiQ5w+a5zdqKnZp8KnZmDE9/WpX8z
qM0jKaP2SpgMHfQkWgNJ8Jd2ir9MCeExWqZ3WWY1zrHQ/Wn1YNHSSURJ4bUJ6fFnRXMFCmTlpPLK
aEwFbL/5WKbDEbnUjcbs0AR4R/RoCqXZXmXCg2Kk3lqIATYOzlUXtp9uCEgXviRtDz7L9IFNUD8y
EEERiQypzxCUpHD9Yzk5kHx3AEBUYCox8a+BVTTAid/miAuWTDgqJmsLIyJpuMleikloQPs6XcYW
eDxdGw9BWD0XjnPGFn+nldXJqe17XGoPtQP40ZfRzk0tAE8e652TmF3eCILoFDQTsdEtx744SC4P
q8Avf5QNeptcz35g+uxzVEzJ6K1xi1JjkO9SohXWPboFkyo8BuicrZGqkqBp4k4IoUMWG10Ne5yn
REfY1r5SqYjVWkDnMzO9dW6UP4VgqjWo47gNWhqW/o1LKn3SaB9mwtZKinPaoU9qsgEheWD+pLe+
RKh4iBqfXo09VeVlwcmffxoX0ooYGNal3bLjVcFLKEv6VHY+bCrR6Bs7x/iS2Esp3bfCTLBJyOqY
ZU9S1ZH50aRYauwPCygZd9oj5cwSIVzq0kOwNmrnXeq9u5n2p0LNd7nq0HIkPAwBBcTuMTmFyT6T
Ckx3gIopEmnbOooO7oc+kldohMiyKBjTHRt+kIh8TW4VhoQmonirqkB08FG09AE6Lb2p+gGjrRo/
VJr3qGckZbcIH1vIt8wKTXqqQAiUQvwwGvWk4CNpNLpesYYL2Il2pi4gljpBzg6BQqCAHSatHy04
7VU85d90xNwGVXLnqFSowM/t3bE/6g6F3Fzm5Qp4PeZBMoRKC5BObZzIqkY/k3jXJiFLKb6j0s0k
iJJdpYO/VQdmJiK8qpzmLGMZIyFJ10bGnmyJZgS+ydiz8Sk2LFMLQUiSg6dqimhX3cnOYSPbKAKw
vMiB8QuX71UbW4jzTf+m6fUDkMkDvHgS545qRs3dgbAOKnf4yRc8p6FxUoKyWcRV+IZpbg9CkmZo
dedZ0RvLIQUOa+coOM76iN+7L8Iu3uhedBmWPnP2VdduZUeuC11hOHumz4YSIGx1A0uYMJCkmiao
lQHoCM7hY60BEfDLn1GjMCW8xp9+bipSwXyavY3GMd1F+qkNrhJqosju6htLDx+kgRWoRoZTNu1e
KpKsjFyeBKxCm5oMVwl2r+il0+F/4DD4WROFQHc4xlGp9AcrUe/ciJ1ZmOigmPV8qOY1fEts086x
TsIPT+s1DK/ylsJEwI9szlqutwtjQIqF5w42ElJIZ+SSQvDJXRd077We36pF99IX/EjA/NeGQAPc
YDbjP185tnEK3IwEGyrkdpu+Kn11r0l91QnjPsdGQNKws8R+U2oY+rpEvfW4CKD4/Qkz4yxlSdBE
9LP3swNc+Y0iigbzDleThm7PEqU0JLGVnbQNRN54QQbyWuTXDMpxQZiTXza7V/l44djRWvUQ1sQ6
TsOUpGOv3Zbj0n23Is4VLaNlx3wfB6NfY4jiQ0LaU3Q/1yRQMlAbM2fRjOSi0Brzk2yyfz56ofph
exNbwqACNBottBf70hPdxu3lwR7g0nTpeCLUAWFgtTYmNZcgPYiS47ITySupVqrq36rTuDBtLonI
7eP0ZKQeXlMbJV5bmOuqdXH3ExzRaMiEs5ukSz4QkaDBQJrmdv2ro/fqyunzU0ckUTgdXf1YbmBY
Tb664INsp3UnievyJuJz5FYM6pEZKy9WTfE5rl1K82hdfNmtCKRtl4xXrp3Me+/IOGFoXji0/94a
4T/0PUBZhwpeFyEhgje1C6ljLmpbfcq8BgeZHmAidIZ9X+oQrIDngXW+7JX4NAQMJ6S3ZN6KQV/x
VoElt6o53mrMyjDfkl7jlehxez43Nq7UDAZB1OApi6xdITWqIvYj3YVgOe3t9P60be0gKPGJIPV7
8exLKjmAGN5SvbrB44CpMqJv/pQR12UP/YfbN2sFaTyyv3usPndZjzoBG/BzhKZmS6zPRT3qGAWh
B+S4fkuf+FBODfvG3Wm1gwKuz2/0XNwaY3AAxRUstHShC1jFbmWd8K6i0udFTnZ2MYHQ13k1pCCF
PoweipEdUUUhjUThUJPJsrLNgvMd9jImOuWWLId4kY5MrDOT/YYkLwTi0MDbcSTNMymfTJmW6F14
nM4Ehn3QVpcMKZYyV7m6sYfoRrX1s2RnFVNWiXHRWfxgpJ33bp8eKvTqbPHnUCPzOBqtH2TmbC2b
UmoklTeXXsWyMIkVC9y9jPWrJkE9VZfJSwM6fJsXzBBroipi6SxVFbSJxCtG8kEmDqEpVm2LG6AI
s7NFeWGFwuVVN6JzNkzIoar80AeqW055r8equ44KCcwlSS5pJYmFh9O+V/X7vONwDQrnwYYjWzj3
YYdSVbe9xxgu1toMqmfhkEhi5cXKz6NbK/U+sqwiRcRl+GRHMFwGqtbYFUKDeEY15HxD9ISe9m96
UeDc9dXrQn8D2b0wZHLWXKQI9nMKeRbBh49kgHI6Z8TUqM+OYTBhS9VHRVE5f3XsCR5C7q7mLWru
PMInsxj82AsVDgvVTHmBdI1YnFaiMEXCQKP7TnOKd2peuqu+SNP5UQd4SepaXsa1IxauQSMyIGEh
z+8xM6ELC9RTjTNqESGXcnRkuqKx6M5LAx9GD2Pb8Y+0Y2n77Fs1ZHwU+8+JHiPM8F/LeLwO9OiW
nsw1Vpsr+IjuEq/0Qa9BRBDkU430S2qYZXR8+4chw4xG/vTd6OgvZLAdchORi5Ykdy2R0GSBYlDt
vXwJwRDG40nm/qOZ9xCA4oByns55l14Bp7+VkhlnyhPqQrEo5ru06LOwfzKj0ePkVZw8Btb8K1hM
B1AI0Am5CAX+MTcpKPXp1hUEuqNU0AA/UUH2U8AvqjO8R9hmVR8PSkX9YYPQgahh88CIXDFSh9JC
Dp9h2JTSO1O8apakmRYLD/O76k5dxsDUsYbc5DoalKjmBDcEye3Uvl24jc8XTIAY5P+vtLXOloPS
VckIWTIHkCRALx9jbdLGle8A928jBflhkgSvvSOf7KD7QU/9Q4zWJLt9C13scoXKugo89D30DmlP
M/t3u21nNNEOPeqtJtLtYMpLJu4HS5jecvCrF9S+4LlRgZLwSTG9qCN4eKH9JKL0QObRz6DhEjto
hNQIZ2Vqzg75ko+wOb7RSExcIsR8DxolJKxUXmlqfHS1Dhd6YL01CW6BzCYuKJ4ueP2S63jeTj5R
WU2mynTvWIivBrXk8t/eoYZ7A1wcTM7lLSdcyGvIEXFKxKrB+B9tL3aF/p0Tzq0eECXu3UiEGGRu
LrMG6USOyhYeWbwiH/IGPQ9uQapzuwDztBnd90Z2Hnyfy//Sg4C6JI3PZ7JBpyeYhDZKBGlCMFJu
TXNRmj1FUSQXOcSYMbCPkpAvgfVpNZQ14rueSVBtEUaWbjrRXpa5vBPId7GK5Lt2FCtHdd8Nf7it
9cTcVW15GqT2oBYOXaroUkFow6HLAeZQkcfZuEhAfI2jTJdSEfsu5JhqYgvJiHYTK2Sb9y3jgTG8
DDLOUKX7IDQIKzkU/rUeYqVRbeNY6TR7Gu0htoM16dOwN6Y4JpnuIjslKOwcSQNsUDKNag24MFbE
BTCkVKqEVy1i1g1Ml3ap50jAB85RrkuXw3v2pNbs25QwYT9AO3hWVMBUGVX4RT3J5qz0UpeIV7zU
vteN4MEB/JFL+7pgvfpFOynOP1oan1pJmqJ4NET3EQbeD3+UT4AL3trAevANxtuuc8H8+wRF7GcZ
Fzee46B/DEFAUwldou9ZoLpGt2K+g0jYa1p/WYVHOs/NGgDJ1slphYBW0/R2V0L85ihOwNvJIV+H
Fo0jPy/OpOleNBGVuDhjUuuqWNVoX7+m4KI4OHuFGV/wHFRHQHvm0icTFh8k+LEwvhWjXq/dIfiI
HGPT+meT656w1u+tJOgGdYi9w/mwmF3X8w38KsoM82IEBmdhWVq4nu+mKSbOgn2dTja5EBlBpb43
TJpcfMTdVIlw/WMQluh3MkBrblH8mN+X9D5V9ar0V1Rq//jsfPr6DJ7L2rQq//P75sd6MA9EV/Qo
kvCsXsyf4ExFj67T0GUhHcZuIqpXb3psvpEcaSAqa/i7VpQv0lJaKCiI21kOU3SLMsX6+FDe+a9U
/6WTaC7dOqABN3ufm7i+6wbSfKzYOVL1hKTyWYyRYYyBKV402Lwv6Lo2CJWRAtd//reE3ZIkZiIx
JgYjvWj+DEWFas6XzQ+6aZ/SchEAqdhpAbizkpAok0EyL043ueJnq1jZlhS4uXhLYjfmfyupFWNc
/7I4v9segONw1EIC+VykhbC2Mivczd/X1zWd2noa1j3iubmY19znWgoJVM3NSXY/OezntRI3XPPr
RqPqMj02r//5HfPS/Njn7jDfn2/0KQoTvsGuxMrYyPZ23vAhyK8Y1yg7wtfeMD9T9Yhw6DaRGjet
ivlHiq5i/TR+DotzSgMYzPKt6eu1Uyc0e6cPMTK7G/Hr6JvU9Uz2OkogWbP39WCTke++asDFcILl
hdNNGln2dvRHeBklmxVBfbbDb9tawAuz/F+++JffMC8iA8kWmggmqSw/8XPrhQGKUTKPxKqfdg7y
CbDlVlAeLGhX/W2SoMeZV1VPuS+Gj/DnUeMI2yOhcFqh39egXgbXGJYcBeiWHmToyCIneFHaVF1/
rWEOkQthO0AXp71q/kk5vgsUaB3CeX5Lh004sUaV6D8TyFedcqBLoWw+XzodV/M750/8x8dIRBlp
NgSERk/HB618agno8+efDMfK3kGZoNf4x0E2vQBcGi8wGBYX/kALgZ23b00J2Gjyx5frzKYs5c2x
Wf/4vVZO0FZAKIGb6Xjop++ev3L+tWN0hfcVroWeW3jI5iNt/o/nMufX3jU9ltvGejojmWK0155d
yk1gJyfbV9gR5z1vvvk6Wn/ZRT8X5+dHyqAgXSdhLSv78y1NYG6Vh6bONp9bNSv9eiv8av91hM//
3vyW+bH5rj/thWoHsbuJWU12uJmfM+adfX7F1/u/74Lz/XmrzUuf75nvfy5+e36+++2xz922KC3r
91NPnjKKMhMDnDCEqkTsNHRqS5Vo1c/1I1yzXfgCKO6Ac4yYUMesmQ1NW1wCD6IZeMzG5obkFsqV
dEQThoG47hoZ32SOvpNVezBJl7ig1niDhyevQU+ABWuoEeGJ3OkKyLZSaXfKAHVhvsmR0l9UWgWN
dL5vJ47Aja0SOG7ndsNoDFezk3UBVdCSZ+bX//1iRsj7RjpEiiTFiAbkPBhRcJDTjRdKrgLzfU9Y
6DnnxVaAXwyrScPUA5jAqOkf5id8nwuF5cDYJbkTOhCHz3zjTrvm192vx3q9ZxXPT38uzk85827/
9fp/8/zXJ4e9ne+MSkT9pdlX4+br7b983OeiPf2cXx79/OpfHvj6gV+f8nePfX37/GxvkYbsVYA3
9Bqn+r//p8W0c3z7+LHKfNhJzf3nx32tnG+v++Wnfn0MSOEefTlzqfnV89dH7Fxaoj4HGaZjaKHU
rX5ZnPPMRDq4xFObn6GAc/tF6ys829PNHBQ4L81PzHfrPt60IFe2n8mAc1JgOdlH55thjgv0gQQz
Q/N9GIXTZWQ2bfFjOPl/3Y/TwlpSqGIQOp/3v8cFzvFoboVWKde1m7kzY6aS630znb1ULnBoc5jU
VPO5DWAdYzEbBPB0gnNkGV30nz2dch5CQGb3d0bsrJkv0xEi6DRQ13NDx5+uRyr5QghOrd3saEuw
GrK+JjbFl8NtvouK+SWld7DW5rjB6aCdlxhJbMlFr6hUhgRAg9eGC9MyM68yFbc7+slVNgGAnAlj
UPy59O2xqlKByUWS+LKSDlajATyebyTKp4vPxyK138K2XqqjsZif6wzX2AZkTs3bEyf670l1Givm
4usxFNLsAybMhWGIQP5WNaNf08Se38MORIU2td/m+1YlHrw899Zze23uttHzZoXMW/ir+zYUVbxk
dk3FeBrXldPNvDRv6W+PYaOsKQyW79F8ef/swH0uzxu6y6ipNY67nDfnvIm/OnLWfCn6vD9dsKyR
oVeGSHJuxoWzT3FeHGa3YVcTFBmH5Qcm9wKDNkZFQ4Fr/ssWnR+MspzaLGPVVlFZAwT21luLs/wc
3GhM29brAF0wGYTdBxkVSG2a3JsT2ynpmlweijxq9oP17KnEcs7Bgl83f/cYFZidEtZkfWp6fTGg
KPi8aUjOoyqpExbw52ND6RNu6FNdBqdgrKop63AM33TfLfbUIM21rLsnUxuBcMzbyZ830byIBe3e
w6ELQnFKgfzaEvOG+do6QaUxSbUBI8yb4OvGnk5OX3fnI5NsonwdD/HHvBnmDfR3m6qdto/MRbHz
KXfNG6Ww3I1RpNZ2PtI+N9F85DlRZy4hOdISmaw26IuW0KyGXexliboktLy6mEbne1NB8jdTX8K4
ePfoJKzltJ58jdWeOBam/vn+56Lr291SDZg/z6tQndbj5/qelua7mgEtBKbpYj5awkg4QCmcx6+o
R3cgwWs5HzzzjZZb4d7KqZ8VDq1pK3X6pc7WB3aCFTZQNEEeHE7sQBXxrs/kmv4lheb52XE6U3gZ
NiVrLB6+hYJ+3Z2XcgPsi6koNB4YQMx7WjCtBmX6jFkv8P81Ff+oqcAQgH75nzUVTKjzv4gwPt/w
u5bCUX8DpeKqqlBtc8o1Qgj+lZREDgUaC9cynUkUoX9pKbTfqF7QtKXUavHH5KnftRS68xvOMBUN
li4szdYc53+ipTD4oL/IRW3X1RxhmjaxTBqsLFQgv+YkeZKUbhw95p49b2U7xnD03J7wBRPPYeqb
b3qLL8l5czrttnCJ6khcElqwNzyVrpNtTBo9lON8b10Z3Z5+AlUGnnf1aNzETndKchwcmuw9Jgv2
uMvgY5tudVMQ+4WUlCqqJkm1GT3abTqeUR+M8n6MrvOGBuyQ0EY21ec4hnJjZw6H+znLt8kwBrtU
myQTNfHRdSvWv2y930VDvzpBxN+sEoGOxWStCJ3iyjdxCfzSytOka+xHxQY1LcDG+4lyDXt82OaK
srUyASmxLlBzjjpwQPwYY/yiIFNdEQpArZ7/tCmQe7V0AkfCS91CpTsXuQtB2sMGmzBWQtd6woxR
7P/9b9fYfN82qENQjoM8z7RQ4FjGrA/+JfjKC2j3Wy1seM/3ntKSGnChgzToLWBejYtFadSOmXzM
mIJhKC1prDJz2xuV85hHitxqFQS33qfkKiXsDDuHcCGHHckw4NwjQjZtcyWguVLkASSJTEMXFE1y
xwdKTTGyNpODngD8SZFnaGK8CbWyphNWfaQwehZk3BzKJEQamPeHofOp542Q20E+Bb3zJDr/3i4a
Cqaw59WRmC3wzFocAUlwTn6Qm3iJ2nbDqOJ+vIThPAK4FPtU8eAvOyM+Wsj0BtByHfAxruNprPNW
BWO5CCyQ1xRGSsdYprxvKYOjo2jVukYIutAs8pSs5ocIAoAGTF6dyBv2fuLX6wCtdGJYj6XseV1d
gjPDM24pDwVOchqbynvTxkgG7cbE4tTukE9OEzyX9p6Hmg5P0GUJnGIhA/qhSKb2kA7OGW39ZdUT
L9bwIUru41BtjRskgO8QhqOFkN3WjiBlQY1/jYdz30E+invj1Qn2Gh2UBaSPU2g64J8KA+96iywk
rQ9x6mz8JHoeR1j1XoJfqqLeXRtYlcO0viqNUd+oASINcxRbO8tex3ggNgJYBi3fctV21VNhVmxL
GRbLsu17knAEzQNnReH+kLog0gndAUoTgS+BpaQfMVKWSw0cpKddIh9qKTTfOcBjJlLoGrABvRiN
RkPXX6R28+ZVDapaTGL0ljcB8XOKRXM4xSe08ggtIXF2vKGxgvIEfEXa3VcdzP6kzB6KwXipmvrN
Tsj+Nton20GS3DXZjzoKb0SAo1ULw2MVoyUO2+4RadTzaC4VgCSLBnfMclTGtQ9kzzS8QzFSVOpV
44kMdBBW4qpUxwoZptiGg5chhAArWGgI/QtShVSQg9g4HDq3BslJATn3AdX+pjsOKB8C0VwGebVt
kEA6vdzXcfVuixucdhetm97XuC/Wvtq/Kpq5Ltv2AgvUepLQ5w4F+HwcFj2XemAuJX55G90XRjAl
aPdmmlElzIOloRqPTmyfpzqXoYyXUcHUA4ZMSvnQRx+GIqBFO9WF+W1k1a/AYJ+DpNuSU7ExOZII
0GxfGgccC0OC3KblhiK51jTyfECXLVSAN9i/OLFa5zFnsmUnb1g8fwKheqkwQmeG/qrUQUF9kBO6
XcNy7t1T2JlPEdtTi+C4eOEhLsleqcp7zFPTQP5km+Y72KOCwIVXY5BQ9KFdQKy/dSIyRV2F+YdP
aQB0cmJU68Ygvw4ZMk1Kj4bomHZbol4+Mo68hQP9DtFQck/wywbBIYRji5GSqSLzEmNOanPvLcKa
ckht57c2MHYtJl1rbJKIswYK6CLRj6Rp4RYjsTrtbgbbOYV9fBNZw7WrK7vCdlf0/BNqn5irQcJz
ugYcLuvrIYz1heWjRKAXvq+9dh9VASIl702Y6SWI+DvUc4DRh/6+SCyxGj1U7p5UT5/fGzfjyrPy
DVVraqDRaxLbq+n4Hup8ahgHhyoN9x5R8XqkrrUBzIvhP3dlPizGrv9IUiRZNF5YSTpJqNrJK7Sb
6YnItZ9iicWyd99E4936SOVqWemL0EN24zgvTo/K3yFwbW/X7mT27J7G/aCilyo1eC+A2vJk7Neh
i+S+xNAm6dcvVNhyucCZYVsVKRaBWW5aKzh7EvJhFLZ7IThlBg1t11rzoffLI3OWfdZoj7q5NqIq
WcW2fW3Z+aPvVhPk4IneOinFo4EV+FW1M0wMuBbGkC4Kgp911sL2Qp24spEJLooWQRzmknNddQWT
zGAphzHaS9fBOszlbYkeADSe/qCHAL0TbRogC7nB/XJMiurBC/qTZUPk9zP7QYM9F8X1jyCcJGet
/kMnoShvmIdlLAAim0DWXTU/NbjlbWGgb3YdroEOTeNAfxE93cgiIbuw8leBOxIiYuCN64EmIW6n
VxGPChC07mevtzdW6C57P32zoExc9FWEcBsLsAs1DE1GP9UeumIjBvPoo9xZM3mB/NaeeyWXC18d
OL9w7Rk0/udYe09xkix0lDA2YOOFrZvPcU+JG7zTa6F4j1XQXule606hcdmmh0apG1ZI7+8qtZmL
CGEqi64aULcNQOfcwbgqBIqSwbmLzH6lOPZTiot60VJ/WL1ERfg6pCCBLVN/NRmIRE2wqRTRgGuj
eUcVKVvHlX2NURY9YMuuWDTWaSQdCFC8by0RcYNbinf0YaqTMbXVVIy6lMbkwin0BtiqipUX+8yV
BdPhgDvzx+io57KH4MT/AMaDHV6p64rgN4ioak7nxiVf3so/Qkw7i4Q4uMVAvwwP1ZaJGjgD9Gnp
ZJ1xzDNxdj5Yzb1NTiMUNPukGpKNbcgfYwjqshTDllLqPRPybGsQU87JpVy2tn2WZIzHvnMhGlS1
6sLAUG7lJtnRBDU6nLe8sXlNLNJqTHaJq42ZRFfSax9Hx5hMaingBAEt1bib1PZ2EzfP06prPATw
0/aQpvnkl+2PUeEgTgP1iZAZuqJgb3B+PvpaeocEIGBHx9eca092JYqNbYQLkop+dFlHlZbRNvwR
9IYuJtREOdEFe4E5Py5HPPnSy+6tbEBIRYTcoizzBwesBMbC68Aq9+1g3SpCHqMCimoYnxl+Xiht
f0Y5YE66ZU5No7vX3EXNuxajb97P/x2XxyXZJIs0wUI0fa1ugeeK3Tsnsj7qqGef7+2Hwg5vOv5D
y6jX0D12jndt4W1Q3IofTl5IQGyiR4xIA2dj07tucmq7t7GDjeXHbb2lMIKCXF9bhbSXJhjGJh3s
fdNbZMCj8qXHQOmHgvcg1mVW3MtmeKZr2F7QGd3BcGCynAwCHdmQA6AE7ogg/qLPxxKCJWF7isXI
xwXIVVgGhs4RGFiRNgfSBE6kSoq1kkMtLDPCpQqhg4UJwjV65JXZdsVlbKCTIaRoEwlmMNi6wQ1E
2kGm/QKvk9wSwHYvFGD1vRImq8BwziThWAjEajZji28+Vu9g4GZZmK09M9oCPubw1+SecUm7czP3
I/Qrb50RSLfEJ4E0Q8rwchC09eMaVz3HISR9MPboVNXbLOu5EPoh8WG0IWMXPniRGRNPtq2XBeqW
pN73yCuItKjJVKh0sljpoveC/pVaoHxMpLovbeWQGGZDEoyCbNQ3VgiZ0ys7LQlqt2O0MgkIjmDK
qRbKFrVmu1DKtOOUZoGU8IJkh2SJcp0+hOkqr9HRNbg4L8hQo6LroKX/ujsvaYMF+hZu/fykVGKA
CVlW0pL88w36KanGnpERNcKvj5iXECt3G7tTTmVLwSyXqosqQuXarm8Df7Qg9tuocbuQElowVUwU
MoYYK7PDzDdi+kHzB813i16cMgzNm3Iq4/Zzw2dejFWP+YVXLH3Hee6nDlMW6N4yM7FU2WCDSX/R
9mmlYGG0kalhDjf2uP2pkRaAb7l83E2g3jYavLNhknY/f/z0MfPS/BUYeWk/zp8NW4EiskFmPElB
aMSVuEzxQNchQjqV7VXKy7D27T0epzVJcdWiID5j71aqevDc1l/gMR6vAdYzY9LNYksyx84JjfHA
LgPwStGCI1Gw2kYZ0PwCN87WExVxCT89ug48P1n3UlTkp7kuR+V4hwReWfbAYW6JM0enHbVAzc2U
0RwMVoJBBtghk+QMd655YwoS8URKno1vlGL5f9k7s+U4mW1bPxE76JvbgurVW5Jt3RCWbdF3CSQJ
T78/8L9Dazn2WXHO/blwBdWoVC5BNnOO8Q0gOhAJK8PaIyTZVc2s3Tax37Fuh5jYF/lKRKIyJZs3
1iNQ2+nu32SpeB0qTbFKrPe43Q6zUXWYXa3lQatYPAAlQDo6BwfNaJ1DYfD7e0clN5N0vlNf+LmI
pThXMCiZHmK62IcSi/Y5q6Ap2lprP8EwugTzCITFQcfi9owPdctUMVSkjgGXKN8WJiQ/tzDXtlJc
u3WctX1p7btEPFa2La6mIQhtmcQX2zBB8y1spvRq7g/wG42rS6kjRQpxbyhIambtnNnj2+dexvkj
oePuLuGSYalRv8vhBpZBcGlsJrAeJMW1NliJIVkjZHHOwG9pAatLT2OgSGUJTSN5JEfQowCQq0OT
yeR5WuoPq2P8nrBL0CsZzsEUWxAgpu9dQa6kN3nLLacI3F5zwOsI0BoyhWSN6flXEi68q6Sp7+RP
pMdQPCkR4CeoSPo2mO9tVz7ANiO+eEzenWaYz20DC1J56bWISSxTbt9FK+vibiBz9k6zJniGCV7w
0XQv89LNz4B1CXWsJaNlaT45JH49J1pfnzU5VmFjIubpevdBYZpBUd4uEun2ynHOffOmXW+kbqNW
QpOcEoC9d5bBfMk896FoERNlo7rtZ619CIL4bsqN8uRbQ39N1PRCuAStE0iay+I9+FFdj/mTgOB9
kxFUkyZgENiaPM0zkTO5cCDdtva3jLQI/oiFPEyO5Z9TlRCA6ibmvib6DDTVt5jVSMQkZp17Jw/O
pWz2diXau7ZzINxViX12S9jRjvVAlIl+0pBWsEUqgWn2pGZMz0ZP4WGxXcyCiPxME4doUprNkViO
S4aM/pBW8a8BHvyTgTw5r6V3nFMbFbrh8IUZy3cpVHHKhqMGMvU81sXVkjp5Opy5BEoeyMV9wXVz
wZdhnYEF9Qcvrb/Gi1E8ecCKjFj01wkqc6dXZCN6nBBywdeIouqaUJVZ9e8QwWgFTHeOol7iu+oR
72hwII6QEAK7cE76wj7ecFpS1noTx5SWatfYvg7Sn/ejaJEUj+NvSJ7p/ahQl1XWqwxYyahFAKSY
xaPgzE1JubsYCeyicSEoOgWgKzEWVGvmLmsJkzpE9gZXX6IqTvbaUFxEVSeP2D3vYgu6BVSWmg0I
eVoLmuxau7b+vGZRVfneXl4XYMuHANDpMcvLC9VSSi+DpygooL2ah6s9FeN17bSJRyerkJkvKO5i
GKxHd+7XBBCrPaaqxuugzfesp/MDLhv/HJPEXIzBvY5in7m61PaJBzqjWMzLxvTWKzM4ZkPg3jku
Ihlb1DOYpxjMlVu/gEj4hgFcvxVfO6Flz8TPRDgpx4cY9bepWDCSSoBXy8LskpT2vraNPa2u1aLD
0k40gkX2VESVBTxgpe5HvfJ/EUc9H5dp7K4KQY7nQDhpiVanVnpoE5/Smmu/zEE1nCSGl5bOa6jK
PDi1gDRDMdQ3onihWQ3EICalcpjiy4xycmivFSkyl6XsrybJ3o/ULHc+HOWVtz8hrUGuHUCY42Y7
yrKbtmNK1joCgXZiPVTiZktFA8S9ZoHnp2mGUZhDb9jHOrUkTZAkGJYasvkZLllY4Qq9lGn3UWvG
vO91zYTQtIr8dCKtoA7A3jTGxgJ/sx5mrbKoKHQl8PuzX096fG+WoF8WH02Xy7qE+mJ+mFSxXOyA
DfxQ5dW+dLz5QipdlHpI7NhhkMSwPrTdEGn7qkZKHQio6Hvi5V4uMAvkP4dF02W4WVacq6Nf5vVm
OzLxgbEPHKZ/7g9zmUU6cV6Ax1ctk1g7gOtRzT6cFb5Nj9dVicV+p4b2zhNjlqwhQfCNSRVrL51L
h8XMXeDUDdEx22PxtnT5fNpl7t8nffHGME/rugi8f/nZ7Q22m88f+Osu7FnajHjJzFAk7EE/f6Tz
WM+SKrz8/YYGVkQar+uH+3NooJSn+ka2w+dP/8uLtgd9zQUBgSweSuS6+Po/fqDt1YFvtGyBU/Hn
dWkXu7vBVF74+Qv+eoPtib8e+7xrKK7cbEBTta4WGQgJ7bBViSB3dXVqLuFYpIYCpF2f7mwa0Oa0
NqBz8ZQlROOgMxnY1HHjxbBrKZ4ietnu++uDikw1wkHKZg+7kc2bW1UycuXILDprX8raf3bBNIbm
egZwXf0MKPnsnWZu9D2neHOhrcETiWCDHwuFIdEsvwTDQpC96o5rHNR8LXt4hYrGAiWAtrnktv6m
6uUs5PQrrRrQ2XBak/h2NNtLXeEeYmHBBDk7JkMGwgfOIlxPrNMd+WIXmK9E0X7JMu8jbdr7wOmi
xAoeGiP54TYF6ZOyuKMS+wHtupfZQ6dGaMcjyfYtLUe23d9oYmPecHzseNa722uoPDR92OlC+zFi
sFjjLgDOtSetUz+LqrKofShCSLTRDjGO8tuH+ZakwI/YZQEcGF/qyX7Ji+k57YhBHU2fvEQ6CHWM
zaEsp5/w6fAusDNyzfarsH/7ikqu48v7SpcnszrLFcCiiwlDZDr8tskvTS119dLiWmnJ0TSSN3P9
P8NPaHsrNA3/6jlwBHon5bdN0cD6Lx+x3I6oeJOk/gKD/DqpgBCLald03q527HvTGV8JJbBSiull
9wqD88lp+mLX2PZxyLRfvW/rcB0zcuDVF99YXopGqpNhY7UTQXMziP7UarSGWbsVRVxcyFdKTlUw
P7VrSLyMP7wG9k7REUCZ4oeAbQup07Vuu8QqowyDBt+EZe+8GGQ1FprdZLAbCMoXZflE1U3Lwb8K
FlshwdtBFFCHCDrsOKs3NbRzlv+gdp+G7mUu5ukDZxUa9KDAyTBr04GU67MxxncdYr9ABrdD3TFM
Wuvy/E7382fbCPSdRxoa2Nd8vu0conwGedv5DrFGM7JfVLe9TXlT+zkF3U0hgUs0if1Kzn1r5l9V
jC8jiUHL+m1+pUle7YOJIDaKCE++CaHKd9v3xqr4yEA6JAPJ0cotL5yJCT5MnescOHsgEpgdQW8Y
7KKYZtLa8grHliZEZTXpzm4dlOEYkgrfNw52w0I+WTcyLpqRqKt+CW1S4WJK4scRaMAnTDUc2VXR
kwiU8wW2U039aWYvyE794ssgnJ8CLSONaPF/eWN5b3v2EJoqRi3X4Wdu4kccS9he6iIJKSk++6Dq
9p4Tv2SNd6xh+rIpO7OXcHeV5G9n6wFuUtt5oLsfRy22Za705QrM+neTHci/+dKUwQeAkW4vm/YS
wALBAIg8JA7Mt163XHwWiqR7OME2FdXQhA25eG63y/HrRh71e/NrU+ILaypS1HEf0pHo3XGnK/he
DCnFqWjJlaT/BFHSJ8iwu4IxhUWUFN8An5xHuB8UiogN5itoa80BG/ZWMskdzPVaa92KTcsFSsvd
+i+GNExgLVfL3Fr7YmB+hZX/zAnPSOMiOg3EINF2+ZFoKNl1JVUGsTA5NnXGQkjh89Lx02a5GzYk
AFFiaCJofmSSLyStCFJ5K1oFzGYe2k89QcSPGYZMTX3WzH2ZMHOXU02h+HtPuefaN0V6WHwL5r8S
Kmow49G+Jd/FL74Rz7DsrUqA9hfdl7gkXVDY5X3RL5SbtG+V8mhQTVxXq0wrdt/MBmpdt36RRo6h
G7LvHbsVuloYNO35rXeCn4J6CH8N480/JoLcAzIssB+p3wN9SFEUTxm0YW+q/TB2k5e1IU23Cwbu
kBIH6ZZHseabuCvJ2Cswd04dso04ZklvFIvaeU6Vh/OUny0/zSJYxuRfDut/f/CyyMcr3QmLDPDA
O5ZdzI7ZZj+oLJdfiIOnd/QHQkWnvcSLA4uyPwJ7S/adfu5ppImy4hQ0bXp+9of02Q0T8uJI7V6t
BXvM4nlYjzBfmyQyR0L8Vv1PGmg/zTS/Kcrmp1jr6aYkmLqlVHi9JfcdGCMxJsSUkDPjnjAItufY
nH92XEGCsrNmGK8yo3QzzKCM1IeCc43DgdSBRtxNBu1djdI35rFFp3Squx8FJYND29I6oCITDthD
U2epCdOCcl2xmUHR5zfzijMoDjY1WFR6DrY8usZ58dMqzXLvlAsVwbz1woAY8wXbT8EY2mrOi1cY
V+xbLXYd816rJPBpw/4x9GO24/oW4dDzmUpy7moNp0pMtldeVCOxXn2wI90z4mrn23cJZ2KJkHfb
n8J+prGGWScQFQPVzAkR6wJNu/bkrzb6qh2McMAh1+CEOCorKCLcyaX2WyB9pG5AZ2d0NMUkCmOn
Ut1rUd6XUL0iQvrMnUhCy2rN23Hs1A5H8L4YCU2qu3074iqzxttAx42PJFaE0LMChoTktDX8/78c
5z/IcQIEG/9BjlPgJm6qf8eb2CSyf+JN7P+yLYNTzrSIgLKcAM3LP5IcQ7eAmLhQljxTR5mzymH+
wZtY3vqMhx7HR3NDQBvkk/+R5Fj/5RoOIkcXeuj6s/9PkhyTPdG/azh4AFSKiTJnRbBYq8Tn30Q5
QhYA/FyD1LnMu5YNNfBpZk3skYFDofZ1EnAKFMFvLQbKaNS+FL5h4TKj7pgW1Y70pwmgus74QCo0
fp2CHEK6NOSl2WfASdpFt5HB2falFomwWMyd06nOrsz+re4UoUVwWTiJ4V11Oi2xnp5VhePF8pfI
ng1SSAMubRfD1WJVwYW2gozylNWM2bjepXWd15YiYyh6NLdC11w0/UDUt6PPG80OlQnoGqNY5HgA
v7enTEqZbEjXH+qmxiMXI+kPJFO+BvQBIBcl/9wkfWsSz8CeunCYFLa7rGFJaEcTFH6+eHtiu8nW
n9iOtnfZjuaa9VvgQP7G+Amr5CPt1/wwv0JapJfVdbshiA978RIDciNA3Z1N8xKArrr8ORqaqMIt
F9IflNRhCbmIR4JZlqW80gSjOR0E2uPYZd6hiW+IaiGJrUf971s4/D9vclzLIa4BmpFFjOU8ps0e
yWAtMzhme83c7IaO8LLv7yrXgSvRm/mxhgvD3qd6MCf/p9uyDJH0LfauXn4rF3aFada++T4JPMHs
PcZTLiI9dYkZz/2a2bhm+5oQjexr30c/pfgty4PstCI0ArWcMPreWL5DkoQYvchWnXmbDKZxq6bZ
JnthoF0cJK5+yAUkdzi+Z83HcGz2CRjP0UhvtPnDqo36VgZsZ/g0t1Nfk/ZiX0VujTfxPO7zwXwn
blmCZndpDKOeuwVbKENDDHFkOQ3zgXCIFJCIPLNSfpkpU6simG9cBSRNOKC4Es1Jb/ExcXYOS3mY
AOaeJts6kUVf3RFLKUj3EfJoTQmLBKOQiE/ENB/tTjsqGwEOLHtSI6rpBjqHDcV4QPii+it4AedG
LzP36PnL6/Zc0E58e6QOVbEpmWh4gZu7/tkU2tHgv347+7N1a6yfeujTV6mtBtAMGe363LLeuFl1
P5uOR+r08uImOaIRrJ+7uaiXG9Ln5pvJzfg+nBLvsPbTW4bksMxM0ZOx5EdnHm/dkYzEsF/3oDnr
7kPv9v/22CS+g+O/y4ZkIeUqra6aGeinWRMHs0a9yu5mAL+sLwjL18Ptwc+bNToa1HK5YwAcwo3/
Z9j85pxU9+2euar6C6I/qQl6uE3pxazGoX0nHhcneVEZC0TODfOKwuFPPJHiYuks96FMjMjSYepn
ZL8fikTebbHAo7O0rJqEHZkd0TI7l+IZCN6HAlHNZa0gQxaq3jZb0gRf49QELP036+IfT9V22Hro
m+F2nvS4LZfwZ+mTawioabqY6w05hLbDX84PaA3XFOwuWwSpkDgIwaadtocCwT7KQNi7FxZ6MIYE
fJ8rZSSjvElbmu2K3iTVXnTFgOuz6wnrWZW1ME9/FkrKfboK5/P1Zl7jTrej7THlE2lclGAuDeIU
+5jiHgHxp2rAKNjKYKFZ2XfsFYMflgjKQ78KtbePtFTJDyMTxv7PNzlSnG98/KXo5AVFNHaa+GdO
c+BBmnEWg8USUpqgZrWqOLFZGYOV1rHNhtZq7/M2Bbu+CoG31F4ojMBoY7LnqJiBLtUxtVrViZzz
gw7qPKu7IxzC9FBp7gyLfnix1viMDjvtwWxAIMR86Zlce/La1IdQRiacRHpNYxt/sTtYQTRRkcfR
ZNGE6okQSeqbXnbpwWEDXq9wrAxF6Fg7RHehW1j7ae5mz9gON8PZp4mRlTeBehlJ1Y2mp5AuMAdu
J8Cnva5vmqdBH8k+W8XnmyvTdTKmq82rGY/r5AXHEnhSjqLVIzo2y6EaaIKUHwLvRkI52JAkgzVf
TGn+ND1P3ztjDJV46R+3kmg39RYQTsz6353+d7JK8OndzQj/VzG5FwLDMi51AM1PGakVpr77kfm5
INWHV5ZE0UYK5eyfV8OWYm+8JnXG+bj3qrw9kSCeQRwaDmI+d0AlaHhNFIcYDvdkD5IPv9hfzfJp
QkJx/uv/vt2Vf9yP4L/nnnTr7WsAlxyaOvrI7d52s3kFHeXelOb8Pq35rUvuWhcbp8LeoQTwJ6fV
rDJyBLo0LHXOjmI9QQsiqpd5oWZpUtqNO/iJ6Zp4udwpz8KMqRnY7cid9WtxM615z3SX0Tq4lO5G
2DtRbKAP3ZKPMRl7iHMuuSHUhWxRttgZ9WtWAbpMv+gDA8RYwcQP8onOqPJGDLUy+kzBXjBoYUlb
nTGeg40nCMl6bc+ppFO9mkiQnKIAyuJT6TIXtKKl7892xF2LcZ8322P9Mj7qiRgO2/C23VgrLu7z
LvvU9lJlGkWKxBNR2iTMrWN72q7+RDcYDbbD7cYPnIBuvrcKLoYb4IZs33UDMoqKJ+rH3AwGcgiz
J/11jeeuFob0FL5KXQc4nkx5jwFjQQ+nv22/dxtvt8/y190lxkFVuxWJyhRAvSA04NGc46LFDye7
md2wX37tHQr/W417u+k18q/6im+k0RP7xvC67mgOQMBYf8H/0dKraWvRUrfqBINII2IKiPN6ZqaE
xjbwr2nDr5fpH8c26QiQ7CEe/vFrTnFHD93Z5ZK+tDmB7ugKRJrJPvPxg/aeycDcWcUVeFZx3Lyz
m2m4WmYkh5/+4e2Zz6eN6tSPo0VYHxX3z4e3IyjV7dmTb0SbrWXi3DlN5HZu9/z1S8lXu9rn3T9H
llucLfKWx85NDPLZ+dGmSLC5bt9j67iNvOZdc8T1TG4P/+ParNXFzkv9Jifb6MYZg7NswSgkXjXv
M1H/zippXAzNMi5dix3ICAIEftSOt2Ti7ShffWB1tlaMt8Ptwc/X/G+Peb2awkZLEL+v7/V5U9We
OIFAiD4f+uvntyfc1bO0HY2q00JNo2qyXXptW5Fwuh12wq3xeCoCBcyGSgZJxBEhWIeOPs9JWYTT
fE6hn3e3I7nYiJq3p7f72zT7ebeCsVXJhfwcJbJdbehqv0055jr5oOZF7rrdn9bryEFXLKt+ArG6
2nG2G19XPYiyYfRPspvCyWrHm+1GgZ+LZmbkkBw95DxGSyQEDm1mZIboyzyP8hKjYu1PAMri44xy
e+xO9sy34bbJWl5dD4ndYplMUBa+rr+e+pdXZWM+6XuFCvfPq+o9KrX2vHiMPvvN0tSvV8On7RDv
eP/PM23h4uXbnmLXgvZjO1xWvYiRuk1F0gWH8+bQ/HwXkyJ32HpKltdktYM3m4PY2EQsf978Xx/5
fMt4tYpu77g9pnrTP49euD3816tSOAzzn2f+HG6//c8H2V663c86j1dt9//8xs+30nNI5WbgDvXV
80iA/+v9Pz/Fn4/9+fTnu/9fPNZU19zrdCEPbITOSzwDyCnCNVPcdKNu37fWctInqmM12o8FayLh
Ed2dnevwCKaaQW+pX/MMylwTtK9Fa0kWs4tzAKVkH43Ye+gL1X5jK/zBEv3H4KXdfsEnBdlcqw+N
ycuNhuzZCpFMmPXpC/FaejTmRXxxgwXRIAivKoZo1/cUksssGA5DMzxbTcZM4+PwXphRdq6Uz8sE
KGrs9K/whdG7kz2NSvWa1JTW00zsQJAEIQUzEoCx2szT2B9KjYnPJUdkmot9x/o0VEMuuBYGSBI9
qdBStOWxrYffKKWzVW9Oppcuv5uDolTpfvPzAVhOm2MFxMZmC3GYlfFmaUR7yYNsaF2bHXWxxdUQ
GYwubaulORV9gQmN763s7Sss/pGhL/ue+kN9l6a/pvmdBGTCLAkMlrkmD0mdfh3o4yBRTc92x4a0
bhQhkdbRGtp7o00G/lSdBnZz/OUSPdDqgXM0YyoSkI8OiWDnRsDiV6COvxwtEu5awKhm5lZ+dIfM
+6lQ8cEqDo5Al9i3FUHVpbtPS+udvt1jQGniVVbvdML3I0uu+3mEviJY63ZiTVTUHzpMgGgELJOW
nidC6s/sOOwR7Zf7tgS+TlJS0J+bAu2oXpKNnFuqD9llH5WgVAhckaYBTnSUAcEx8Icf+tKnkRLJ
K8r3/FrQcQopnAxRy/ZxTxLXUbMLwr4rZ68oWB+yNq1DXFY/cs70S85MTUCwXPBcZM+E073E3tpW
MDV4dixAK1arteMaRzXEl0mHuZTSJD9NifHFn4R9tIhCSavOfsps/4vflncwhti9JwSawErEoozw
vlMTWYPaPqCcgeQ8JrHYDY7aBBcwqcabOsvjX5rsb/gHdK4oqhDB+BpzwABHDmVPlZZhMsNWDBs1
yhssO46N/GLR74NM6OciGcRF9/IbXc7zfQCVHLNNiXAGSlfP+WoYwLRsFOSy6yLYBv3enug6+ChE
DsqkOzgixTRzm+BCG/ThMLxvLmBf99R5ar9qts+wSr+ntMi3zgk4dFDjsCYanFt/aVbnSApFEIMq
TCVJpLr0nsi7y2f9oJXkPtVO8a2znHend55sCKDf2r752jJEhbMs9J3fjXo4rSIWc5nkra7fZphh
Qk/RYbHNRvAq2sclPQUauncNqTAu7cupMB7dZuwf5voDOzYBVT3tC5OQO5Uy9j17N50eFE+ibbC7
KZsClvZroYheZ/GhTNNT0GJncHMfWmfiDscCKDH7/D4La9n/QmTpRLEdfHG8rj911zHv7aNtk1WH
EgyU1ajwPmnlqhuOudycy0JVi2Wej3F1lXnCT+2RHqEIHn+zyIVeq6wpihmcmkoihCuJnx5pl1R9
cKlwUKAByu+62Bj2blK8AYVgDsAb1acU0/E24ADpWIQO1H3Mthb0uOKvpA7mAApBTjjlKZ30L62n
xZdyKIB7kCwzdPa10GHdagplcm5MxcFDdD8NxBXFjFHQTCsEIAN7XFuxix76uxrUGthvF2MB+Fb/
eRqxUAUQq1C26b8y17w6swWHZsp+LFO5clf1cLUhg7g14kMdyNvYFK+WcGixEN9ymCVftPkqZfnR
Zkgr/UB4JzT6taNx+rY/KFPwf5J0KIha/R7E6oTA9dlIkbrQhgLjSuO7WVISA/BVE5JuIc92/QNZ
lBEZYCPa4ZvewnbcN+WTJGQMQSQUuCkZSC9vs+YQzMhvc8icqbG0+0z9GJPpTfnwnpbpZUjKC/Ur
jD09+oBMvqDVBHxoIrrr0+usqfvadN9xOxHViIvKQ9EoEUh3NPAab/IjpX9MaatHxLZ/+EZ9KlKp
U5TzJNQdTr+sJU2xb5c7/I/sHvyUXI0E2r8KBhqHNt57WLuQWts6ai0i2QPWRxGygPd22vtlg39q
lMQ0jjiSO9hp6IROPlNVeSTW+ra0iL6wiE0Bdmh3oV4bv+Ya0V2efbNtwLIO7M9d08v3EWBRqAct
1wWZoFlq9CtDOzLfpId0NG4L70Qdqm0wPbqjfZf02doixPszzz5c4dAdaJwElVtgzUq/287tUsXA
riF2pRNwHjsev9tWcWnYDR/E5FxH13XvjDq9FXpTY50ECYsW5456s3/I10zBJKHzOFIe3mVz+0gv
88QsDP9qsA+5l1l7M1++oh0Bg5QPLq03s45SFo074LXtLgOn4maruZAau5WqHzZh7ej4cMD35Sv+
QcWa0fxtNg8JiSOh3cwQqO2ZofDVLcxr/6NN8xd70X4MQQY5IR4hIC+yOLNdvcNThjKO0GtLGrd2
atRHp72vauPBXwAH1kHeHaSm9kswNGEyJAb+QAbjlLbhKK0Xgpcb+InMyxQQnmzNevFiBsgia/XH
NqnHo6hzizKP9mQ3KMErPCJSIucbhwqFQoOrUuVkt6cBOP+hfygIWzQ95OxqXG4yvXpQjU6xmj9Z
5eFMTDD0xzZCNsPzrlqdpOeGkHvgKCUZ1+Shk4fCym8IE897aQtxHev0wcu6/gpW+33VUBgtieh2
RpoJMSKAxakFpqQbuyOxZ7Gh12gg459Gqp7Hhe9Ro0GH7BxHA/PYKsAAQRJ0rGCl+WQ41sVJ8ruF
WFlTs4a9jgZs35JqFeE8i7Dhv5eglg9OJybsRLDbgh4LjeP/iHOZUURlCWgF/b0+i4q+HG4Dyzvm
PqJnp0l+s+egik9qaPBVaPVT0CZyZ9jZTEm4JR7kMuEynmqvRNeVsXzSwXoWpnVox+mJXS4TNVed
MHCQ2Y5P2ZOwawWAGc3K/Mxm7wtGvOJmyoz9hECggtjOaB7cpus2ZKmeyHrEM6XLyPCL5Xa22kcj
042rRjOenv61zweIlQLwne6RJoUxs30MpKDW7Bv7JUE8siQt/feuuVISR3RVsLr12PNp3zR6pPSw
FSl+GDvCpvAPVJvqhyQLvHtSadTQBG8MRwR+s5g/0PgM9uWojDspiqvQ9Qv2jZ4s40Qx09b0XsuM
Dsy092aEqY0545ia1YNn6dVexzsbUQPPwjFraX9TmTzZLqALYzyZhK8kNYm3c198IHDM6ADTRdDH
+meT278yjbVW6aHuRnBM1bjU1f1EPGcxkR+JAcdsWnfvluO5nfSUDEuD1AuGBgbEQH+cBkXmWQdN
0XfOmD4iv5yCPcskjTZ3QZM1Zu5z+rvCTgV7LxQpjaRAGXgIxDW9z47k4UQEdInzZIj8aLmipIXd
0hpXmCUsOxzMzD00dG6YO95HtyL2o2RUzky8F04f3+ToMVhopR9Zf5vXxqFifmUZGZ+cqn2y3C9e
YBjPsTCiKZn6Q+B7YPKLyOm6772kcD4O5qttsrgPPOsRd/1X5OsRBbxHg2xA9n31sFfGkkSqD2IE
hctTY2oSBxp6X51vfE4RlINtxOjWjqdSXeVYoIb3iAW01RNqU6hOqCEjT128MUWGUpkPA43OcNDh
Xdb+HEl/QhUCTzHUYi1Gj7W8+t66L4jNPUJRlB8ofhCK9dA86cwZ7TJEXquzhKEvhtILbHoKeoPZ
ZhrK57kSKvSy6pdVe0ZUYXJiP0YmtJGBwmw689J1vwkVGcAaxyoaivGSQQ1qBEZ54dEdLFC2wRNF
cJh7EFdKUITsctB2j8SiWNVt6fKby8YBVdajG5usex0ZBKuuYo+cMcfjTXYJLsW3kbE/tEZgOmnh
fhdDPjLg+UgHsW8ZYvzhquEZHfCjTb6c6hZqDLiBwnhBgA3YxprVj7kG7I4a+KusMA3pno4crnPJ
McaTlqdzxZk97SmkXUk9TLlSUZ31FIAqn7AHoa3/S3OXOPl93B49iSOsr+Slucose3cQvuPPQ0Lt
mK9Aej4E9mecec7BTeRve17uqmL9A8IC4G/Gts0mfLYS82EKmhdijkjWqYKvxWIcW0/+Hiv1YqbJ
Ge3WkWX9j7hIsaoHLJbrwH3SyRZNNfVc5DGcTm0g2XM81o0zR/UKqtfxfmOT2jVAJyNpqduGqOAm
BlWpvB/mglC3nZJgv7QI/DOs6K+olYlSSBrjZtTNlhZlp66DfUdrKIncpah36VK96EXM97SSc63K
iuZyvmfvQiXI0bD/7QdG4YByjT6MrwsOxjt2KSYuBKL7+MraGeNgLezDnA4/6dt+pCNmgn6h8Jig
WXdQQzNK/Oponh3ayjoaMum4MFLCyQJG7djxI+ZnPIGaZBJNgGnTWScSgNZC4Mh9oHWvbqLLQ5Rr
if/E1TM5bcEuBYXe7NPQK7Nf+pIuO69yvqNa6WdorXXRe1GQvXvCoejHOdl7iCcV7epdJrH310tG
tB7FxF40H9AFijBNZwTC87tRD2bYyfwcx+sH0GV9MlIxAnMC+a59G5OVz4ZdljXCV2uwvgj8HEjh
H8kTuw9y/kpVnlBKrVBTBsuxG5if2Mh3o4U9IUtfEg/fdgvw2EoK/0LI60oiSNkhp8lDYDbggSrS
MdmFsgIgUXYPhqBmBY7REP4pZhwzVEierDKY8UWyeh9VzRcSM0XaOhTjxiE4OaF3k87ggfW5GXcZ
XqabggpD5qxxKN70g6xG4um1sEIFRo8Ma3k55a9wClLT+J5UKI+GHr8OdB4M0HaYSaO/I0PZKzUa
Jcq9NS3Pua5h0Wjc4h1yCqTL+pXqE7Z/GJV4LvTuTuLHsMfxJZud+FZMK6uHeZjgJCJiSdcY5Uh2
+MplYkaeW+9gDLq+l0XxEQj601qnX2IPJFpvpZDEvJK1pjWhPJvxAleDQSVx9qKScObD6DypRnsZ
p48gpertGi+T040wIPy3VY7kucxylqxY83mnuGS3SJ8IKRIjgJfw+0WZZyHNr3PaendOq3fh0iTG
TT1LXsRKtcttVg6oRVXTZqGB3g0FrhdWfv+QajQFu8JmeMgfghTu96i/G0ksjthmOjx/jHx85tTy
m31Hz9xgOSoC/Xbdo2LojHdGbHRckPyXlK6+joAxdy7px7lmmuhjHZbfbgeNHc/7oGd7bSqjkaCF
PUHPL7jJPoaq+Vg1JU6V3cu6MXbsVOIV+tRlryliycjMoCplJatz7Rvua/zDOAJvveynXVYPTrU4
ZxRNKDtZd+JHmXdmZ93qvfaCq5kusQsnQsb6znit4jFUbAUYjAFrG0P6U5OEmnTwjtjdI9/9b/bO
Y8luZMm2X4QyiAiI6dH6pGYmJzAmBbRGQH39WwDrNqtrcM3evCcwIEkmj4AId9977fKFh+bVKqdH
J+D0zLbW/D1B/fDWfWfxHuEfrLvKxCcfcLaQQL/SnMjcBqRKdLr3ZPXGRxHP9hHkL5Z9LGM7Rlvs
PIc0oFeuuCYSiUHqMxwMwgf6cVhz+wRSAeNTZBZV07/YY/wSddPTMESPQTQeo7a8tU22q+ubTMyP
grfgkwbuVN9LECdBrz00GDcaS7sMs8g6n5zdXJhOqgA9MrGgDYy7lQTfTN96xXpjIBNVe0X0Qhw6
NV4FmFXZHCOgvbpkUZRSv3YEoa3qaNah+bxd8uex/3aPJt+W5YstzmyCUp/daXqpxACD+4OhAmK6
hBMSB27cZbs244ypRV6sXVlv2snbRnr9dXKcrwgZaSEYV93IfqnG+2op9Znnn33jo5pmwJHp/itj
pMdKq9aZnf8yebHpVP4KULymsngBwToBrPJwdOTOp8f5vG8S9ZGzwF5NEbekuBqTldUW39K4Pta1
85xHjIhESqNgOIoxJ/CxfJYyPteN/sUxmufeyXYhWrtN4fqP7oCfFx3Hr8RNHr3grRfqbjYaoTwx
QPj0e6kzVapnb6umdkhGnDXEHbGruyrDUoy1yzSqL1r0UE7RR9I2P7PgZjWEPZZliRa5da8FnpxC
hXefpJ5Ks/DOyF/SIGA1EHOzyrTIXDWLNTM0ukistBGco+Q8+e0XSzS4zt7rIdCOWTs+aj6loIP1
MY2epmj/f0q+/x5WJmhv/lclX/0zKPL/jdZa/snfaC3DsP8SNoFjlu3aiPnEP3R8pvhL2lKS1mnY
3PfkP2LK7L9M4EgS5R9ePWl5vIa/dXwC6pZHGIRDbrEg5xBd3n+y2v5X2Nyf8Ll/cqQMz57hWb+j
xo8/5ohxSXwaekBT6ibFp27+Kwc5adSU9MqLHnKf0E4Qjgu40QbDQSd2JBcYTEeh3kKr8k90qFsa
98mrO0Q/Aj1s1lh/87U3yxr+bNwC5K9PZtVgS2OTDhYgIERBy6ZmztpWBY0tR1KUIohm5tXOz8dB
uxIGbjKcZFPMdqopi81Ni0eN4rI62oZREOiOiDmGgrC3hwl2TxCiM0q6nro7Sw7K6s6+Jb7HqeY/
VKTc7dB6vOUuhvFJ4vlhuoIJqg768UFVVfSYuNnRZ61oDC7k2oYUR5XUR+4lnxHZq4RpaudAoLOp
tD7f/WZtLkOkerZQL3sLMNA2h7eyp7lUFTZNlLzcy1Tekk5PGKXEOZNpuqqD/x2wkX0aUgyNRVkk
AI9s5pgu4T4kKNpEjahdbtBJKucNUTIWE+JvPfbac0U5talx/q0D3o0Wn+QsF7DmzQJAXA6XPSPP
X4aERqg/fwd5YGsHLIqrDr/jOZmaFmckudB5B92+B2G7vAePztWBRSVpL9AXfkMqdf43/HRlSlhN
G23pB7z0VnyJQz09j6OpNmNBjoZZJ87JVaHcsPS+U7LONm1M00gngLCzPgtMwp3p5GJn07sGP5Dd
bHp08GqWCUWtfQx8t6FHntc8TWfKuFQ2aRu9U5/9Cag28QY0JgN3Z2aBs9edzjha3j8/+n99E3++
nSJKxJas2l+WyPc6S/gDE1xUVO5QbvEoqtOyQYxUb91C/tRxzaTA9JtTYKN8UzOi1J4vhmXvz2bQ
wuZkphCwxSh3Fv/9adksb+hfhwx5qhOqTIETAbRFOMsn1r9Btcsu4PWHPqXQjgzzQ8zKDrpxDHTn
vT+HC6J2cmq4FmhHl2+ah0Xx+xRYDv+cDMveNA4MOiS9puWKXC5GZ8opZRdU7fLD5exAlvBuZXQe
l7nq8tH92fz5mRViXCP5F+oN4Mz5Qk4XYYQ16x6MebP8STr1OHDKHhfkrClYiLLLZphVAst1ni06
gyahepcOoAuzw5xYW7Nx8A9y9vdxmuzssX0URLYgMZpnyCEzfGrh9FuQ6OrUdgUSL81FHA/K6AQ2
kMjiebMcLhuTSBRCx0ptRd0Uo9agU78vuzw5oGKzNkgkUb6aLmqdRXyM04BdxE35Ph9awnr8L25B
g6kw9Y0TKe0E0+5ldCcU+ouwb3lRYttGUXrS54tt+QEhhXwo88b6n73l0AOqsgeisCdIMj+N8z/A
f2PuqeSvPCA2MMSMYwLs/mxnzNAA+QZbzSom3jcbXdNGbLF9tJvE8B5ltXeKSPg9iemVTzYBryCQ
GPgWmy70FA79irt2KJk2tcG5dsQLxAFC6OcPcuFBhBnrzsE2s80wT/uXP+iiOKveHd2rjiN2KeNm
9PHLOLZQEg292STTY+NVc3ycwO3WNbd4Gj7bGpG0pfVk5XQXaCKEPvKkW+PG+hF5RnqkNUhgVNZu
TL9+Tl09OsBcedNFReZqj4Uu975lhEBtpj579HbKq9NTlOmXPovSXV7xN6qopU8Py1/1sAmbMb2W
rpPv3WH4GPppYwzJRyAK72gNMTPvzJ1opU4s5uZTYRjuVs1A1FD6h0/617YwADkOSt0ik6CZIp4R
+jn8/6iLGlKhAVC1QUmYzmiDNEbwlIT5BXB4xi2iiy4CYiASs0wG2XV2+NFtmMhe0hD9iug4tubV
qLDshY1BBU9Uop453qqPYT+OiuebdIcDzrjzFPfqVLozZ2sIm7OXjG+EaTEPjAnOc8P8RwI6isQh
9V1DCnWaSsPZWm5K3kfToFPqiA3Rwi256K8Rdf2+jMe7FrukHoyQ/2GDzFlxY7+m6r5b+N/OTiOz
Y5647YrkqyCd6I1lxK1JP4GvwsAOuEyLOqU4a7VnoVyrECQMTbVvFLNYq/HbrYyUuQn6exEgmJWi
ateE563Rz/jM+KeYbGKSYJVFxZ3GRHpKPNW4oyxrZ1kK9kKW/ByNSd8TdPmi6LykAFleSMUztzAC
UCdYDpA7Qhv1kbAhm66zZ5i0aGPQ7VXJLx2b9KGdJGlGTj6czTzRANKE/OPgRzim9s1NtXRT+SVd
JD97Hcp22CZObOzQSXwt4jJgQa6dcmtBLLbBw5iWZ4LB9d3EgEfTau2mUJNRMTEOVVlHHrlMhmfE
6A3kUDUSJI9I1FXG1S2BqxAbiYGcddJnih5n4SdA2lUpxtneXLuu9QULeKgA/BCMNOXmsQi7ja5H
P5KAbNMeSQMgRnLNO3NtjBXhJTzPD+3ABdTl4QcduXKjT9AGO6ApR+hMIyWUtzUTW7vyYn44YgQd
ZxraFjMFOX0/jNx6cDL/kTDSa5Lymdp68ZVB5wfStpU/eNe+yE7C4bpNyH8jRCG49fCqD2bq0A3n
UsWM0WJ3DWn9+erSZIZ8nRxf240FrQ9JUWEDPUpG6hypnVQ9GDtbaGqT6vHOjONq08PIpuURvhW2
9z01Yx4nOnpqV5fabSIZMCviPZFYXJNGNmFJ1TFXhcMaubV68GZhQOdJm5VB/z1AN7xKUj8+TCmK
mvYY2saXvtHNTamJD8r1U48hBb3iaxvBJYC99AsKmHzM65d6DC+wcIatE7TJsSazecO61DzlRcfL
jf1DY2Fe9mWSbUv3UGvm8DBjpHihD1EUqHWDHuEaz1bCMTg2mf0zHq33qQzMtV3pF0v33a3Qu3od
WOUmCsUNc3K7Y0TnQQFQZGVlunbN/B5MVBqddav6VRYM8OtOD3dFStJlbGj5yqIlQz+x2lJ+fgJb
uMeaV+0GvbqCioi3RRfa6yExLq0abuS1MbfIk0fTYY6vp8Ryd+2LUBurCYnTjOpzaGer2sloJBIP
RmBcZ6wSA40Xpa9c1y5OZ279wQoeDsSHkv5ZNzRfSI1Rm/IeFcQ10pch6mo2y9hNurcSpV3dmbcm
vwJX8s+1X+WY8eEl6Vz1bUXfPUuSh95hKaMLZDQGK++8+aS9n+4cJotTTta4yt/DIGIlPtG9TVEa
A4f9ErrovlWEsHQSqEvCXh1UqZ+1AeigJzwcaVr1I2e+eOSDgGgX30vZEtOq1Q+TmzHYXIdOLOm0
Y0CZSh5HOI5WSNdwi5OMBlcm8E6LZdQq3ZXJE/s8QuHj9qRuPEuDdakeaoQWTCUibWPmJh/sCF7V
JlyXhkRxcKKYMkfvtgkSQ38GotPGp78j5/XJcrzsBQl/shz2M2ly1FiSzeXLsmFtWv7eWw55JOY7
HCVvg6Cv3GU5McRZThIBYV2beF5ELZt+Xhv967BQgzwGAzp71nsWTxOkX+OzZdU6CqcS51HfRGdH
MakpK0Z/i2Ya4F1KlUSzm2F2TfgKfoc8fbUKfdxpXjNusYOzuGH4uVNp+H1RfUez9HuRhy+beCAz
aeWyDILa6W+yKkM3LmQ8g3SZOsyeh9zy21M6bwwmWfsojC61AOlBL/FbEmjj1sJDH/Vdt19+XBsR
c1izO2Q6cX1FNZ7sAOElNQZOC122G2ll8+mFstJ1zR8jvqiti9qd1WBUSsz4JzWHBPzZtPOq3CSq
bi7r8Kv8RzK9qKWzksact4ANKgBci1K6FXLUt8F87KX+uEsy577ob7NFV7vsLjrbRY+7HBpzIA/O
g3ll3yctzm0cNNWJexeKD52Foer3KXi329jAw4qE8Syt4o25c3fgKUKLctCDa9BV10lk4kUE/hrU
E2ipgpO7MLQ7o/4fKrSS/ewdY/yooDSUyNX8Nh5u4N2GG+SWn1Nqp7uFIaL1pP4YNfXRFKJU2qSd
oe1DX/8a5TOBwP4eBaAOxAgJC1m8JP6NUwQYeEWPNrPvRjce/Jz1Qh7a31Qh5KXqUMqEUUC0bUlp
mqFESzSCxGybYWBTm98GSi6nb4onpphZ+ayRuJ1p9RejjQMy+zRnhcBEbqjGtZWQuXztEGOfbAYP
GFR+jdgYrq3RmiuwWME2metF3TLFVkjMTZ5j1PdQBfW9tyXrT71AHhDLM2ce88uQW6YdGTlXZUHO
X2TLYCO0cLia3vg4pM2VmPQbXwTTuVTGD8L4SQ8tuYnqGOcTBMKwtDdWHtf0pFNUFBMK9Azu6q7x
xhkRGY33eCLi1bCJgU0MkBTFMDxmykJjPFTXrs+o/zlh6LwygymrhcpIiJg+4VQKsvo4gDXyc1Hf
vDFqbqqAglTSkUXYEsXXxsbXoPf1TznSNPACfw8JsJpa3FboQYdRPDSRW4Cd7lEaalQyWcNLl1aw
FhCUiRpGBcz6HrCEPp25K0D0AkkJpTsmnMc0IYc0PyrSp2EBYibSen+ndSGshAp79xgRP+wZ40MP
fhU8+kPIxPw4ognRoD4+xkMY7txk+FZ7wVctH62Hdqy6W066Epww7Sp1y997irE3HrU9uDCBGExX
j5bOSGeUJKSzatmzfLh1Rp6ec9mxnnPXOf4dhJyEc/ZWb9EM504VI25fK8uo7hmCRie6o8G/4A0T
t9jUzjr6yYMYsu+thdV8nCE6oRvHN3JFAzzjKSilKsgP5DvTTcHOhFjh4pBOprOi2HZ5ixawNoxj
nb4Ta0p5UvC9pnJg6qrgEKreNzdhQw5myzsCsdY4nFxltw9D14MEzquJWMHn3Gb2zTRaa2aCvFO8
Zsw/ipNJ0+GgqvhLYVPITkl7sVellviPyCaeMNcbB34tyLgA3qgLgFVoNYCGgphkvrcteKvkbkYQ
oSLfv7j+YMFTFScayY80mPtLTejVZdmjRCHIUYv1jW3X+T6lol7lLFOpewB798yeqfquWggMb0Tb
Fc9yEl+Pz51HD0gr4tksL4xTgcJMFBHubZwwK8N2+l0MBinuu61eMfo2be9EuLX9nCQqfEIvsfpS
JXKPhme2oOn7ZK5xtIBYcu8+gBqi8969hoOvP+n5h2q5vsA776ou02+dTV4Kd9dkndefBoLTNf6K
FtGbjqnUzCbocDPVoVOsyXojJbM6yO5uidUvbT57PZhlwlZ9hJUVvJCYeELv6x6rml+RxsWP3oCS
7trgcUOmTvAeEIvVxU0Xch+jbFuFddWei7b95qSGdfFUjGtK4cmLDcm3mvqMi2SjDrLQfqjSGXdK
oFnTc/stqYsOBX/8rFqvvhmhhGsmED7M99hmap4CNAlHLZD9zYgzyvsR7wdEwlOb12u9yMaT0FNO
BBWi23YNOLJ9cFXS3FlFkz2Elg7mpP5ofAO/mzs8Oi7Ti6jgDGx9tVIlJCDZZv2W8KiGdRqMMBIJ
Iao63is3mvQITvRICfy9lHV6HQMEj63tDDufqPT9ccIpt0Vu4G6K3jyZbqh2qQtUI9Nd8HzcIzlj
3hOsuiwxWxSjpnGPEs/AytdZG7rGNlJLLE+anSBXCrEXlmZ9H6ZePc3d1OGQqtj5TsDtnmhPcN8G
lgSbAB10bfM5XBBh/Cl6Xedy6A6o/Y3TYHyyxOgPST7iZJQScn5IbIDtgjlQTbXLE8bzWjTscfgd
vNT5GbNsfxWs7hWgwDWDRBvvKZDMrCIGbvwWO6mEa8GlZHcwYwUTPR4rpv+aXDNPHmOirG9dUshH
ltewLeok3kZ9669ndAPTEO9XQ2QBqfNty1IXqbljSwDLmk+WZ8ECWxn5S0Vu3DgBl3RD4urlYLqM
n9BIDhH0ncZkATvZrOYXb00FonrX1+ZtWYox/gRNKgn/xBD01jLY3YR1YZDIaL1W3KcFIEZ0hopk
7zLoVxXh50giiwsjw+Ai+wHC9EgzhsV629K3lr5bIERAQGhCAzR9DUnIlO0DlX4f6tHbZGMHGtx8
g9Ldni1NnL1YkeqSmhVo+nrlQIY4umCGXpSuZvHhN9GTfN2nKD/K0SAOJsG4200gMhEdXr1sZFFv
wp7PQgzBwECYq51zwF9XptxlVzgsfP1uB/VofA5QnCUN2GRaUTA5UHBui8ZHlhel4S2VrL0dMRGs
TflaRfqKSB0AzmX2q9axj6Fp7b/JunwiuCbbyirpsPH4SDwJYZ3GxKKtSbZNAlji6jGl3kpPv6B+
8be6o4XHieUPggGPqtV8ppL61U36cHEalMhUjA1Ee/OX15q0TUzrCIdyC7Ml2gQJIJPQLbBHtTQ6
lCmtbSmi4azQank1Wi1ABfkrQrHhriz/bkPmiGP1RaiYJ9uU1qvWbb67SRoagCnbm9aGdKJIFjnn
zbizdNE9VjUCZA0hEncY4e9lUmsbUdY0ORvjKedBF1SZdyGP5MuYeqwRq9mCrrFx/KI6ZzqS4E6Q
EMxzZh6ZJjwPB4BeIYIYJnypdgmk3hED3tQEhPSH0kCVn88nrFWD3SXtPrfL4Sq8BsZuXr7rlVtf
ip7AOodXP2hOsUbyZWJLKo1DOvnfsqAsX0n73EQdg8FQesOTVsEGLrXgOfaBnsCa2WQ58w8jRok0
NW6xly5uR69Vmz7rxSaltN1meiDXLQ+abYjSnJEFQK2E2fah9/LuHNYYJHjMaxu/tcxrNP8vzC9x
xRsTD1JUGRuX+XqSxXiUW2m8WMyxN/bQ9GuXYQ3lQ4WuKn4q7Nzb5vyna7drTPQorFCTqri5wW1I
a3muk9pHapmmxzZJHw0Nw6/X8wU4HvzBPkCxxRCaBwAl9todNXWMTMjvQZheaUzsewGjgSl8c8ZG
1+5EQ3hSRxgBoyDHOLZ28R0vMnTvzm33hFKDiSYZmfQGIziwKtrhwucTmRACR5NL69jsyqMsXOq1
oq439CC7jdNrFulcWr5fPmgjBERhGONNq9AyWb5+dkrWwZRnaHB2Ux7tRFy5hxZUgR859aOhz6GY
JbfbXtLq+qoJr1rnbvGip/F0kIGlkYqFPnY022uR9R9dOhncZRE7+4Ogo5ipCWAtbdRL3yTvohrw
QmSTdfGzzNtXY/bZZkmNhsRz4G/pKf3InMmJlV/Inw4A5nk1oIQ6Ps+yVEMrIcwNTCyPCeq5I4PC
s1fEd57Jwdlt/fRK0iHipKS4tXq7s3hn+3KIKAxl8OTT27zmaDai/j3Ko/7iJiSx275VbYXb2uTg
ehRphfYk49g5Lxu37mJ+XR2vdUtkd1mWADp6aHZuwBKyytx6H/WOc0XcmF95266KtLuI7Q8p8TX6
81HrxB8D58OZor6jgc+9oLfsL5mj5Td8FAUqRxMM2lCf44j44pGadeskw7Y0x/4pnzeD12zTXD15
HZUqPOv6XoEXczx1FhI5GMWDedEc5ApThdY6SePqPEVGfCy8pN/kqfFgolx7Ro3FuU4IwCYaJvRe
Yg4Q4Ytbh03pHDUVu+tIF7tSMrDsQI7uI5e1q8e9a10pP4YYMt3xphiHohg+RVdFB5Mv9ZaTsaJl
Y3QlSt1dI8Q2+K3qez9I8QgRY+PxSH7ugIWFqX7TELzdqHmPE5FOlwqZOjYeFufpURSyIZfcTXd1
iUQwb9SdBiGcLlQj9LdFcrZzlo2Sxm06oqh36w2KAx4GlKYwiZNNnsj6WGbchDPkeVdvoGKh4/Tg
tpxEFkJclpkXkpSrq0PrMJI43NLSeumleSa+2d1rcRAdAxelnlm1DE8qL7mDqLoD8+vwmsf7JvH6
lfCKCJByTp8Gb3QvEK3GuBAaA4MwA0xvRXwJTWbSyCA2xtHWKHKLEGhEOnnmcV13ONjj+qce29Xe
y91PsklOfdNl5DLhJ+vjRqG0rdRW1tOtBu22nhBYrUOa06uS+fB+HIZ2L1Ie9TFl067PoDWpvCp3
BCDv3QqtaGgG6i2T9UVptnW0HObN0+iU+zFDj6mnfXiWafuku6pcd0XLax1Yppeueil9z73QwH0J
DJ4lqHqY9UYImW3lHJ3ZnVCVR3sWLFNzc3IoqjfyPfaZpLdrTBU0JxNfWVu5jxjnikMvMTBomiYw
1hJGnys6SpXR/LSCoTjnlUOAiywOUZxvrRkX0qjmS24XH4jjIDuP/TelWNm6Q7xd3odyK9zDk/Ol
D3NO4ChID72hXkO3U9uwgGE5tvfJf7MHESD7ryZugTYNYo/JLSpaxPOteCmTsyH04R1tebTpawFT
S6rfM75l2vevud+fn0HvewkrcMR0c2n2ZnMvqZynsaoptsrHFF2EYj25mGgZPuUbzVMpdwJcMgsh
wsj1bJ06swZhOY6bBvhbFhxpHkJQ9dA7WjZwFqMPWb4LMZxQqqfbSEQgUfTgMUBeRjx3HG2Wuf0S
9Mcaqj+gtEX8HSFN0LNvmUXM66BrB6++xzVShWA2/y4pfBCASYEPSpJGbKM/BWYOq5RkoVUcY5db
NmEa3/y2jfYarZpTM0LtEAMnd8YUi9wTCNwsaR65WOoVeLU3CaKLmiVCKEYtU5zj1AAEmMFA1T2X
NoZtlCUhVOMKCuV4TGesbWBNxe8EQUfT65O3KNsm/FX0QV+NWCPXIEYS68HLIYUJGEgUYk6lBIFz
Mb+TZePN/zSdm3x/fqZZZrxLxuL1X3No32KVlFCNyJkSsLzzZa8o8Z//OVz2nHKMN7XFJInykFXw
jLBY9tz/2VsOw/kDK0zzZWqrW1hl1jorB8AJQZduRxliN5w3Hqx+3G9gBDtRq9OykTy9jhOWDHe2
VU9QsHDIz7sl/qDfm+WQmGBGXnHhwc8eLp2bjOcmmHTWAXwY82vDVsvZt1lkGMkiUki4O9NVZ2jM
tIIFb2zN+SFuuG9K/d0YLQ07FU1TaNjNKVn6paxBmpPnyDcwEmSUMFk+ZTPFZdlL5j1CaSXwifi+
/IhB4nAMnbd2fjtFFP+9aReQS4fPb8n3XJQyge2eYNqTwKCV3mqyiTJzaZrlKLJXKeYV/G7/2XRW
cVFg4/ddmKAakV1EXTV3hBkOGlvPihNCyGzaiHQyo0E8CDcxdv+nDPuvyjDL0k3535RhLz/z/GfT
/Pz5T3HY3//qb3GYa/xFYerMCDfL4Zf9DXjz9L8s3EOEKrqoAVy2fwBv9l+g3XTbFaYujN+asb+F
YZb4y3MtG7ecR6fa8sDC/f8Iw9wF4PYPYZigjvZswxO6YaEy8/4NeHMA52thDx8+JCRgvdwTFjEK
AKv22OpviyqmsMwS9KXugthB1rVegnz/6GVYz3AXapc+/ty9X/Qzf/54+YPlZ7kChD2o1KfghYL1
P9ImPWB1//v4965LK8lMvXaf2/DOSDNeLUomZ5ZbLHvLRkU6iwlFJsZOq6x7TNQqMYxzYuyy2/vg
EbfLbjVTWahSqQQMqzRXhQRIZVeRYgikHSthB2jCA/T4bvImU25HFTcqRP/YN6dzT6ztkHEpGzp3
oNXkM8cdzNzYohU4GxX9yaypmEV6AFaFZ2JeBZs0tDm5NeUroQFgwRLnu3a3hP6RjXZ4G03EXeEw
e8In/xBq9GgzJWg0l+m91buHXoTJlvF+sUbPAO4HyUBEek6qAqA+5AdgXo/3uhlA6xHc+IMhOret
QxGl8Ork4XtZW+cRkhyRE5axQlpydQJGlpql5g77PhKtXIs99hOY7/0rxk4gS0jlVT8IZlekRWXi
i26nL02Pvdz2PRY2Kda8HKS2kWWPTC2ZVJIjxAOa+AzXe3YDA0gwAuP1ZLjv+YSdoqwH1AfINUbd
u4xY1wgeYQjOeoUuT0PSRIHQmHYMpHatirdtu4/xAL5q4VPfxh/pkG/ziIQ+keII90ksSazO2HkT
AGbHE+s4ZNDfE5y4UrRczUA+Z1yABx2kAXksBMIpsXOMFDZbRAa9kTYb0/Vy/DPuVTTgZYQwfmm5
Zm/yyPROVVo+WEldPZrJSQK72I4sidejzTNWd8TOzaAABaMpNjmu3HWpTU8Olf0uJPZEG11tH6Xe
OWjJhEMtka0wSXyYEeZHuHjGDhsSJYdvf1KFo5sZr+RuvOfkJh4YK+AUdKevkW9GO8Od1suFMj03
ZJVuRqbXes6YJ5IB4PkIlYwIxfegtccVHkJodg6njR+XR4J/TJarNVoO8DMtwRmGSPZ1lnp00von
T8dsOVR+s4NhhSowGJlK4IoPW28D6A+hFLEklHP467sI4kFPLQoYuraHC9KrbOM/IrQ+0kna5G7X
re1aPptR95kqYvvGqXhsW6C9xjyGQAMjuK3tytocj6GFbidhquWXFdohk/Zd1DzldY+qcIjWxUAN
q0lYrFrDhdgectip2K1SbFGobhKEEcxjkpdahwoVacZZnw6VYHphEvSYJRkw6UK/GG3AMFTQjhnm
+sK1ik/ODoy5qo+2emRbq5HO5iavWHNrdK8t0sc4i1kQ1+8dYXtnke5R6RVM/sqVn+TibOj9SrUj
A6QWtTyl28qVE+lKJjntpptsGxDhEcOpFKWBVjT1Hsyht+MEeixqImfH8b2BBc/qApHGOL+wKi8E
w5IAUWYYNEfGhZlhf00cdC/GLpL4q6vsq90QIpEbzOE9n+A12pRXy3J+Kum0BxTHWChqn2GEKYpN
nTRfUk6zg2N1CMd7oB4Tw1SNxAmfLvC2AV1eeldW7nw92crrMCVDltzHekEwhec1G3QRMSI1vKdO
b2BoOjL2ek8CRe+otMAo5uE+FVwaIYSdKszv9vyfFFW2n7qeqaRDoeDPkwQN4dBQywelix+p5J4a
qJ2Khoehi9rbmAI46OjVHRvvGYUK6Ap413xAESZ4koZQB83qEBtXI1LV0NSq1ciQc9/FDvkdaBI8
CKN9p383E47oW30LtHUdwUQZkmjjI5JFKNlt/PBpDMjWMEOg20AskP+a0QZ//IzV3IqQdlVFq9MT
9puFO4XTBInGQAbRenAxpQdMXN1AZWstd4KdkzvFduoRIbcmAEwf02xU9f45NJHt9Ehn+hHLdu/+
JJ9OIAwZU9h3XOfY5cA8fE3t/Fj6PKncOnuX4peWoaEyNKJn2jQ6Eh6A2b/85RYoVnCdHbQai2rQ
py9DNvuTtbqGpEnMTZyG9oMMs3WcY2ZnPX+ccPjq6kdZBWDUJusNjmaHHI3RbNL0+abIPSJmBoz5
VBso20h4SMej4zzFbojOF8sIMIEGtRrCAdPV+mM+tqStGVl3meLPqcTSmVitPGOtzmyc81311apR
kQlAYRssX8TIJiEmsjj/pC/zbRjxv2GrUBAEEDIhVtG9E3IK+nHEmzjIGsc8SY8gRj7qQu+P81zD
7EPj6GfhnpxjGBxt7kDamNKDlo7+vk5Dql+hA2GesgcaVhAuJDFAuulvM6dojuFoKyYuFEHDuTG4
JKEW+Zs6jB/HAbxc81ZnXUB1zYeHS7SjXTTuB28YTr5EEUVn9ID6FHBftU4mq77nyJMIzw1fKnrQ
28ns/X2qY8JICHYjWu6XDAiNynorRZMGIiDWodI2X1CJ0G4br6WC7AwOb09YyBeXARZDZIRSc32C
QO4X3kdt7cmafMmwIjeIh0rQjPcxmV5qu2l3iR2PeAQByRuYzlFniKfAiLaxNslzEk6IwJtbhOZs
J63qrfYgmoy6fdPiXdekw15r9Dv9kHDdgljdWgXXBOqcaG8L+0nT5IFshnnOaCLGLAemh/6GiECo
rePNyeUzV8677pKoWpXlsK+TkJqGimrZJCwkGBK4W4fmGl5GgDIEZIc9y4eOegT7P/QfzHgZioYj
03n9VMwbKzS/ZjzSN7rrXn2jdbaVPiH0pK8blljH3dD72oUZs17m2UMgrT0i94F7nYCnGGXyBWci
SgZ//NAhxG7p7RITGcp0VeoZxio3/1bO5ZNa6sJEs1hlZtmTnpCvNiLPCWI7OCIjOVQIHyenqHa+
98MnOGQrDdCwiFNxvPWuu2I9ceg17ZN7frPDi0kYZid3i2bE1oS1tnsvXCe24JmF95MgGheczBhz
mo5rZUb/j73zWG4cW7P1u/T4ogLeDHpCEPTylJ0gpEwlvPd4+vthq04xj7pORfS8ozJQ8KRAYGPv
9S8zbWOjucsjEmSxndm3KAWNfnblpf2OB5wb6oWsreZ9tWEofi9oKQN+fIAfPYwIYGFtPWjQvhPt
3oxhPEgmZsGCPyMTl4aP+rQSDpiZyJCRFos+/HVvIhi5loaJBOEL+UGG9q/FiunS/l8Ni1uhpan9
dmxi+OyhsRlGUtkW2zRKQzg/TG2FI0Gq7oqKfOfQqg6wbqoNVnf3edPOey16mBDW1gAlOBkVkDlh
+ZgO0ksSq/eWk0Ubkq2rFXzXNTXj5ABu6uamCuFuohpH7ZE+oaOmG6ktzzHeOATY0pPedGg8Zicx
9lmnDrR7mIYOqBCCEndfPFkSjxLFZ2VIrZdkZrivTDz/rSpem5XiA48QWtJi67mWI8Svod+VvBiw
MxVOppn/pjf+YzzTWW4IzFrzkMiafZ9Ret4NofykqSYRagEFAYr9Q0NpFwYirEhLb3ex0nlzT8ho
W+NSFTTyoaFeD+iFO0WdBvOhwHTWs3B7hcLebOcUCYLw1aQf1RIJbwT5W9U/ZLH9OUS0FyFYdA7n
b1uoKbRt7XHEoQQpwzmqJNXtS60H8NLQo8XmuxMRhDgLsMPmlycKt1oyDOib8zgpQfo0O53CF9dd
iKgv9APDjaPGJ9yRyXso5E2q9p/4yUke7Hw/SAa0nuGvdkyPItqolM8l6rG98A7Vl0GEXkib0GzI
SbLL2u3gEdAblS03d4oKW6MznNfAy+WljrAkp+djcidVRkWhofeQD1U7QdgiowbtD0YehDw02Iw4
95CmMdZeJkPwA4xuwhoNsrxKNramEaG1kmfFQfqOfSu8dldaQnmAIputxsBNH0JtQ6HzlR6FszIy
GhtLp3yKCKUql+SgbLbXwZg/VjS2G5MaTDn1xyiqHvoBkxxqsf0RMQAW1zbEFyLO51Q6NFH7Tu/h
Ka1w45fMBpvgEe5ArG+w/ZcXiBCShLxKnJJg8dDAadw2twovsl1jdNThFglSmaXqgRoIwG3xHEnm
SOJTBAdveaipXtyplYr8aQSQpvZQHQRXzNQxGB1TawIpLBTyI9+smPR6H224C1EUFmmXntKxpekw
JRL4kEWvgmyEGGTHucSIMNiRh0iHb4rgqjrBOusy5IxRAk90wIz0Fhfkzh1aTmdpwbmYAnPTEpF7
7BA87+Hw0OWLkRebcbZxwJoCS4Pma800eIuEw6goAMzxocrdPIUID1kB6U8HwzfwGTMXjfNURVAj
BUlQ3OZTCEGNhifxHPMVWetbmJSF20/lKVaVownL29MIIYHKQkfIUJBcz1hlzbNxqGW61GTHYJU6
nCpMzfah/pbhcLbYOmKbav/KqNwexESWsXmDo6vdDdnMPbqMXfWg+HOSlt1TXzTjZqm1fq2vTLwC
tLAvPTHxTXSrxHJ3J5y6RScdirhyJ2iOShW0Byiuiie11buhzc7KidBcjdKIz9pM+TKD936ITL1D
3RLa8JBNgHcgCYpg7SZMq5FcsarftM8wJRR8HGX9EFWZ8TWXDPBX4C7tyXyASpcYzWIvgtY1lxa5
Lf6l6zaA9dpUCEYGxBuVXt06uNdsZbOydnNlLlUSSKzLtstErEtjLCkDCdmSs+xSFRlOf3F8n8P5
2YxTkaADu1N1HD+D3J9+6IArJN7YxiEuEl6gsLKvKykItqGJe0rhWP66rVRoUHXbEiVmQ2xOipdB
wX5/0jHrGjB3dAtL/Qy2pa+9lh1YQZYgS1ildcjNbNt3F7KkYEz6y1tSCentxhVSHDGR437e5agG
tMaEG7CIHQS3Rkyk+a7SJHMvXmuX1SqkO2OxqP4rCG3uynPe6jjb2F0Fy01/95sk2Ci+iooCq0vi
Umh8Z+7RXZCBCaNjPOZmn6GZz6mGgCdXDNXTDRXsfSBJGHY5G9oAmbdLCCM1zPRbMckkGce+4sFo
rcZtHeWxcrSOF6fvRTV1qCSOjkVtwKBW23JbN7zlmoi6pZLQ+G0nXghmsliEyPhVz/u0eyzPYbEk
ki9gu7/g7JQdrDVoU/bFdpUWUJ4A92wXyM3G1zpiAp3FAmZ5bJPenIk96VoyBeKzWMU7bDrcVgu8
LSbCSjQeNKBxdcb8cUHX+gVdEwRZqbDXTmNw0Zxmo2H67xYKVYNUkYsNprePyfLE1T3NXKCFeBSg
RHKWyaTWt4zGhq9VqgDLStV8bEe0ROpCbxaTL6KzWW0K6vQwOGgpqhByYzHtxXZtIU03QtRFTh95
K/KIKYfa0CkSzq/Ce1ZM1LFZE0/FaE9GG9iZISR1g5HfQbys/IY/WsyR+kOEXq48iR5qQXfUykI8
CUesx8a82kFF/alUoPRYNuyz3nQIXS6doxosLJIeoMdhOOwr+Gmh8453ZcBbvR9TUi1bp0N7wUig
QvqOOp4KdsjvLt2OCvyV3m+V9cw4Dwc78xOeknKcdPtowz0EtplLCFOdlxb3YRBjDTtg8ZrH3Sr2
k7M5Q42YLVC/SM1iYtOVZF0W1Q1uUtxFlQ5NuDJuAzXwPdizjWtMg39V5lh0puhw6K1CI/OkhCho
ew5v7BY+ZN5vC606BhikuTbEZ4b9w5rkw32GsUanWbdxj+NMlwTrtIIuasXWfRLEvwAjki2/N9WK
TRnKtZfOEUkQZf+YxDi/6lXgTXZHaJDBWK/mJ1jVEuae0ZSrnk0tdlPHj2mkfXZTjrFkRKbbEITv
jL9uMAohBDphhI5EaFM7sasCCkH77TdjRdOKTTAGEFsGo9qOYlO8AhXqPQ2TnZW+ON8j8uEZtFHe
lxEX25qJw7KoDBMYFnUbwon0wSYBWzbX3Wx95Imzp5R3yiqkTfPIn+/Mz8ZgHTATJc8yucGXA2zF
REqG30eFH/66BJxb88m8lBKToztgjWKej91ErJjVzQ+jgr0znY7Yi7GrcxsIY2mllacl4821pFi5
WZLUMlXiBrWjk8bFMRU8XQEShg0wNPHhTnVlgnGlUvw5ymBxS2zZCI7ranX2Fg2OsVNJoKJYnK7n
FkO8RjpOmq2tqlZ6AKB98Cof3LxUXvoGuG4ytlE+vMuMilBlyc19NkcvAW+z+4aITKB1vMP1NgMo
5DUepcEDHbiYPIcJGn0QhQ8NpB9X92mp0HG6eZmdCUG4sujLUFUKr5CUJbiO6tXJwlGZLPCVbqo/
rMqeN1b7lDupuUoz6xHI/skgl8qDVatvIUNcQcvAxNj0E17Y5XVFaR9AGCNSI1bg3vrWvgkVdZf7
yhUsCFAOWLNuJ2/senzu4ghGBKZjNnwExYTuVtJm4XhVQ0QnHGzqIBVqxCJRBCk35HLAFUSukxrm
PX52GKogN/DkYPCIJbgygVCaRgbuzsoak3JceSCA3iXEFVKHW80qeQSQ9zayP2BCber5esIuwhwG
w5OMBKacQuE4AKLPHHwdVO1Tctqfmhpeq3mBAatUpHRoXjHggKLu4zXXwzwg003WEpK7wgHgwbAA
/cwJ78rhRGQhGi78UqxswJ+pnisuFq6fWKXaUv1m1Pqv8UdOdYe6bH5F/oBxQq7+nMc/GGGEgC5t
4rUJd3ebrmVTpatd3k6RRsahA9qgS5sxa8pzo3ODWPNDZcg2/VxtjU1pfuyit6KDKjvC5YPH+ILH
5cCwTtu0zYTjZRIQk5yahzIx13JZkJEwMJSDUZLDFdCwu2d4XENjJiRsXasvBaHkJF9pj3qrfkRa
XnoVMi18k4qnHBd49JM432Bjdaw7guzbcaSLAwqUT8qZAMEKGyh8mCpiVfSzHzn1zrf6U1YkZ3xt
ddeJsVQxeyiQmWNvwniCMxzl74GCLKY0TJAEQkM0EG9Xqe7h+O4GrPIasso2+MYUiIkfEx1YPyp3
M2qutW1J96Tftg+hTlLd5LzmCVZzfDln29KkN6F5rfrRryDWl/yzAB44Plh0rGOwfoi9GdIJDGob
TOhsYuWJciaOegoPTQoWjHZK2ncDeJ8zxYpnYpqMVxnpWoMCb4AXGxYtkfTRSM3W8BEyIQXcxBGm
YNao6J5dY2JkQTc3pB887HBG4UfpRCQxHFQZFMGdtNQbLTv2Ck9aFT9W9KtXJiat20IGZG4C5clC
2rVlrLOf7fKEt+oebuMCvCTFWi/qU+LM7XZIN2E+3WD3ihqarFYS8BpOczXTK+dCJA9Vqf1S63lH
RYTvbw2vg4Xvso8umKi29Co8L/a83XA0jRzkvjK5DA6n6MOyuvKlYYUX/5uMEe9KitpnwF+cEzQV
7QTxfnEhHSsDjqY+97g0wbpP0/YGfQFeyP2cuUlWWJvZK40Ilg30X7zvMKhB19ZasHfGXKOiUxWb
PnV+tH7BlZlL8yqI532/PFANY3sf04EVuTgWjvVYH2FzkvCeaEwgupz3Jf5kgbJqRsYOU9fQd5Ut
zzZx3st9AntMsGJELV1qvYFK/agK/GL1qFyNw97Cmu9MpiIwfmrR98P7KtB+RMQ2Q3iQ9+pcrecx
2xOfoCBTCTzSGrdKnslumhP/KMXEGEikh2fo20NZvkHo+E5lpNpEbQvh1qIt06X4oS4wWzaQ7PWI
VlfySKEl55HG6mbKvbSECJTkSbc2m/GsW4RBZIRA2xWRpmNI5SjEUzVrWtyj8ODZN5aNeeSEOZbt
zuD9h6C2NumS26lP9CvlXF9XY7YjvOalQg9DXxALoQoLz4jC1JDm7/hgGKl2rZb9q9Rhdl/jjbo3
yM1AX2p6lJLNVZjDuzFGGxM5u/lFG0Myrmyh7Rj7YxuACo+LHajSg5iFc+cRF/VRAC1YMyU8AjAY
pdtY98ombEIgn6LXi9Tetr0ebgXx5DIRTJV4CaX5tu6yKM1LXoUS4AxW5WioBQkib7UgpdC12Idg
qcbQ1ogqF+i9dCeinOGBLQo6bXEh+G3/2lepW2bpYykOF/v8Nvt1uuWcxTIIhHeNA99yClvrbpRZ
mam+LB+4TMSxl8WvL3H5vN9O/W33r8+bhhIBGlarG6xGB3zN+JSLkcJgxFSkxUcrZqjsslnuIArB
nH/ELHcfK7O+Vt4lFbumYBlMOINDJ+b7bL6weCobO9O26978RU8n2D1iEtsmBXgxS5HXgQ2yDEhC
1alA1ZfZBu/sQ2YAr/X6Hm/779vF+SwhyxObBGdIzImJqcb/OtPXSn2mS0j6L/0vInmXTxCTy9f6
Otdl+e/2+bt1utTae6vZVgteaTQT3GuQHRjqWB2LRVzy+XP+2irmxDqxVSyKiTjBZfHvjv27U2XE
9NDd4reoFyx6kYlWCy4a8NdyXy7Lf7tSI+Tl9+3FclB0OUgsiyPNikFLZ++HBamtO+5EyoPM+oU1
/TkrNomJgb5WItfkcvjlK1zWaTKM9f9j+vwz04duMNZM/znN8bF9D/+N5PN1wL8coGTnD5nemW3L
DD/+3QFK0f+QTVl1DEXWMffXrb+IPrr6h8wIiBKuvJBw4BD/5QAlQh5lWZMNZYlxVKAh/S+IPirc
oG8OULaOz5QMx8TUdOIxNP7Y8sf7fZQHzX//l/L/CvDRsCAf7spUSEVKhTbWWmJqfps1rQ5FdL/g
7V+z33egXg6+YWF/1iT0BAprvo1CvIcbp4CrY3VUEAcHCM8YNuhQT8FURdt8km5DC/5l3dmnmmzl
g+7rNv7g86+xwC4NmfZSrZhAP8ck3hS1hCXzElpN3L3FGEsFQrUI+UXZdBjC+DWU5pdQoU6cApRi
fUzjmgzjVs26aoMZB51RXWm2KGcSMFU8Hxp4+LMr/hJebXlxI2bJXrHnBzGrZ3PaH/H5H3AKJAzv
y8NHbIqWCJ+vS/HbacSm366S2EushNO1jRocUrsYu3TPWpTjaB/M/kXM+gxPyaINz8IpR6wSE0Gl
pbxDjNByxLd1OowYivXLFphQ/5r9IseKI8UmcfhlUay7fAxqbw4Uy/9j9p8//fJlxFywqLanqB73
YJzlgTFzeRBzIJp/zl02NAnxRpdFMRcYJVjnt0MupxGHiMUwTUPQiBTT4OXUl/OLrRitzTBmli2/
nfFrrdjBCCw+R8xiJNDPVfj1Zb99p8vniXN9+yixGC43haTqPeX4f/09Jda/DC+W5dC3qYuV/cJu
WLKkcjGNFhR+0JdXv5hNl07BYoC4CB+3YtXXjrno1ix7i12+ziFmv3ZaNl8Wf9sMm5VP65Ykxq9Z
sde304nF/7z5+7cMyJknxzkiq85ZaHDx4oGGCIKO1zKpAgn5tkMExLpulX71tVwsKURiJ7G7WMRO
HzOpe7FWrLicidARTiKWebflBzF3ORLhEC5Wl2NsCe+eLiMXrg7h0JWwW1sGedzMl9nOz4EKFHBl
sX3MM3omSNHQbAVIacH51j2pn7iSST3yq7vMMIw9Hf/m4NtQe/OoOVlTL4GQSNNujka3FFZawjDp
a1ZZmIcGVzMBdQJH/ZoVa5G8HvUYmF8siYk4UOx3WfztlGKl2Cx2vBwn1vkqKEYR5whzA0LU0PgV
H/1UhevZr484e2oUgrGmhnOKYiht3wQ+LyZaM9JJ+S1OTMnIwSiKGkRkQeNEzVi3YFTmIMrJVF3P
enUuDJIAVZHx5CyxhqZxqjPKfSLz0l7+bjF3mYh1+aKrLFQ8kgW4PNdaPrtZBYNAqrVnPa5A6ixS
JlH2atsgHGBjBExSsoQ30ayco69a2FKG9Xv/7JjGXYOXh1suJQuEKNoqIvt8LRYzYAy95a9Q+44B
/4jcMVYpjeEKrGCX2cckby9cUmERYdWVgwtRt2kBdfdK92Ro/TtkfyzSm6A6RigrjrD3EtdxAGYy
ZPFw9GbS3m3XLDt5J1L+nMUVzpAsaN/LXMOwf2dBbxSpYXZUh4hUCPyYlnGJgLmb0o6IcFlM0S4r
o16+0YZwpoLDwyMm4TLcuCyKuXpCxqtl+nW/PEhikoQUHCzMwiBnwOISZR0puKnkVtqatVmupXLg
EZgyhlBmgEBCwlEpr7tbHKOGrxtRW365y+0n5sQ6AusRGvTEd+IgesR8ON3ay1NQThDejXoZfFyW
xVylom5cTU497WwtXUtWPx6S0lp+Ya2kwctDOJ1iGYHJeIBsyK8yqD00D6vVvcZfCjtyPjP+xBfQ
lbE3O3zNtggzu4bUZ6ioPhoThr+oFoMSL5EgSFZUpJxDUij216Tq9vrAkMBEfHVo68amBMHgKSLw
cVWIQSBKLRgTkIESKAsebtWweKE/9tFOme4aPM0fKHKSGdU8jG/UEjB+Jog4yt35CTLSryLcBtoa
N1dZXXErJj8jpK23Ub8tgxdIYuW4romy7V68HxoIab/ClFVFUhJ6/ai6ntVjdtdAEwB6t3b4lETz
dSDfKviy6D87/71HRQKri7wbwhIBChCDPw3hupbIlECOgmyWwubBRuZqM94H/sFCfG0WLyHw//yp
ql5M7kwZHpBLGsG+BxOS3ITYh8Tt7X4z6I+mvtONvaYd++DZ+jQXqPmRoJyi82plV8dXhYm/57ZK
T37o2VB5pqOenPKQLJN9Ke9QiDUt/kTQTLcQb+eOeClt23A5VYK0aHB0vlaE2tBFqSeBCxFQ/Wss
G+KWMYfoXsguxYGZM/rlDczBLN/gpSJ1pwm6SboduudMov4T3JbtTxPvmIN9hMRalSvCaQnfjCfi
kBDf7UPJwGBrR4m2hTOSABbyinN9+RpZmWnvmsz17Z32PgSot4stJoFlsleTU9bs+8ot5OsQ1U4P
5OGl2jnSnqiTZ7dTsJ3wKnG2xGC3v1ScA17qJ1s6jPJO+xXjS0V/7Ua5yuBGpjvf8MzQi/xV4WA+
7PZP8XF0vOEmIITgER3+WrM9dOWJvyk0NGz7ydyP2rYM99SAjPoTV20UekFxhZOCEu0Kf2POJ1v9
iGf6kYcZD/ZmPsnOXSGtC3OLHjKcD7V1m3TIGQ/9zHOBLRyeGXHyqwie9OYq4D46okXielMZkIMt
RU+gRekXQV2WQZbBWuI2HXEyDRANeSY/YI8w+Gj84pnVjZ/h7IXjulLXNo4+v4r6Lk/2JWCsvFww
rhPsa3xp8IFeqxY8qn0seRnMTiD1Hn2J24JBHw3AVyKcSDxqEQBAznTz+CrqPMLjUPla9lFud3he
y6fy3sC0TD876WGWd3q4hvHa7vyaHImNVRzT2cOnoG5PFpTSBscCihFocE9zMq288W18pPqCpzRp
IMZdq+4HaId9fzLazRRvxi1/ZmAGOKXsuha1OASHlfIZv0G4M3tcokg1hU2r3g/ZyTI38hlgUpde
5Ryo7CZ6gcSmzVuzPygmPXA3e3U08OCTH2wz5bbENFTGSRkR5KwDw8i3dbyXI8oF4VrRN2Tz4raf
ZuthYOy+xj0OMViNrSCuHZOLyUjXrVrpFNdIc7dJQGyEcu7sGyD/Ot7hmjHjw/UTe27nEVGb4WnX
6Ap8nNt5NzsrH6AG5w3QvNeEuC3SYaZVl8Ox3DIsKl4w/Ef0BQtKA+Wv1pwFzXgcEi2/5ppfczNb
V861dsy2+a5oYD6QgrWyuxUi0FXDBdNIVICAio0m7kxe3z4ycKIGVh67F0N7qWDRECa16+7Vn77m
JfWOr2bNqxLTFMSqdbnlO/nN1s5Oqob4eeW4wWP5DLFIj7aac8T3hyRemcjCh9wn3IPqdr1ShlM/
nEhlDz+66Hp21l23l96hx1IRk1EzwHK5xre0VleUqKLH/Dm7gt91o58lr53vQ+wv8b+AhKrdhPC3
MP+HIWZQ9InXfUUa3ZUyniT9qvaPAcoLZPEkhgKfS0cnvethgidudgcNHzkASnJwZmi67a3zTLnN
+VE8WcdU3yEA8OoHnNFKfR/czceEuFqI588OdKdpK+frISH2m5BmYqHW8YusHcjEhWa/6p1dg9QQ
4j2k4hC3TILhVxVP36mUzga+CfNZn/FZvBsYlDbvmCG04Kc9PLyVZvAjAy+vjJgEQkhMkL8ezl14
nmAC2JDeyCyMD13qWeY27xDq/hqmV8q9K8aTJFs9Zw3ofXulBjeo3V2ZBXlDTqRMYpZ9D3sqRb3n
k0q/62lZogMoc1S9D+VJIcoHIyob37NVba8qytXoy6hX4WFQkXxOUO8qpVb9037nW96EL5F+5OzJ
kQFNqFEQgSWzCs9Qq7fDPXHRikqV08uBojtkx9sUDp6HSVv7oVirYhvWW6Dvs4znh2seVBdXvI3l
8qj/MGK3fC6ntXmbePVevyNecd7E6/w43Zq1p735uzZ2of5bHncabnEwBn4ukSdPwZlsA/nBuh5i
j28ORgb2+Dw6pFfv4BgFj/qt/bPcYch19Vk/Y9RnXMctEPOq9l2EdRJ3LAuSh9h2Zdw369H1d5nL
NV2hP10RB37/Y/WJ2ekPhAjrPdUa9Va7znfq7USjQAfgUR+WJyZ/jp9xHFIoQD8b973vEu+R6SRq
e/4ZpQj/x6CAXVHdNz0U8nWy1Yq1f+tbXq9SXt/Y8RaBuOGTLUj1gPAYN1wjFSBPlhofxc897p9Z
uAtbt3hrtuVNhNn+SsZRs7lnuFSsYCO4AWmaXnTQ170Liq7iAQgRPb/GGxdbHWX94axIfthh5ddB
jnre404yvPnouU8Qh3YW9Ztr6Yf8BEcb8WDzHvAYZIfizthld/JjcEjwGeKVQAAlwpJriKvFY0FY
1SrbRnf2q8TIkBb3GQYnbmHzB4RzvL/4ahB4iz2pYYEb2nTbXNZFK1THd02ywuJvUXo9YzfFfcYK
+VE5q4HbP6hPzXW+zjf9rXEidau/RbLuamtudhxiXZ2L5hon7dRc97f13t++Eb0+n+ZTda1RTHGD
ncSiE3pXPN7ZzMPGIjSv+tySEdqvNjMdhCl/YA98dleMdE7GJnxt9wZ1x/fJsw/+4a15H0/Z9YjN
y8re0vs4Qfo5wfYnUYHrmLiSl66xH1rB97jyXZJC1rDtr6AabVQ3vm33pu2W5+S6PEsv0f247t6h
8qzis7WSf1VPuJXvjRXeM9ThXoNnc14Zawf+Lk08TcCaaQaPeK1seGs805Jx63CFl+qjTCvLHTui
YiaW6na+r08w+ct9ci3tjLV1Ms7l2qK8m2+d29yNNtYr9TwJ+faVWbvza+dif7uSXFoo2UVKbr5K
2g4+CS+XV4p37jbY0inZp0duh6f43J6GX8m1ve1P1TvCvAKo7EX+9ZJdR/dYTf0KX/Of2U7mStDG
GEci8K4cdIKwIx/yh+4Kn8VN9yY/RkRVYqPJD9/wUEWrs/yJlwGkCuiaj0stb3V2Pro3UmkIIjlW
d9nOftcf69fpmoZwyYl9r1/jH7o7XGOFNT4kx+SoPppuf1vd6Y+JJ7tc1K16xdSd1xIf8FGiQdum
m8bNUdasjJO1M93iEL4sN91OeqZ8TfMGF4IWrnpbnMOuKI6xclxld8ouv+GVeKg+uVeLR9h8+/kY
b5rH+RjQxrTPReIVV7ydkk9x37fP8Q3sZf6NPEXr8Zjxe8VQV1fYYGi+C1GslFc+JFHGpJ+Uhdtn
tvEwRZQBlaPNGIVLQ0YJLywuE+4AvDM+5o/4QcI6MHH9Ab+SjULW17Q1ZOxreEykD/mKdtl0jc24
RzDA03JrHoLduB/5Qabr8Wf9imimQS3E/Z6fB7rkP6B7TG7xJN2QA74JdgVvpFjZNdB8nwbtJdnK
e/jy+9HjXQxXHQnBQbqCW1JEnnWffU507RoI0T8xDq0CQqh4ZY63yTN+VKazCe+me3lr3cynbrpL
ruojXQpjTHhW5NfCdbx+599+RncDl3pEooXJwXqgq3yIb6K7+XkUDaBoJZC70KgQ3do8Fp/QcWhU
5JXxgU8U/5BNLq75vAY/hiuThuCp3efrcQ833H5vb6qD85GlHjw/lG2Ja78zV7+GL8apvzFh7WDW
ewrw7bzvyXytXX73/sF6lh/rG+rmybzN7pb+wZvyUb3xFWOE4QSvQPs6zc+8EPuPmZ8RrVi+NMY0
bHQRhquGZmnyJIzwV9Nh8j76HT08XFXutWv4yquAtiJ0A6++oS3lNfk2Z1fDtG0e0xuavPRmuOK6
JjvZrTzp2OErfKMeQp5QukCu8ibvcfwxT45n73nwdcriLsyMNaQ3mhtzi6RmK18XuxYjzXPwXG/K
9QRetQppxp6C3Ue4Lj1jSxSavxvvzBOpLbzwYjQuq7HyFBpJ2R03jMaeK944H9bP+bUdXOOn8mrc
2Ly7441znT+XRxjFR3IenHsVEYbldbHHK029pTsIDsNN+zjuNJpn0urcei0dSQbeVlt6qJx5e4tl
wD19iuHTXv764NAfi+286z572oldtmvcylV28SZ+IIvhDhOmzXC/QUqgPKvcAgnSp7X62PNk3vHM
+k9gi/yA+qeG6xgivqfpfXovb+tzcp9dt6ecVtD64dyEZ+tBuSE0b97DlN1m1/ad7MXr+PUjXkv3
5NHxOGu75T/SocJhFdWu+aS+p7eS4cXlakh3pNxiHyO9kDWPli+hC+Vi6PRih1e8aeQnIvbsdkO/
+GAeoMptHeDdPeOFO6IFr+lmcteqj0TlpBva6WLYj+fgoO+dGXuZDaSN2fqUl0yX4C4xJ37FJb3u
3J5Jdg0OBFtNkJjPxb3zzJf4CLZ08GHnbDqBtvZ0rGAKaYyNGB8J2E1aLN2FikJMvtY1Psw6FXX0
AjoJP1oxRzgENZ1l3RcaZSvdBmupO0YhgFD6AieLiUCiLotiDndxvHUHTccaCihKfB9bTg9dSLoN
psAPyTDjbBDgh+YP5V4r4SO1jbVXBvqCfXRspLceMGephFNS8aqeVNdJLoKDzVO9iEAiCRsOCy2Q
LAc30DFC1F8oL8SEoYspwxgWqhzBvRdzTYO2YyZcWF1yExpM5ej5pAsOXzdLpsAym5AsxVsAtZKZ
NsUeG9QVqVEgmPZjgBpviasEIcnz+2KuEBcJi1vh0D5p1W2tgw0KUriymLaPQ9gfwpAk2XZKPhTi
K7JZhU608DbKEaJ0MY5LpzxDJ4OpX2nSDVq8Z0G1qAjIMewKI4lgOPp4KY1zca1qGg1uJS2mtLs6
qFMaTr6TFkAuNIrnsbcscnInMoSWTIjWWsojYrYbTSCNaFGHX5xshZWdQHstUawbKvzI/CAjHR34
W0yEXkaIFC7rSqmLdnUYkOW8aPUFm1gQiQWlWCyKibwY7PYDIzCBg4pJKUmV6olZyHl3Lf7paHyB
ab+wWnVWiTGtIqZDSBRJVOJoIi8BCKNgHP81h/gK7HNZJybfFqdlP3FYIpUUNrJ8elNsmFtm85nI
zac82oSeWzQAScejKvOeIUHtqLSqesD6McVdYwl5gBcxIXk+VIo2Iikn09DfD/Db12qn0RLpFDzL
pWozNlT2xBwU6uOchwlihvG2kE2E/T6i/kOGoVh/VGCLdFWtYJNjVodZpaxfgaqDkZpPlmp3+68l
scHBuXEdwd5d/bZSHPe1LGb70XNyC3f6GcyVlGheK4DIbUBgK1rFJS7na16sFpOcWuUhXSaXxcvW
CsftserTrdjtsv7rLFpH4oV72WQO+Z3dWfDOKwvysxwpSDxk4ypyqIKu1GZKQBmIMxx1k8uL/gUC
V3GQ9F71SDV7xZO33haOvr9sE3PBIqImFIy/QRygmVUje2KTmFSqxI+mo2xfFWWvrsVO4iDQ6xZT
BlFGXD5vtFL2/DrVZe3XsjhAHCpOipMUr2Exeznf155i5eXwyzFfp/+++4i2Cwpb//DtEPGBg1XX
7lCDaV9Oc9nv+zf7bflvv9nloysjIYDSiak8L9dNnPK3b//bX/c1K470L9f4t0/6mhU7fP2BTsc4
00xBbS/f+T9eE/HJVoPJw9fev33y5e/89seI0/6Pb3D5iPltbvVHynSvImPmkkMkwme+rfu2+He7
UAMA1/p2GkUUrS67i7nLPuK0RWUyArvsc9n8d+u+f4w4xbfTfu1jafN9S71tI0ymbFGLDeKp2FbI
MYXnVLe8by8WVJdFqMRUOOvlZS92tEVVVWz/mhVrC7Am1cYx7O9OIfYQk8tpxOJv3+Y/Hnf5Jv98
GrHfZRdxvsu6camC/R/p6J9JR4asqv9EOnr6rLMib/+Nd/R1zJ+8I0v5Q7c0DT7PQiTCnBYG0Z8G
Q5b2h67pmFyZukLGh2HCCMqp9Yb//V+6Ae+I1baO/bG2cIv+Cp5T/7BUR8FXyCBJSTYgK/0vaEcL
p+g3cyEoT4aCVRFfUNcsHU/xf+cc2Qp20VFhG7vAdH7w2lmhYpuVYYScTSTobxfmz9C730PutG8R
d7ptopbnr8IfyYHkJNv//mF+hykoknh/N9VKQh+8A18mXw3GuRZ5FZFn8k90BfsO+EqernATfKmk
cZ9mkOCjHtGvRRc7xRCyHpphPbTDOhknvOkTvDrtPHqMcGonEtpwTVM7Ril+q6VaDeuubgDhEhtj
QIshoxGdisDGj1VWPamfQNzJt/jnP9SCL/b7VRV/qGHKtuzwS2Gq++2qhrTro0avZTcFQNl43a40
Qo7WXWRQSyF8TEmXCDH1B9bWv5D17MqxvpVxRcf5FdZ/VLYw+bNdKGe/Mj07pWk/rO0E6xizRk+W
/3/Ozms7ciTLsr8yP4AawACDmNWrH1w7nVoExQsWM4KEMGhlAL5+NjyzKiMiqyO7+4XJSAoHHQYT
956zj8ix0yX1ViAlECX2iya3nsGLs/ugtJs5R+HbdB8dOO2RI7b0XaELKUwhFb5me3s2JBsCG1rg
pV++81rGCDvWVWybawcZftZY1M69gCt1uOxu8LO19qAEBQp/KAEvL1PtIsWK6kPsW09FMhHeU0DF
8IP0kPotqlPblvxI8mml06Go9O3gcgNiHNcbsbKm+aPO6ltlRp+uEhQHVfJQkfMj9Dis+bP8zeSo
17IuCU8Jhnd2wQv9ItObv7lXy6D77gk43ysPvR2ccpR8wv1pUJKwV9k5GaiHOMY3ZdXhY2qrNwDt
IEVGuJ2qCKlK9T3ZXin8uxqnctnozezKQ2tQsA37bm8ByIiU7UP3i81Dg6w71EKQi6sviFiGuVz7
L2PrZmvhoKI3AeGkcUqf1I32TUX3u8m6aOdPd9bzYGZyAzfqU4ImXlfgVFZsA2Oqy4z7ejC2jSbF
fnaC37KYHr3d1C8Z6VhOWfr4BKha+km/4uB4ykX1pdfFbU4CzsbjPAT68xJbwlsri9uwnUhVuigH
fZyEuxFWdp2Gxk0vSAmAqIDExDZbOotDRTSN4HzecxedwpRAn4M70wLPQZAXNz9Nb4Jg2ngOkJRW
fQIXXByQ98DD27+ZPP7dI+V7LsBU34ecLn6Kx2wdm+B2TweHhDMtXX7axn4kp51FN7ATD52jXn49
MKx/+4q+aUuHw5r8C3dNDlYL3JlXtEf7VLkuIThAVZzlYYDc+lwlxbVtgARN/P5FTYzgpOQOYxrE
/1f4xyaJPnFvRXV0GPrXX1/bvxuz4BmhzzGZisBmhfpeKSqstijAXAQoXi5JtIv3xPgtmgguIpek
j/QlfeGC2s//+GWh0JFTSnA9tALnp3tAP1D4mTb8A873z1H6j2bFfOCX6WcLUHcbjQqMuf/46xe1
zOXX/vSESsH/9kBuENz68xqVRpYINA/uwUTRtk6iG2RKJI9raj2VOay9yqKNPigkVE9h6xFoD9K0
HhG3lJ75aVnBKR/mAc1pwOwf51duWp7qlEkmNNUE7BgIAEQEYM10kNKJAoFJckGVIU7N3PzWYdcN
YyR5LhrjrnDcC6oozL/g2jZ40ymgqA6hCOWMDLBGWumOsXmLZQkKmgv7VmX5MXBZACJ7ob+TCPAG
pwytaBHRwo/HGsdluKpLuCmu33ztzCdVwThGhnoThNCs8WkSOVN7bx2OFyW5Mq1QZSj2sEyLiuqr
j7+tlyfc2JyPF95ylY9b0Or9Cl6cy4lhWiaebJwvnYjFwHQG+APctqreGS7egIR0WAwR06M9lE+9
tXwvSyvUgwkcPmtObQwmqVHBIzhOLizgzZW1/eLSFVC4PTHNeu2KGkexwdZt+rE6ADYDsd6b5LZH
JX71fP03I0Isqusfh4RvmpbFQBSeD2pRLs/ud1LpUIQZgRDNSGCLWHBCu7QYbtj5znsjbGEiBHe+
OU6r2KqubBsCMgrAq1nPBj3Y6DiNGAeGLXEXNiYi2uGhbx4snwpZlqf9jijIh4q9ylpi5tM9RWjD
7KPLUlhPfYqaS+SkLGRAVFp30/XQcWNnAFpW09c05NfEW9zuUAynlpBD6Wu4ERlN9dKT29Ci0WpT
clZlFO/ifPrsCvfCE4m5cSSWHvPYxBTNS40Ab7AqJJbdXsD9uSpn55sy6OmH4fQ4ViGRP77clgyn
Vm3APDxAHL7MZHHv19Tx3LEhzb1U9LYs8QK6V++E4+1kXqDI7gPsjqmxkdQj8TOxxYqsHFqFhVcU
n7FRFP0uHoxn15XA8uIJYYH91M7lK+HDNDNb+dxM1DXzLHlIkYQiMMWIS5hCGnqXfkYJ322N63ru
j0Czks3QeXe8Lr5vLzhEfXPsch/gV6wf7LQ6CPRYvpkndOD0VTOl/QYQ59rLeKtoKuisXVM2uS9q
+YlKvdxT1NkVVdOvrCpY2nNcNzFgdzEba8TjHXUocKoqSKt1Ngt+Np7WYyhYneZxw3u1mLoVkiws
ZwACEEXYqKQiNl/ok8ZxCXXlZ9fCnd7ZmsGYplOUdlO27E6tnWOFmORT2JJW7BMPWV/0kTvcgElM
dsOMPk2l8LtTuzyOuPgYDQwJBI9UobEj7nRqswW0cxocitp2pMSpKSSirmVxtpFC+FncbX2nQrBg
5S8THaZ0rOMvc5Q9pIBCElzJqRuLda2maJUm8QEp/QGX9IYa5k57kqgxBsOEF830kGOkdH0Ydofa
xDBJ7gUNxym4CyKXQqUxPERtTQ/Dap5yHtfVYNl3sfYMzH/wpFsxvwOCdhW/hqXEBT/hfJG1vHbN
Grge0RNMQ/a+II6JSbZmFhSR2JukD/pyok+LWkSNp9TC669LkyDLrHoaRe1t5iBrt8GIJCvvrb2X
i+bgQOhYxTCGsEARukITAKBgwl6enpme4ng9zN5NmVSnObZv4JBvqXO+5+V4x6aV7rzyVmT7LvJB
unZWOLwOoriPTO5/3pjmSRJ/3JItIwZ2qJLdSimrfFf0xoMdMjPPBVOsExWHFid+liYL253nydf3
rTH0a+gMMbhrcTk3LUYHi6e6s8inIzRkTWvw1eaxQcmSI8RBuWboFGxkyhSd73FWvkI6b7E1IIl2
84lmYliBnszs96C7COP+GxnW+ki0Lcy2kRQkIhCyun4ofHm82+kgvkLoKVa+UVyZIxDUFJ2fF39R
+fABhilBVgKS1KquW4SIbv3a1f1j0Io35Vyoer6oJwEVLwCcpiYvXXVNka5nTz9noBz7LmTT3e2l
ot0+UtWbC2At6UC7alqA7HH+1GQD2p4seFc+rbolgjMLZjqN1CJdO3cRQwxEAzHVF4YvbrqGBMgJ
ltM2UujS1WjtkeGD9Vkw5Vl2ORThIxb1tV6i2oaWtJJKZK9pwbsTQ/w3UYLlDSZVSBHmmq3tcyBY
TUhlUneVERS0chcFjEWLGRzEruR0gCfzYIxdDjZqHXJuhFY/0YMRdMMyp+P3m/rJ1yhx4G7f10gF
UoeHuSrJiKyd7skLijujq27g6aFsAZlJQ4FOAPyVukVR187eE4RucP4FqQbkLDBHzkviT77EtFJL
9rs42wLrLVZBnL6HyWPTwuPSE5NmbN8VUAI4dNEdsvfdiEzTihEb1MykaUOTKujIuK1CwKJlMOGo
pf461OVGeg4KlB7LeeIjGdb6qQomuWpFT7t6hq1mHRNdstwizCJYllZYMP1mJG885S0ZADrdyCD4
0rfB3WixVkeBemqrZu+MFrefNs7qzgTienRbpG91QoptPJWQm+pmXQ39ziTn14TRsGYfuTKcvsWD
Yr9UgfPqk0VT5T0bPNbNZEBk6BYXlR19JRF8yKKvuWPTqq+NbM1u6qmrwDV0YBzQ9eslVPnZNIKv
YZ4c3EpzjAiNL8qdNZLzkiTF9VBvIYweQFO+DM30mDO9oAPzCeajx9h5GSi/YKM0x0hFdyvwPtOU
Ho/0Gy50KJ91ACjDc62tLuLr0o5fwuilFaesiLuVqRzA7Hawt6oRqUAsDuef1eArN4jLd+0cbKcx
kys7YGugLTmRR0DUhBrXXqSfY1cLan8+Aa+gT9eNh6y26QHfki5LqmJ8ANGQbUa+XpjMuR08wsHF
cp4pOmeT9VyCEd3UptyKGtKj6ZDuyBxHLQJiQuL7p7EJPgn3G+HrlzxqoMXiCrNxTYztVEdPMXHr
o50SE6NfO6M0WTpfMFvLF6O5SxPzPtdzsyUcg263MS/qTqb4osnzV1Uae6I1N3pKU2SUPnTfCpkq
iXQfcUq/pZ/ei8691RosrEcV4WhU4wthYJcdhPehGODzGDH6LuNpmiznOJrdFtvsAEh5IcI5yLhZ
BrINLo1bVZ1EVxwdSpsXBifX1tmFrqQPvsSycwD8g4MjITqhoYMw1WEeYLs6o8hF8g0DHjrlbFDX
GdHkYsyrj3929s6f/fkhclEa5ymaNRh4YJ2XbLDBRy+M1QMEH92ic3Sku4DtOpp5Z/NBfEYg5UmK
ChP75vm3+Z3w9j2MRpJTDg4tpcjP6f5n3fWZEKQgpDU+SL0zkgniLyuHFkhKPJgKKkWATOJOJeGq
Fvam0AKJG1HTqYgZofkTQ5xl11E2vSEEmj0SU1eiz6oNjC4miVKEKUAetBQMKfWBDfxWzzmICL/4
kFZ25cV3BCOy05+i2zAcr9gmwUjz4ltdtk9FC0xAJSecrx8NuVaE7WwsX7z7vfvmoEzk+DmgoSHi
90Nk0a1A5GkJvXj/cMunhGSwyyACyWVd759ge3+whzoN9bJNQf+bmjNLH8Uwn6TkZkLHBHmGybTj
VWYAkNsqyN84900XZyiQtvtiO9CLAGkFanolCYTuROEcB4IWLqpqfzZMnPvSrhjDLUEfX87Wj+4M
+OZGq1aeopxH1EgAwrWTH16cPxQaWBxsm2v23eHuDGyaCVF1Mi33FGlqKGaK0CHCL8A2NOVjqrqv
7RJacb6758/OYyWZpbVJppB9th31WOD/ZZA5f+Y7PRrBGh5WvCjRm+DRFSRKEuDzGzA0C8ZkfEwa
8zVKqf7oofgS+uG+WAoaJorvFCcMB6aDA7ECKa28FF30BKYq2U8k/c29KQ/JyOpGQgYKx56++kR9
J+o0B9eh6wFMqWOas4lLSmSENVu3tWMj2TYLuZVi/uZM+niuYXYpUEyYj0HUkp1Wor8h7nOHOv2F
UxvbI9Mwt+4Mi6VkPyh3NvPmVrscT0LenqZLPweHgpyUxsc4pMGqafgDOnwCshqtFRhXNjdsMS88
jpeNFy59WYzrtfuplmV9Kf2dD4lhhSbUrUqyG7oDrV5rdT5yz3QkyVdyJ+iZ3bESub8Zl5dLQvuJ
HKZt4CeMD0p45zKXkQePtZm9QTNnX6tgbJCz9LUN1adDACdkm6M78velzXVsGvZaR9m4EmDotkln
3qcC/0eo+SZvujEG2A9ByeqKTR/ABPMhcSUro6JJSud/BjhGCEyHrslyEf+64jbshoTlmS0chBBQ
EeGDbIpDOjneurEV0ur+PXeRkSaoIshC9y5Fcpn1xKDmIVpiCMTrGMzQwaOe2r23JSeoZcSMc+xu
6qWO6c5im8e7waJ60HQ5Uh+COp0GYUlk+pBnl3K0DwcHVrCZHUfJM94vZUX4bgjL9XjXec230KUi
QMb4qbKWqOiBQoWbts+hXxHZTYVDmuUXq18CH2ui9VLwao0jwk1GsCFtT9JHbTZN1NyLTd54S6ol
F+UaHZznY9meeouH+3x7YmYa0oK7tRumbx03glik4oswWcpSKoNaljdpgKZKEX2+MUJ9Pzsj4vK5
4vFQ9rVhI+GRFE6Smt20H/j3BsCX1YgDat3xrngpVQzSoV+TPrkzQmq951GnxnibW+bSsmZ3okcT
Haz5Oc/sH9BInQshqmHwzDao8JCKI/0HE+Ks/5ilDsTx5Wuc2moGFAF8uER4KTtejtRLJcbL5V3T
OF+zitpQQCoThaSPxDDJVX2IB4B3Uxzszm9pAv1xS7rQUqgEOs4+pyDBcfltpXpnb1uy8RniSy9f
6rjGTAhua6KeGrqt7tRDPo7XaUl1fig5y+WJ4696MyNyaZ47sJEwlyp1KCg2rCQLxXZmwK/Gjvt6
Lm4XFOOobGssuSilFRUewyVzqVS9QBsLJrVGOi1GCsNl5WCF6rKOohOS2SiXx77TBPJM6VvkUIWx
jMvBoijRpEgOcueeZHG1A5XIchx7p1pbhAwbJUSqwd9BiIVQ7RTdIQgfYlqlRBbPPLQJxZoGMCAU
ewmfcJdpTgpzgIYvmY6NIaFd5Z+cCtC5FSHKB/WbjtRwVOSyYjqYP3PzqVsGsIwprBmBgrEFXqsJ
OR4vsGNF3cxqzDtdefvcpjpnppSVZok9hFNluww86hegsdTp3JOB2/VJeYXbrP1HggyusxmvIXjp
LRuoNsuJD6t6tjtoRc9jbHYKvRlTGwRhDZhlaMTW7Ou7tkUSEZfq05yZafvmCrohOs2EmL5wklTD
LHESwgECubfMvN4LkQTrESZ1brbU1QzsWGpA/xxz6wK4NWEYXi1V3FBddvV0T67Ds5nzUI8uxpUs
qNYA7ZY6GrvgaPCPbijjzcTzzF/YftSVwkKQxCdpERFQ0eM7pA4F0oCYR4M5ZR3HpKsZlDIhjQxk
kwZVuNXJvXIJCIaByRK7CZ3pyIH/MtBlsTKpGCLaYZc4csxpHbjcojNuouCQk+BV1ofGFPWGdrdy
9J4wwvJIp+A5cbo7s9WHcsnVEIR1UsRG8M2xA6wObgIWZ3jN6z4i1Va7r40F0hQ4+ZM7ewcr994H
3/iK+iVZN5bhrAU7uJq8LIttYZImlKKkvW4431Qifa4ykJXJNL55UuNHG9RxsLNLlVucawqsyEGG
KG9w2+swEAfZicd6YcTPybVZZ9f2lNz1JaSmLE8u5wDLV5g1JD+Z0aku3d+sPnvpIg6Lib8ErBOP
mAIxVR5GkNDE4Wol8sUK5wjqQX1tBE69p2SbnvIZg54B49/pemywgSqXjGtsat1d4lDPXCX9YZph
dhJg+RHOokbAFMLtps6M/4cA4Ivzh8is+/y7fzcBZc0aIojRlv6pqUn8sY3ovuEKyCkASO05zCHD
aBB1NMsVc0m9sZmXVuNsAv+M7SkndrAxL87/DuLwxrIBwKrez6kukhMY0pCdtV/Qq/O2JsUCosQF
OGBt7l1NOtFk2NZFp9SC810+rWREPPPy2fmDIkmctRii3p/ZRCGB85xxYQl1SzjRn1+YiY+n5j9u
o5Q6YVP6uzSyH6LeTi7RedaEH/DkqRJZOGUR6HL0JymZcjRujz3LkTyZxBttS1Zt5NUpXuF/fZAB
KYy2A/cuLuviZECMPBeC/+/X8f9FH+Xt7z2A9tzd/lpWE89a3P30z/88bO+3/7H8xL++48fv/8/9
R3n9nn+0v/ymq4fd48/f8MMv5WX/uKzNe/f+wz+2RZd0013/0Uz3H22fdf9sxy/f+d/94v/5OP+W
x+nXagRAJPSS/2sEynPSfi2ZYosf9Ai//9Q/w47cf0BAIeNWgiAhDtlEEvDPwCPxD9+3XPKGGJ80
2SRf+qcewfuH6RMQ71t8RaAX4DL+CDwCkQK4xDMD6TrsFf6ngUc/UlA4d1HNl7YpHJtfZ/2FgsIy
EKtexu4piMrm4IXdeON09xKgwEHWRBv45RBfS9xNFZmnxyICO1eYWG4829z3jr767u37Y4R9r1mw
fmw+/X45noD+4ljAYwBL/thpAOsuKqog8mRLQUu6iqtdKr4Ok1fdmMU7k3ZFkZ+9vjFUNwsW6vch
/sMI//71gx8aHX+8vOPy7gaB7fs/tz2ZCOeWmphzasbwtfSH/oHIt4PbtcVJm2HGlp9S2FB1ly1p
Y/u/+dt/FIecX5yhwliRiBk80/npb6cZEUe9spyTyrV8L0OiuV24hjlc403aJOKRiMkTdWC43DPQ
pfSbm2f4wNP8lLZOt7dbwn6i2IzXuW7nw99cHAqY71pAv1+cxfmexqxpBYAKfrwxulYcQozGOWUh
mOe0rV9lRmxkXYcLRwDnQ99yNI8cUP6SFGEjyffEM1GvHsRDVhrTkTSbWo/+7tfX5fzYmz1fF08D
tHDpWiDvluf1+9YUfIc290YsevEQOvuoDkdc2yiTizD4ZOeHGc5M97bIaJnMjt4AapVLACDd+Abo
oDq0qSMOdjvs3KyeThMbip1h4nWHh5jemMRfB8OGeJPmwS5Je5g8B3hhlFgn7Y7fAMe6LKOvaDuJ
nlXOIZmnmmiiqHxzu+DJSIVzb6jqlocMJ5lVbMwute5cMyXsXVSU2ZjmovCzLZzmLixR2SctUpI4
xb/kimdTFMHlr98t68dG3vJuwbv2XbQyFu1dSrE/vltEIbMwRaFzSkog+hH510SBW1jzeBvxtIfJ
ah5rXDoltmIgAl9LCJc0uv93F2JZzDwUby0eqJ9621Fqm1k8Tc5J+p2+6M34KjdD+37ux30lugf4
zXtZTe0JMtKx6+iY+cb4+Os3468jBxEY/VqJ5Ev6pvypq590VWO4Ze/g64w/DXFASj2vx346OkFw
6ySYUkX1d9PbX2dbXtMVaMD4L0vCT6PVHFIAECJzTmCuDmNTyo3RigcEUrclQRq7NDDnUy7Ta9Gx
jVezd2XS/2XHY3/hbPc3j85C8/rpkXZNW3iIcGyHG/Fz0p0f2tYwG5Z9KlV3WSptX9pBd+Xj8TfT
LLg3/emr9Igfp5FJT55a7G4eiis0yfOxJeV5Y8eVddV3eBzbScoL7U9sFt3s3qa6cuQA1VM3UiE1
/JKuA0HjCtystAYa8e3Q/41WQvx15nZNh3XMXCZPB2XEjyM7FJYIQ1c5J+0Aky7mKrxpmsjGkBXn
+zE1MWgQT1sZlHcoqzrHrJX0JEmjtsuqvm8BPGh6GauqV8XOn2m/2LpRm7KKB9ioECSkMK6zNsLb
HQcbl7AgzkAKE9QULXhK7LCdi2dfVpzHzinnvx6rP4pjfn9uHcdGNLEMV++s2fiuAa+ywB1zVTFu
lKwPo1EhPzG5XM2h8lQPL2Cpy9+1p//lUmgt4/9PHcjvr4l0z4e3xjZE/Px8jJXflI1Xo+2DHn+f
R9F0WyXNrVURqUOgT8BxF2JInNn+6fzBZ8/qfqOum//Nomz9uPaw0KNCQX8TOOxQvL8+qVXclTTs
KuOiC5WxSyzzwcmCbO+5kVrHYwLqTKekrPk+keuRYV9BcWclbBv74Iu23wdZtImiJnrgWNT8zaIt
f5xRl2tDnYNm1HV5pNHq/LQuVmpGNWR5wUUd5BgZM29rSXzbasglCwViLQg9kFJIAzI9Itot4uer
PPTRcQ2bSGeCtoVHE2mwjZOWQDbckRDDIeKwHdQnFcpg35QM46KQ3oHknm3Argw8cBtsR8EPphPJ
UGIKT6PVYxuuswjLcm1d+4lbH6bOD6gUhndmRE8u8gmhbyU2IdKUWmrQuOQ4JPnLvk/FZG3katxR
6c23bI8UUXaJ2BAku7UMhNec3sxbfUissjz9emhzC38caUhqXY81nAeXBHsb6uBPi0FBSrMz5jaw
m8giS1O6T2SN07xIaEK6RX5jLwG8Wd2TLWR0SBe59nXpurjjiUzmpLhk7J5TiGuTmMTEl+TqlPV0
kdsT5V8DsdCSGZug6dmx7XpD5HmcKesxdlCzxdVoX0ypa5P75N6N2kz2maIt7oBx2pBaiYZAeISk
tOleuxoOeBqtKSEIbjY0pNiJpnUTEBU2n+1O1ognK8Wqg7ljcS+d/z2mGT7uwKOqcKZCVeRJ7EJo
FvYMJoVC/rDVlV2ekpgGKzCl4EKPBzRJ03WhwQBlfX4SOiqWKENSOVKPIaQJba7R8s4TaBjile7c
zjb2tU3tOSmeKY4NxznG3uXLe+a1+LBsi+g1v03JuJ2yuH2IBaiZAUYzARsGWCDXDW8QPCGXJB+i
Yw690UZXIsCc461rVpTJrXlfp3ELWcanDQ9NbqvQMQECaYNLvDXoZyB4c/fEeOEUfbiu5wwUylix
7cmN4sKmWE5g1otnUm9OCIMhVH18p3NqPGTZW1qkL7Y80D0i87wHzwE8aLwEA46xXpvP5RBFx96S
730HEKJqUzzpxoR3xgrLfetlGGI9kxCZfLAvwLLUhLUh5sTbfp30tnvVBul+xmN1KhAnZ13gPYDL
CWiphLva77p9MIfuxTRPT2mR6EtKXQchzfho5u5HMdJJauOg3mZeS6oJ7FzUKT09vbiLbgdUiysT
J5mdtfGbAlDt+MUBKc5w7wnuubbZyHf9vUul6zLMUDxEMiy2dQqNWZXxI6FiHoqakFCgiI0HZOS9
Ht3umPhIPZIi+2zdNro3hvDznP6mpcq3Q5wF+7FDj93KbL4qoi+qwuRFj3uT9LRnuzCfVmL2/Rdd
NchXiqs61d4pjJ0KLwZIShV6emtlg72Jpql57FF6BIBNeqzXtt9O9/6SS1fG47WB0sfOE7mdKxPf
PsP6aAXU2TrPsLYw8UU9F1sUtEC3Y7p0ZdOzn7G4N8T0KkQCBY5ahYS4jvrq9xHeFDThc/IJ64DP
UP9+BkRLncq5/EbY3bwKgrm81X55zUwmNlU8Qy6z8YPL1pwugt61Nm37Gwl++im00TWg3lIJmhES
x9Y2J+l9FTvpidSIq6V7rDGtPZBvsI8cHd52ECjSqYWSkAKGCNyPpCBiQuZNs2uN2FoHaiDILZpP
beaRfZESbO3OaXQ3pfU79Zr2gPSgOrRRRhwLZe6UhJnBcVBUZ5owobTxjsjk3p0gnE5dXn7iENNX
Ec0ArF1Up0zu6orQtuQxkoywIrloKf5+ccKHRiSMir73vqEGpiJ+X4qlzInmaY3RoblpC4X6Oc8v
MjqhEAU+A20ZV5ls39usq28cb0DhM/8WmYW+KPoJ3payy70i0DPBSp3V3nNbNm8Jgqq2lPGNWyIX
jMLI2Ux+oK5g0K219mzQwrzgWHqI4mumwLmmAIC6/ZqkOQAwpGluzTxAHEK5dl0QE3FZ1saXhuPw
XmqvXjeox5gIyq85WwrgE9gVLau6rRQRn4MPjqpMwisR4zwSc/FgjjHEhcCmizm/xXKyt2k9QaM2
vOxI1tUmrIe3hh5Sn7f7oGg9ePSrJiLXXJMiZbmXYO4OyOKuUvQ8dzbiGIiTO7dDR+TIJuWxA/zT
tB3HUOrcj4V3iGi8P/YW7BaZIbqhF3dpWCr8QoLqR7RIF/15UhyjuZKh6O27rKp8qB+gWxHwldd2
yIyE0RakXIwqm8W6OMAbR7GXzUih6mecrwGAnahButDD0BiCx3hBvdbtsLfB5N9Qg6YpROOuHgEu
2IWcHqPL0RzYXTsmyLDIvE5KKvtDVK+1lRL343Cmzkd5bFtwxzTZbuuQ/MTa6S/DtvWvjPmqGXy9
Ox/OiPDyd6LreMvgztOU8dHvNT2pklqQKjkaD3NLxXMcnfoYMDsRHrHqymLcEkEsT2Qx3haYh7eN
QJaQE/YGWqh9pMzl0Tn2Ud2q4C3M3ZJkjqBYp12qt67W5FCI0X4eHEgNVTpuR4PJyZ4VK4RoP+ap
jejb28OxCEE7GZyGVlrWILLKvebMQJqqM21LV40MEnEXGS1MKMlZIhBhzKOrJNwfWHlVkT16xphd
2i2pyY1xILCt36zaKppO/VxxWqzG25ZsDnrW8FbaUF5WwngKGgurnzEgSIkieAB9xTFeoWaJGw+K
Sc+c4jZ4VAwjh3rm2TdCq55YvHaHhyV4qdvpZciS5jDmTo8nsX6F4D+8RBN2Etra7taM0JgUNdIw
NcNHqJbDhe/o9tuUAnPpvMQ8KbzVq36kalQ7xScRw/HGN6R9WcfeXefW+Q1JMyjSugoeASBgchGb
O/bhMy8XRNsglLusauJT1jr1JrIaTKdyVyHXuTBizi/2tJXmbO/cMqb6XNhxSziLudWxco96Gjld
2t3GCYyBdF4iiEekosYITEUQZHE5NCkJ02nacB+RmcZLC711qN9YtU9ECSQ4OY7ViS5ttm7mQV8w
D5sFR+LAmzzO4xhk3HLJkQ7cm6as6zWdP6RhTrzQ3yzzJIbsOuibb/iPprcEBgfyhj3qVuNqbB2Q
eGl/3YYusbWWCraEMl2nJNCQl00oBGkJ3crvKHkJaqks/iIle6NooHMyLUaD8g9hieQaCKgmq0dA
XwgcZGd2Hu5yO0nB31BwwKwN1+D8imkd9/vKpUOu5CuxAfoyDeHAUMlDcCFSeUlTLUFx1ohLJ7vA
m+Ksu2KSxzgu/G3Yu+pqZAXf224b8Lz7ELQyY8fKiBZqDj68zv+MF2NH6ztvQwHVrEo57jrmtggR
EhK/8BuJtQlHkjyGtjrcDnknd0FDgiQ0elzjdrMNGwB49nBduD0HFad7FQbBPePJmBjfuVV9ONJ6
swPB0yWQCYdjurfGhLXDoUiv460z5C89+a2HQdGghy6wai33fqSFuqNhQOe8iN9c97QUw8bYxr1Q
jhOnlM+xgOo+iPw33+ufZauOHpEGbgJIqipz4A0FAgid0Gif24eRR3bbegXd/eqt9Su1z4GEbqd8
WEX12B2zIAp3DdkzDfGS6zC2rpwa3NSQtleG8EdClJGCWt3OfxxomaIhtb/4/HeyuG26m95Q0Lq7
JB5pOaODzCTxEtFQvpv59N6jAyW96KvcDlYNWsnMHgYyTjaVnxKdWzmHvPmCmZ/sTRUE5Ce09Mjk
N4E+e92qJtumVg1OIoOrwc0oMRjQSydjp6zANFajvEZPWa513VVsjBXa/AoBYgH0L2zQzekJ4Ukc
FXeDSTqtN/Vby+7QMhvWxkdeDNKCt4dwjCZRWxj8l/XojxuVkknRauJoiozcztzdlG1fbjLEaRud
lNdl6nRoEXeesGjaj91DX9H/JsFqOG6CICGz3gmsdUvQChCk7JZo1gzV83iwXLSv81Bx9ojkNpYV
h52uPUxCsciGBUVxqbaVETOcI02ibtU6KyvtmnU9hhsrsQxER/uySzR7WVDSaUBv0p1vajhKtnrt
lfmWx7m/c9yR6JLeWNuyuDG8Biqo2SHyZ0LnpLZhj0iru4Xk4yNQ6evkgxPvwUEKuG0cUrmHxvnC
wnDLXvSbM2Pa0IgE08irNuw79cYxvDvfSJK9QMZmN7LeFXN9nxUQQIHJ1gS4EUgaeLRd1TEvabn9
f/bOpLltYM2y/6X3eAEggQSw6A0JztQ82dogLMtOTIl5/vV1wPeqXldFb3rfG4YsTxJFZn7Dvef2
E6ecZx6hG/+ZXVoMQdAkx+YHWWAOed4Ip4WmrFSGReS2/WLGnBZaozMlUgwQMcmkWmQvdBXnZST4
w6sKvCtRcSiUmDnHJMTVKgnTVhSYNzA35r2nD1H2Te7un3FyuTOE6e3bOT3Mk/easATfZXXMRZCS
x6xjEUqlrqYl6r3oEE0CH61xhURPusruE398riiCOT9QzDtINAeDo3JoGNOz9iFzZ8KJYvyeCEMU
g/siRgem5Ri9jY34FpUuL6JncK490Il1MoCt3E9YCiJLWttldSSokuun7SR8v/5LFI9LHkOeCQw3
zLydghw/LgXzXRf0mh7gpZblV24gi+nA4B8z+zsbRnTiJQjHfMFOZQDJmYv2WmJVGTsLjbcLKKbL
r4pCEHvNcCw81rGOW3mctFP8sRy6ur33I1K9ozFQ29xpn2ybf9NYtSV8ISc34rtowUhsBgh6BIFK
aCiZUzX3+Avp1r2nYojbUAowcKaVn135021QJ7hOOSFDP0bEbWLodEHFDsjhR2+FjwSJz/Of3duD
0rvGoh0nKcjbORqFHt0ER8UXYVETODxnmn7laM4nI6BS9m1ul16gpdgWHV5OhzCoLaZEZLeI5pNC
PTuyZ9+aiR7PHULrVkk4ltyu2nIPWe59CKvBJ3EYFAxZm5AlTw6/GvdHbnffbLwpT7rzeoXZhHyF
qnUurUjyLV2OOJSLdU2QtpKMBL0IecWZANijp9V7YVZ/0SKhFpwqityAdtj1t52f3ytuucjWZDEH
8tHo5mov8my7MJ4+enJRW9sMnsc1Qa8thisj0PFFBaW1o7dYdnbAlEgsdbNz/aLk9snSnbXSfSwI
/FsxB8jjnE8mnua5ieDBsC6Iwnjo86OlfI8R1mRC4CkQX0Bx39a1N++9MbEPU1n/wcBn3UlZXgeO
4bOVUGiHgbc3B+RwNsYr3BVTes+/k97fPiJvOr2PlX4Uc7wQ8Pufn2+7FfO2zFg+ZAkF0zExhdq8
L26/vD3QlFQmTzM3biXIuO6dlTXVDt1hyOv4vhKCTIOuHOYzDJ5Tt36uuX1u7uJvTLbxsZwadT/a
xlGZ0LW9Olb3twf3vz6SIoILpaAQTcp/E6P84eRiOPZyYuiUt2MA48e4svPhl95YXzNg6huXJMzA
Yk8A6mVXJXn1me/LqifTyshJGUyQz87p7G8Kj9Sofo2Hs7X5SVc8hZ61jPuA0KZM8iO01C7R1Xdb
pFhTsrTbttHw5I/HACA7tzUCf5wYjFfQlmJ4JY+x5f42oefyLQ1Fu+9d+GSMtu8aYibiAal9zvKQ
gxMcoyeNb9dtrotD2FWmmI+5XDOZ2+MnUg+oFMyDU+KOMq0HhjIrW5duDj98vtmwpc32SYqUvxnm
17YWv+YEExbtyd9+RdxIp+YNtM4YY1KuDIDs2mVKDVWMn2nVeM2pJbXiGdP7tbVF/EiwcGYl8d3o
FIcJafYdManDdT0pxxlmbOIqytoiFRdkOsj4IKGfyK9zwnKBLcTQAy131XdXv61Rr/XFQ7sAlK5U
Xh64pKDhCt48UZoYz25vHR3UxKtxiKh6c3IvuV6+Z1HGL2wv7jy7i6++XxvHpjKoC+YoeJAAm9y2
eTIzrFMNpcVm0Zb3YrlcJpGyhtBAVX5pXf0Ak4bLWuXjEWWpPmbZHHBidxN4cjS+c8VbNK4V0lor
PU1lujUMlP0wXVDjtHFyaOyhfDQZlaGtLtHTBe01StFl2uOHjg0Vst5wrxhOX2RdP6Dhyq5lk23a
2pN3Y5XEex95yKZQtn/g3hwPsn4szNbbIeCzntz4Ocv9ejdGifoYWiBglRV/ldW+85HmJzLxwqp2
RWjYHTCqaPxZGjm0yLyDljrVJLXNqIBKDyRux/E+Tssd/1eeWeW+mbgHVJ80L3l6ym2nvLhx+bup
m/YBbW5yXAa/YhTI7Wq702cweO+LjVcITpC+8K2TUqrtYTdNCmqXOFOoZofGdyQdiiMvU1HsPZpb
Iu8UpLhHe4HeOalRoUaLyCyuZL9NWixzbAQJanOb+bmivO9UX19KVX4gJDbhMefu0cNNcvXr4iWY
M2Lty3rvS+7/rsv1tdTMT9RA40Pe60dTRb/Q3iZnWfrP8+g0VwQXb1buWhdrIqtRMqM7V4vxZs5x
+WwJcaLd9sOytpztrfm0S7yN3SDvmBSpx75VMYSmiINaKEhwzA/vcMtCLHRS66414fywjw32ABdQ
BN4+efszY+EOd/5LAT/ScGT7FDtm/DKOWbsndpv5+0wJsB1jKpNCd09D4HQnrkIMn1Nekt9dOu61
jCax01LMm0A7xRryyiZA9CPTkUIdPP/Vqozm7KSMMZYSGGJRAmCn/TmOo3wNsOUd60Zj2yvB7jEW
PVRjHWx8mx04Xzp7LXvEOUdUopNHyOhcbGC8jp+R0/0wpx/pGPWhyBPEsiK7tqY58DMgF2+uJoO0
8ygORUHpyYFl0ofumgbiBe9GvloOOVtDtouo7PyE/EMJh7CMvxNRcqliPXKKO9b5zqZO3GKv8ZD2
DSZdsi9GRGW44bL4t0CXvFsMYz6nJJr1sQyOfmvYZ8fu5clU7xhu5vPtgffR8+IA1DR8TlJ/qjl2
GbUgz2MPPzKzv31UTiuyrEqh1hfMDTAkqvJi0vSHgSDBdfLkTF3u8qzkPiNNoiLH85AbW6qx82K1
yWUY1qUcff8I47UHaT74hGiOAxw2hQwZ1FdKg8H8xBdXuFr6YnI0m+RcE1lunbSIvQ15r/mpbWhC
7Fm+zKP83Spk66m8na/W61hP7gG76tPYzHiLOa53kzs9JCneumRAyIsLvhHDqv1Ed0psJhh7MdL9
9+T1CpSXnuhaUk7/6NqZTp7TXoxlZFdFqR5K5K9ZxjS6VuVft8mMC6f/kSkctO3emY8ZYT4VLd8s
xQiTuYHOXwVv1eIlT4kHj9JVf3qnlqhn+Yon10h3Q8fpSEuGBr1Rd5Ys8ElrtJypkVJlFVB8dRmJ
I12syonvqDk5Ud5H8zmuJ4e2ihhW3g07E9UkyxOkh5gS3sVg2BfsCy9TY64TkI1nKLkLPIb7vuog
go5QIjMGVEHefA70kqc0YbBugWFDigmRdkY62zu7fkLmvLRmtu/JVt3YqUl4ZlYjamEMNtszHh4L
Amm6PAq0oyPeQab8B1wPzxUrra279BAse4QlmPmIhwzARIL1TR0ZH7TBHsOtHIy648mcMW1ZHpae
yBA/E8s2D0be3HVOo0/5ZIUsb6NDXOUHVgr+NtaV3NnTb0ZzBt0aIz1JGcp8EbeUw6Cy/jYZEumc
+Ja5Xkc+E4rduPrlZXZ8H09PSzw7xyUjaEFVSG8DKAVj4d8n+MdOpb0SxEmNNcqxX4NQWGNb6a6y
G7VjGAI2NdFhvJjlZZA935sPkdkjv7Go5J/a0f3eCzJA1UFA45MSAFx+SC4GYM10PfDFIzf6qQNz
3NVWMGLLHnAyZkgyS86l7YKIcTd5pN/SV/OPsUzJkNC6Vfk0ZFG0t6qvlmH4UZLRjdoZ07N8Vg56
4c6Ovhtp/HGVyEmOhiZH4feZoOdBY0px7eSs0mqPPiiJvbNZg47ngHiLLf1i2r7aEWn+c9RyCVMc
Bnv8YNi4WnQNGcf+oSnY03TaO+awWoJCvEdK/QwaAZpFzNW2wLMfEsVlhWWQcCrQrcYYKPMsYpkq
SJU3gMP5xZTvFvr2thX2vTen710s2HhkzXPa9L+xfvJS/DsmVAs1ayc4JdUF8ozHSbH3U4YiJAcs
5o+lAWBSJDXxohnyzsqf90uAZ9vATO0pjVvY2Mlp/B1U64iDjXQ4Ohn5GbU+GKWiTE+2MjUPbIS5
8fIJcZY1Xy1GFHtkZG/uVOTh2ObvrmxWymtGN+RSNAcVHtdEyzrMcvm0GM4nHgjJeeDbBEUWu1k6
5S6wRbNl7jziynY4LMT68jagpsxm2DR1vpOz4x4YTjPysC61EwmU6DNn/Fx/IxHj7eG332bU2uHU
4XHogEfCH8Q+bjEEGunHA48CfBkYZJj+vh6x/+nyKVj8A5mI3bHtRvNcV5gYK2eeHgcTxzOFJMMv
jHxJwo6UqTaLuKlBAmalLxMt/GUsQ4F2Lpwpvc8CIfimkhByUdakIcequ4Vf6JzdBGaqUy8/Qex0
b3i93QcZAzcYAvVktwDV3TF7zbc+i9UGr891zDkTIqNKDzYu5P0IH3KrnXm4jNR2tqfgn+kTQsvq
2tYHfExvhe//knlZHX1CUOqs8x4qVPkBc/r9khCEauY0Fhp8TWC1+UOyDBjPxPSiWRnCVO1eF2VE
l9gp/KsDc2i3hjZhpDwsvRMcKo9CqdJtyshJ0AfbdEe6wg4BrqhsJev8Gf8qewNef731Rj7ctGud
LCQ9+GwMjnpxl+RPbwhGOeVS3OH1vnfJoSEcBIa9WenfxTLQYqRtexSG/wvJlk0WjTDfbQXOoEvE
xi6y9ljB7OgxMLNwnx4LCq5zXDB5cYKPcl12RLb6FFP5occGPKw3qiNV6W+75LspB8APvtasjDD+
HrrUw6XRdfjYpfVoqsokQ09PJL5TriSVsbfgSMQZpsHVEuwrYisKkkACRk0EEJQmq2C2RAP/0SsA
w+/S6387tZkdOkK63VL6V5EMxww1yanxK8ImBPSNuBQHiDx4VVxuaHZIftjGFQTSuFJrVPzKJILF
VPQkR4ym3zKzWg31tfhiH91tWQ8++ZzFB+HnRDHJuiKKoEF/WGAbSOV8r3Mj2GbwancN08vErdhw
Tc4TfvaDFHSius4QLzShm3C69dg38e5i4WS1iMs7qDuKXsyQSfDcNy5ybwWdSBFdu0OYum1rfVe4
I+7MOSM0hVj7wfD0pix61pLsw61Y25tAcelG8eztRWL/jAZ+cjHiiNyeKnQG2cnk5NzC2rHWuJrM
xfq1rBY2wg6cqWEKSQ3NRDBs0/YY1UZ8FjtAWGbOPhNHW/xe9XBHTUqRks3N1kSXis0pY17gDTNX
jRQnt1DWHjtuD2AAeVSwyOqCnfuSeZCsh+ZH4+niMKy7QQdHCoEA6d85ARFdjeJrcjPz2PsLiN6Z
Dr1WKuza+VCrOr82Gbgmf3K8jZfE6mQYmfES1Qc/c8MmARXFOFo/SM9rtsUfzyi2aqqca9lNMkSi
4mwKY7XOuDb28D2J6sYDMI7QEg2XN+oZUn+aowGIie3ZyLAVDNTMZq1rW+DWsuIVGoM1ZwyKodYg
0WXCd4E0p9i1MjqKEu96mtFQGbRFymYlbqBT2jIbp0GAHrRPNM2n8pyd3WTB2Wdg/IiI6tVElbYp
Eyw5I1HofkcFl9p1dLBqgrl/2JO2cK7Tyzjs140p/UmX7XO7BuY+aty/0EisXeojGSRoRycaBHec
rNdGi5I6GM9coPcDPAKHtvTBbQf2o1Z7tRtwnrlUSGj76jrI5m6oo24vSuKQhjKHLoKNtl0sj8kB
2PUOLTnGVbKoCZmpKUramMtrJl59qN+8mbeKbxBBbPbVPo5G5uVme1labNYluozQHdzlvueZQ0/T
nR2P/7pqh2azBP6CbUixVEv6E7qYo7K7owhqmw6XiCwGEjBH8b+ghM5w1DhQPAKF7GpVzQPGYoMy
Nwr7rS53M4yCx9GFhsGN4+/8vr6iWiCiw1keDVm0O0EXtrXtCmGD12H6bx1Nsos1H4YZrkFjeyRR
peQWTQKzbEbg0Va2pv3glVi5p8gkuWdCQRJDbuj7WkB7Yew+T2xyqoGdCQnrzwqp4IsO7EvW8LzV
VhoRXQ0EZOp34C4+sO0QVKLcZVMtTZiq4DJOwZu7pDhv4iN1Yc/Vm/6fD7fPDf/9N26fM3JCcEZs
3hvfzIwdxt2PaQ1hS1bgdeqt+Nzbh7dP3h5qz4cH38oRz1YBvBaJ5i2OOrUJEv5nHPW/46lvn7zF
WNfcXYCU1mjj2yfbiNdZ3LFk155H/z1yWmwirIVs71vCB4vlEpVck9ktwPr2P8e3L+f2oakLfcJ7
wAUCnfvfD/UwQ3v+96+hTfS7RKa//x0yvLjmc0Pq2d5xSxf+RXv4dwRwzfdPBRjB6rUrf3uLO759
tZZaiCa/fXh7uEUde/1wHeokpayX3VnbEw/r0z7y9s91Nh9vAZ+sVfGDC72/hYUGGdo9KRmFrvGj
t0+NviDiRDkvjk41Jyg5bSrLylPChLVjCL/oQ4nh6jhErFlrrX7Jxf2+/fVb0Gjl+A3usNfWEUxP
JopjI0DycFPZ/X/vzvfqnkzarkl+d//NheNiaLk9R/9UvK7uoH+5flZ/0v/+X+9Jo5Ii+fV/+Uv/
iRJ1/4FC3RYMfmxsD7aP9vNf1h1f/IOLw2Fig2wRWp1Abvwv644I/oFG18FftopCkfajVP6XdUfI
f/BVCX9Fq/m2bUv5/8IStZ2bMPLfEl0X8XpAhefxb/JlmOb/ND/4gyzLclbWsVvqJ2B+hHBkRbrz
rnSj+M9VyuHWFxQrGPQW70LSQeYM1oE2n/euRtWC8BHC+2jN4mR796jsQsue4GqsKsayajJWyggE
TW8468p4a5tkRyro22KxInH7nmUlxCWRT9venMG3DSz0p2eP/kj1/rk22xdpvy0+8XNtoQlnIyrG
4u3sxfcZhuTmo4qmH5FXEdsUIHef1fQ5to/JO9550sTGy5IMQEfs6jNt1deUkMGsQQiAoH5ObMkY
uGUHKxHsGKf5b0KiEjrTaK/QS3FMUXwccWNtk1W8OZqKnA2bfLiokA+4ym2uDQd1MErKzI0kPLt4
olpy/NPiYGqV1BPUucscBjPhKkXxlwPOpdaUD3UTgJsJLBqhvv6VTgTEDFn63JjvefAtXKzSyXCX
JsEb9UBAYAhHyu1w4cf3nEQDrfJKpYejxDfjbrSRckkxNN81ulIEE8KycTqyBMsYeJptFtQ8dsY+
F0sKyUrBWToeAYlN4fxIjVHtlzQ5dEvkUF/y9dtCMDjwxc9/wpdvoGKjcO8oWDtAXY/zCvKn2kdB
K5hFVMVbNXPuBWpqtwzSAH056oLs0ra2dQDmdPKtUzMZ/D1g6mUQOvHM6EdZn33EwOOmutWt/e4m
JLNKk1TQhN76NEmkUTzffm7CYlvJIWn+xx2D1zG2DqMqvxff+Io5PPejnY07M2JDgqk+zckrbSsC
qlbclV9cG2tszrZVlMgC/DNWrU2ytG6o54anvMieS8sS+0zRqhpajyH42605OgDB5phb1yEOrMkt
ZML6pVrSdl9a89c02ePudvwHnPwAxbKDt7623QlnUGGn3UasaRC3h0ZPfbgYsB9ul5Gc6V1T/n34
XRl5rOuDA4JOj6l7DFbkxZT/RLn70zH1lVoMLWqwUhx+Z75/UF1GcnDDHrZ1AOLrZoJYAVMTH2z+
93bj3F4jSQv2rgTS4cTld+7pjwZPDPLfHXPudjdBZIVL6pmnMaIDX8XHt4fIyLlplvHg0myfbzce
teEi2HjqqAw9g043jdkfZTBqjkHlhWJ9Ygxd36W6eWPddEybiQhI6GC7dJCYcG+WUq3Y3K+xwiVq
80tptk8NYpjDksp7X6Zy32XufV0zopIk79EPP3q4PRjOx5DIumSVXZGvC5jxbDvYjLt8OXVlsO+U
uWqE+oc4DdiSA2jdDBVpV/PICj8fG2R7Rnn0+nVNjPBpeyt5mNuIfUN2bI1vnzWGsrYeddI/v87E
fcHIOu6Hks1qYfITEuVwiOrJoGiPf/lxC4KIP2R5Q3Vu1lt9TBj8fjNInM72+hAtYsOaPhtJnBt7
ykar2xb10p6F57Nf8nhqCdxbjXYnoGLbdvLmo7W+UChMcbNDd6UOrM7B2DBuN4AsG8WvUVMwMD58
VGxnN+gLyIop2q8Z+uC+Khlvt72NkBDUlmvx1g4ogf1qPkWc8mcuNmHDv+2/lvV881GnnhdN89er
+u+EnQaig/wzGuJaGk6/DfyRaAbHup8RZb94hkPtrPgpyJnNBUi+5C5o2SRngW62bOGnY7p4CyDO
xNi2SdujBN8iZ7AesoDl3jwtVghX23i4PaCr7l3vwlDqN19rTlTT0nRYszUFnr1Up4Zu2ayQpvei
iJ68lg6wmDz4kO2y/jKpr0XrPLdNdO2gXL65Rl+fCsIB0ajggh97+Sb7GM7TfR0tMWpVe7i3apUQ
x1R1pykgJ3JCWr5hBK+eKAQwGNpCA652m0u5KnN86UYHF6XewSOuAaGGWp56w21Pum6/LV1LRF9R
HjpWpV/tkuytuqlYbxl3QY5+z+bUO2nonDss9vWhs8bfcgUGZsInnigd8hdgwPef7aLcrySSp1au
WhXjiflUemli/Y6ONt7GiwOz1o9PfsSeKkuz+eokpXU/6f4uld2L8FP1vWgEW2ZkP3VZvBsdd3is
5vjNz5P8ZNPh6zbbemkX7PuUKy6yWvdqlN6Xhot67NAOHbtC+48IU2v28+yCzOWHsGImXtq4R0Ta
PYxmlx+Ac3kXrhauKrOkjROwR0Trmrsht629WWKu8OVM/Yp6A7U2s3MnGAvaqtyhfUqzt0SkoAaT
4meZDBjxpHyxLTinpdb1a7R0UI2nQXI0GdtyqOdfC/YC4H9J81DM6vcsx4is8AqQ29zKC0cnaYX/
88OxTCWTOR6sen5dcnTn//7U7Q9DI/zXn4iD9V+4/fr2O07ifTM8/9WLZblakXYPznKfDSp9jxe9
cbzfWS+IgStWVJkbDyAQoCuXGkOQdIgaNsrsZWH7a9HDPxi1f7aqLv1QQMWAEeV4A+Q4M3qsu5Py
0uZRoLCh1Y0PHCf2xf2vB1tp+zJkCMY9q3goe6Bii7TsI7tpZy8Vc+WuM/BLwfiTQ/UsS7aViYij
g6d6UDDrL71+1gyZrHPNgEVAi9sHbtaE/tIwMUDasyV1fDp2BAVtc9U/TV5LkjgWp6PykwPUjZYJ
BFONqum9TeHw1ZR+R1quCK3S4lDw29c5mAdCeWnXZR60obkiA23TTXYFNJB9J/Jj67EH6dz0s3f4
PW0V81n2Y2hiQT7F2ELnhUmFmzLUNbMEPYHh7OQbq65pKudrUefEPAUCiELrgZPM4nfZ5PWVpXgc
2jH00yK1NtXXiODgaVqQ7izD8G1Nw2uM4fKQZu5RjLW7mxPnD9DMP24+2Sgd9e++AD6xdASUuiXQ
lIUEuaiqurNvWRvLoyJYE568o+E8kEf0wnf1w2n1eCqTi0/N9lQsx7JthjOXGhYgxJdXXMu7uLuv
7WL+iNTinpa6J7yM9cMz4JlTUGK7MLwU9W3/blHnQF5Dls5um/mI0V0MY4XTNWjTFqCFTyWQSvzh
J+W23W8ewoXQvayuvJc4FRAYh73BrnbHyIn9OMKqbUMc9oQI/iFJqB+cgVm8oqaTRnvIHJ6wmVMR
LnnzU3osuGIGWrtYANv00uWZ+dTLNKT+dm6M6ND/mNt04Kru94xRq5DPpTuqWJLOi2pvGntIQONe
ZUQ3qq4ih69Llh0giWNsk/ymKaTCSHOeFsuI9rpEpDlJjprB+lUvzEweGXp8DCNJc95UEhTbA6zp
FxM4yTjfZ7GfwSTUEvIHVqpQ9tUT3F//go0d1qnhX4wADhNna/LTxjApEHZ9Qt3aORhFgBnXuHsD
kZx9j2OuZYgH/Y8k1aah4mqnvn2wmKtufL6lUMbRN4nw4GsaCf27mWlRDJ2ehrR7KvxFPLaGEFsU
yjqcBOWNGbT9cUn5hiUUohDiUxtmhRUfER78rllpm56zGUX1RzPeJ0SyDi2nRUZH5/LoqH48jHnT
HY1OjBszSNy7gJtgh8zT23Ug33K2NU2t7vICjt08MDmSzFPYr5kPNtmySc6iDKbcoRW9fsW8wZtZ
Jvu+d14STCyk+wKeZbczBO5rWS9RiNac18tcIuGKZfFZe51+ctm5Yj9iQVwBBsJv5g+Ib/rWegiM
0OsJ+MpY89YAfxTAl2FWaInZjc3kEHdorTdtKch0zXjfSRyIDffbtjR4VZVV8mUMZNsF9YfVO/c1
QMIpsT8b1R+aCDzZ1BQPDXy5sGIatwTEZWIJeuPZHZi09Q+uXf2cIueYIXbLNTEV7A+RLLJPKHxx
56Ji8ET25SLU1P5b4waPWFZegXeJDaRs2jkl278OkhMUhzG6U+gveYTdsJjth0lSctjugQLgQh9I
6cOrD4YbkXBJ/KbG+Q7d7Bsqd0Vwr/FW5AP52nUf0wsRX4+ahLdZ/1PMYo2evvOSAlkj9QytqHT3
Q5Ag6Un1x8gEiC6u/HCdgzQqONojtFiw/GwLEJlN/K2qXH7ayWMcoxyq8h+8Fj8dbZJEWKBAq2T7
s4uJdbat6B2H3+9sypxDZpiXau7HYxTjrkAUAE17Y7QZJh17xoqZWs/uTEFmM6WUbOvYqjGfXl+0
Tpw9ZcazZ2G8c0dBVdXk72pmfU2kQBUWE+G0jbYPDrPajfLTNwcCl51jzKdDbIDMG0vo8ESGljHt
+tYgCm1mqtrw4zOL9GdP/b/JHInudxDbbuSb7fTyNzf8a6aW0J4IzLWmnV9dpb+zMpcfjFP1R68l
bpH+5Kv3py+PrEHUsRCzq4Kc6JlwBW0AOwcLZSmWkF0boCXmWJvqPzKJPhfZLmEzZfyccAqlPsOu
ybkQ3WtjSPOC+mg57sVmLLZ1luzaK5soUooX6lfvscxSyvuGodfQjUd/hOa0lO1nlPlPnsXuy1xq
dsJBe0FmyvI8Ozp4bMeBHFLLP5XKIc01LW1K2EtTVb8ZBYdywZvX1KtH3bsE4/Jl5toIW0VZZab9
BenwF06w9pT5eJ60eEyZWp9GjTd2iNLQ6TmbfA9dBr/F5a/CiNXQNqvaP1Htjg8LkejaUr9H2xl+
sBVm7u8Vd27iHcZofPeowEH2qJiGFj14KXhqG9TluMr7+jODmrTpDS976GYo6LWx+Huf7w33BwIb
l44WHj6v7EEMoV01J1LybDJxCesclS9IebPvFRz6K9uSPdu6d7+2znI4eXWvP03BVFobf6FNwK5d
eMURhqJOLnxb0KNJaHZ65pCaov1SEPc6e7Ch3KF/i4MJNmfVPhJXQ6qCnV87dnxnGzcqOpW0v8uZ
7W5qR9SvmAFPk8UaayhAKZX8HRYDoBux8W8TaKoH1mQfZruQWCurnlE4S8MIrG3oGi1g8AiMmWbw
vqmQJh0N5IEolQANCPcaFBWcbJyh/aOxREHITrU+WB7Cd2Bw8aYO/Hkj4/rUxorGgmDnopqf5dSJ
PazKrWiUHdJgPKFb4pjRr+bSgJADh8i95UAMHX1jx84CB05pPIry3lqFSzZ8xb4vH5Yxf15MZP/p
yLoqvdcNXGvGgU4YSz++tGn8oGpF1T8sn+BJv3qbdMdmAvkf89riuLE6zKdQVUnDbr8U8pL9EN8B
7l0v8oEBsXJL5uxjtctbNnN1JJp9IGMPsPG4TREQXmEUFqeCmsCHJrx3YOHOET8+KAPEBKUnAUIX
L0rDyx1Zl91gAk2Wv3PmOE+uybgmSKcncmhIwsi4FDzRHh2JJ9ZLOAPMBTi52xjgkD8nkKKIVdSP
2FV01URz19OTNaMTbG37l2yUe9GJ8cgmF9dJmWI0hAjiFAzEolrcB3b1xStCY3QdqMXuHINi2zet
7K4IqCJooQDiLt3bOCTM8Pqlu4q8Oo1dQGSQb5CpUi+hLpv3NOieJXCxrY8ddKM7jd4SnbQn819F
Tq4Hnff7XJIKPS21RXbPbO8hFcurV3Xh0nlvqD6tTRaVHXbksj02iQ1EIz1w1xUHYQRfQanHH7n5
WVL570Ud44uooQ/Xs2EdF3yVHE2s8+tTz+Ijr2BvZd6HP5av8xiVuyhop49xTNFTMTOM8D9q+3Ms
I5CSS/xmDTXOOssga8HDIZYAB/u0Gh8xhtYP6LePzPk2/CAAFjXwipMfA6Uk8jv2wQaU9kXmmEpp
eCPMVYtGTWdR1QUVZMBI9LtaoMcZcbCllv1scEbudW29plHEfVQVZ7Vak+PaYkgKnbwCIFo7/E9k
90j2SeWfwnXIM5XfY4WESVcgZsvMKHGuoz3CZNbXPGO4aQTIsmSaKQWZFR37EpeaO/VbE18JX0Zl
MJ3pn7EvfM58cRAcPYai3vitYdycDW3OGMy9pwHnhw+Gfu80AP5c2a/DjpGsSXIE/Plixnb/NNvl
w9w354jt8L7JThjUFtwh/ila3CWUo31QzNa2o9LzyW0rrIODPltj/xE0qb9x7Pe2hcvY4bQYlvLN
7voXmXq7pGqJ/JFHpUd9UoOZPVaDkT2mlINn1wxeVIUoxHf6u/9g7syW28aybftFqMBGj1f2PUV1
lv2CkJtE32MD2Pj6O0BnlZ2qU5Vxz9MJRzBIipJBEtjNWnOOmUZOf7EZVkvT0a7UtpzqnIPUO/Ud
k6zuxns3IkdBsbM7UuAv3grilSpEnRZZKg+g7R9YXtNRi8y9p4XioqXoB+KKuYodPDYK44SzZN3Y
gf7ANczCF1nexESzbGd7NUu7hemM3qqzFWjKpmM4z8mc13UHodPFA4I/sKlZMLGikNzDHLr1pp4u
MWa+yW9xjnyymJwvtm/HbMRztdRl9qQMm88tJgw5HStCtOjbSoOZvHTIdXKoC9O2Hyi+18rvyZzM
yatHyRbYyrg1IiarAxC3j3FuaeX91tP4etqdE/jPKVwjCiFotBqpb4YgWLhNVh1Y64u1RGYQJ350
aJJ9agUYDCo9QZ5nvYT+7AGTjBmpeUxcll46YdFzzEOd0N9iJYdcw82opjDURfa80aD7elabnGH9
1nXz2B5H01Yf6/Pk498TiuCOKQaIgEMSUDYuzu5rUgmBxb4gXHZA7S0YoUvRDpfB/9pXIYXKST07
aP4JehkQn8mCD8f4kSmWselE+THSnFcbnXpi/gDgfUKvZ63HDMKmFxYhbwYKDaAF9qUJIuVBuDc3
dPcK1VU+hbic69ei4bTszO7VrUR/GG37GgtgkFWcm1c/Jyh8CL6nLm4SbHLavtZcczUO6Tv5Jfhl
7UchGEdbfDze5D2OQaMonOvGqfLGveEgO8sFwjZMnd8mmbBtmNJw14NhWRZGhwDX5Ntgudvitl7H
cnzvBZqFvoJq7r6PLo7NNnv3hdp5Ni6nzOUzdilurXoJU1/GEzJHvM444snypmd96VEdIAOcsFpe
PT248QluCK59sCMDI0va7XoZrJphorIXwvnl/E3RJPYPgw8uHyeKYlFdLXFCGxvVDHsxmRelShdt
sfyhpZ9AqWMJ96pN45iXKUXlJ6dyRRMFn5N5Q+vzJkD9By4bypZy5hhrKx/5yK63H7DgR2/j1GAo
7mGOdhliLFxyObK8gV0iJokuri7JOH3XSki5uhq+84bshW5KbRs1j6VePPq3aQqHF5jcG9vxqrPT
2ReIdwuV4knyLDaxdhA8prnrrQt2uhbjEIIBkuqMtIYuQKh63ZDFZderoIseRRyecQa0C4GdAAec
e+giWks5shb4pdlexjMp2MN0CfczBly1nliTrGhwbMnvmhZRUR/SCJRBGSDSdFxw7RmVKBKM2OyP
ziLBYBdA21oLp8ZRSbcpccGmdnUz7LRhYtFt1Ne+jN4GGlPrGBNT6mv0rdxrFti3WhgnTTcfZZ2y
yLSysx3SphAGRR2Zh88+qtE8jCkoGvRdSBOC8jAsHb3vViQmFqtKcL0VTEeaWsrOrN7SSNnHuVnI
2hWJumyHHk0WSkpNNRvJGbFtdB2Bdy2rVeQOYjt6GfuayAlWrjv0wC0hh8L93VAo8Vbs9qBcROqt
9bpzCWD8WOfyMIboBrLOOYBN2yWCbReWLFpMGVnFkPU2mAqGhRDWReY4tJwiDJdj4pfLqGi/SATR
buTnmG7dl4YS7Ah9DuEmM4snmTVHrBdV8T7/NB7Gs9W411rzj2y81loWL0LxmnDkDuqIyqESMTgb
CxubHQ23sWtfdQP1eKQ9lxiaT1llPOs7aLnM5M1ZoEJftalf7GXSLpPWefTjfHwOMm0tojRZ0U1M
0AlHmxC5xyIMEeNXeAsWTh+6C60TGrHnHKCrqvMkRwSxLIFRB4Klw/LP1lxdeyey8Gm+12yuMWNJ
Uk+os0nbw+7cP42CRVLo4yMmtJC4Fd3JUCngwRBp4qOCpEfYplTGqRzPX5turQUF/TXFlOkhDeXZ
BYKxCaBPrwzjyaatsw4rprUyKM5BhIh5pCK8j1l25VhQ8bcvC1BgiyEtr7qbAg1iew9idDoZwXhM
+U6WRCttvDDKT2YxvA9KQ99uUYRpvbEE8FDuJ2msqJuvieasNhb52EtTEPZCSsOKUpLmpbjr/Kla
h5+DdPwkgyxdm4mlsSbqfKz4hyyS6M+HY1h450jhitRdaqbzVQsGo6PlN+rFOkmCa1fY73rL12AD
SJjmTYOq+wTL76bsZzAH4tV9s07TRl4ccYoaPd+T8/E+Clxi7NezdQoH4Ij6/ypna6gXZD8sNSUb
Sx+/R5CSe7ZqZtL72yxkj2ziHrg52q6iCborAS1hJ852yUggPLiTJRAFXMFZAATcHAAW6HQVCUop
evdRRxAbs+JaRZJchJ6U5xVUvnhJSMMVdUC8N4KYxbenVh31c5N6GFf+k2HOpZuo2Jldd5Smt20z
aaz7EQMi+w+8UEUGjLfkyFx8QAdKek9JgNLUqV/kVKiVDkaDmRfZjWrPeqte/Nx+SQxKhCrpto7K
Vr1L0Sjr0de17ruPIHzXf+2U86aGol7EFu25IRaPRHMhMVTURfzY+QrvGsZ/XJdrWdKCyjBTWuMq
K0Zzldks2Wt2I26Zv7RQILLkbHjr2hPassPCtZP+tM9iB/UVBQgk/5P9niYY0Mm/RqCUFQX12dGi
/IX+lDxLdhqgy82seEvTaolD4Hth54dmCOlsOGpV+CwCR6arltrnmj3xvmS5+Krqc4sd4osdYdfV
kQyCQ2Yt5nO/B+pnl2fK2CeL4vpu8p8Kv7yZ0kD6hlAKUe+0IDkthf1vsvkEKcIm2fV2peR0YtlF
zVlV5XujxZjGYV+DRsANEPskVPyRYBQ76t8K9qcrncbT3q5QQji5ERGckEkGAXq1qTFtwgijRwQ5
bRLij5imHKYY+Sz0gPKB475JKBNosMWD0KR4oDonFn1IMdiU9lseztAJtP9bSubNehyAlY+9/abH
RFyUC10P2XLPnmdrsD/nIh6umXEb/UvcFcYn5gned+Lg/oJRp7AsUFPxUJa6dEvTGHep1aE319U2
xVK0rIAVrEQr2S2hrlvQV8YZlpivXf8lkFV5nPQmwwUtiYSS+XYYo5XbBqdMa1icAu1Puponqoe4
n3CANl1PmibqirSJP7nVUmgd7JUxv3bUhzcFqRMF08w6akJUHU63jlVy5iuonzLPe1CBwoeYwaTI
s0fleIgSi8+di7zQ8TEi2ySOdSlySwS3a81wxp2tkJh0FUSq1jRXQUXbOw/I7nObb22SoU5UyHf1
g419j4GBsCs1abd+BNoX4mFpCI1ZjaW5sWfKv+WgpTfKeWdgtQTJE/zH6Y12Oqhd5tRVVtOuYSmE
oi+YzlOeix2gxogrD2844RI7gIg75ebTPsePg+TApqgsGVN7umJowsqvPRM+niMCUbAwgA+ivGsZ
xSdSZ8kv8YOrGWKNGfRI7agatE2+y6K62Dmz5izFNV07PuDoItmLUjtEfnfVW64Jc0Lpq2qb7LEg
36SB8zWP+nqbGqZLaG3PuMzHbTaUmww26svJRRhaRU6EIidxLz4LKG8iACqtqgo6UEWwXsQlqHzr
XJCIVrq+vUJvwUhga2ekxz+CJOk37KRH/XMTTecxn0bEKY+2RA6P/bMDbSZ2DZ2zJR02jK6QExA5
T8sQqPEu6+k2U8BN+nJVkv65ssFv9k5iX6KuR6RAHY0plQ0cQsGR0w6HIqdl3mEBaSW7sY6Vy0QD
TI3JY4V+lyJM8GK072JOybkLbLJMVYspbt1VG/dwWS0WK/TIg0Xl1sQmzT39Io73sZVJgDfix6RI
3gnNWfuTBDk8MLxnNDX3WtXZ+7yJLnWmORsUUfiPG715znwj22SaMGhIc740Os6zHoFAOAYpIkQ4
EH1QM4N08QYOU7S3ia66CxQnSdKIVlOcG6NXK35yhZj2sgoeTZnVwMbc+lCgI4e0C7l99qqNlkFN
fhZTMBNcrakEIeKlB8c0+i317vHAFXam9Exxpaue2zn6pVedINK4XdnULkluardBQAF8cbdSNLai
jB6E+/vhBASBsrULQlwET0OjVwd6N9YqdxVRC3c51TTrweK+e6TYTY5l5QCjMSC+6X2gr/qeqMel
SU0PJcoUpCvNljcZVGprswhAjIt13CuXuj9fmjnfqqMinCrCpyQ+I/LCwkA0q4GykiE6HT3+Vnkl
5kQuDkezIY9GYCp81dZr3//et329IZuOiDgHz2BMYRJL+JRyIrZ5/iiZh2Eb/Esnq7nFe6nnxjoA
5oBvCBchyUDJOgzUZ2CmBS0a93nSJbCnHLXGUjShtXXtciejPF+3k/ZFUIGgvVLcnJREN18g6OSy
PSPsSuh0Gl+KydcP9Im4qQc0n7VBrlvZrqyQNYxvTJhFgLxxhnsrx3hM9cpbJ5DZPZqFP2/wMR64
4MbtNIf+DGn85hT2U4RzQHPi46Coa0P3xOAoNqONFcs1g2PIU2RrjNfGi14m9930wn5/VwNlPk4E
G55/ZWHlE8YfIfRGpln0+akfCLxSCV+zhwI4q2prXWdWPieYsZAMSFZVHpQo1MwDSP7h1TSEuYWG
RKe7L/YJdfdDkAYewjVvNRUoijxIAktqUrNWJlLO18wwrDWUOxTyilOCaKZxaXTVO1vcT94o0L/n
5IIKbOyWLhXh4uEErSGxNnVXPyKNGrDBu48+2wGbHUk+dFuK88EyK6hqKpUdqTzXG5syYzP76Z7a
sXydSGIk+VB7c9rRYO87x8hAaJsVTCjT/8TjK4qoWyvxb2wcWDyROJnOarsOyHBpyasGb+kw6QBq
cGPEbDMpYtbLhLVwGE4xbKdiXNJltg4F3WhiFQ7FZGx0mytBMkXT3hIwiChlVjZWuMZENTKrkCET
YrwzonYNf/GoWcEDdCLcLbPA+K5qut9MDcbgLLiGI7rCTrsROEhXYD5ysLQ5oe3qFcpSv2HR8Wlw
8Tsw9YQbZZMhpiHwFoHUt0Obi4PEKUvD5sSwjfBoPtqmJOOtns8UPdCTo6XCaKUn1MZHZ5hnB/U5
EmZ70OqQP2GjIcWGi3JynmKGAOv5xHalLoM39BTnwEnincmY5PT5Y0ba1eanoDqLNN5fH/7wC5Af
SUPihTJpOg9OviESHQcxiIKuns/uhLzEWZOuz4LvLgqtnUHap+7Q/BksTH52GGxrpDSlMsnwZT1F
YW4kH0KyvIxQzh2wrJWHRo7fKZAz7xOEFQK75svg2gtNhgTNGOhkahSrY5xBYT8Pckb6JIVcIwnJ
2vQihS3xpI0Q4+LwsU9pqPpE662MeuO2uH9w1nG5wUPIiWxjj/r/r8H+T/EI/xfTD2z4Pf9NQf3p
HV5BEbLH+auG+v5rf2qohXD+4QvTJr/W80100ZCN/9RQC8P6xyxdRldtQPz9Z/KB/w8dWY3nCm/m
5t6p1H/Kpy37HzaoK9M3Z2K4JTi6f2Y//Bkt8DOt4leYxe+o/zux/pd4msQbgqCFLyydLjk67TtZ
/jemMlKgWmqtdG4pwphV0aRq33ZY+kN9pgwSF5Sb9hIXJKtKX4DiH8BK63q5KQeRo1T16o3f+Lsk
k/pZy9I/fvsk/zza34/O+EgK5+h8MBuuThQC8qGP9OUQTWoGYpTelkBIMJXWOfOpW9NSsfdxJm6l
FTzaonQWRUmQrwLksGSWFzvmUKirOJjWaUjLBsrsIvLs5BRMlArZHUYLUwzRVQYxpL9iUU5El5tl
8PVvDv8jXP1++CYaeKDLLuieD1hkYI3p0JTCuhFzVH1upjLBR0QRPXXx3VWTZYC0i/yHiKxrc/hM
bbR76MgLomAWnUya7ieCGg915xUXFzGIp5Gi7HXixac5GpeatypyVrixUTf7vm8fDRe0MrVLim45
gKpKd08sRm5/857+iimeTxgXPaqYMzdIhxAf35NhxmHhg/K9caIX26bVXfrXFPj0ATatwdLbJRv5
lHJ+bCqmWDh1NSA9EakTDGaKhV794mF+Prq5ufETIM2W92zEMQqaJLUenYypICwEmLKw+xuW9x3l
/tdznUPn2rG4oriqzPmt/XauF1URSLY5xk3gitEdLXnEVDjkdYOqh9BVN+wjmOl0uWI1Zxdm45eK
fQolH9vWEB3Fwl/f8xIIfRs3JkFWlIqGeIugfFnzFo40n89aT+VRuWDyjKaIrp5mrrty0PGuokCj
b6aWSYzXLShd0KwNHljHiii1eIbJKUnloMsNf13HE/DsAYlHDQ9oqw0VamDzaockc2ZWGe4mhKK3
KghWeNQQ1hK3ua9VeIlhPxC2xg3FObd3wJI6kVw2qX5WYx3vKRZ1G5GDgwqw6CNDV1/8EgujN8Sf
eq2U50SzsjVDxbhtCSJYeAlgH4ohFMzne0PaPyAqA0Rgau2jaRglMUrBviTJ3qux7oLSWAxO+uxM
lBcRRIi1JqwO/E9Ts0DVG+BL1XfljP6eiLA3nAjDYho9C/RvtbPzttn9L07VuynEMWyhmx/jFTws
SXJ0I+OmGfLUu6xvM69ptgEeKKCu1t5zjctg4ncoVfsSxba5TnOPmnVYUnU3cMtGZbWVPmSLFDhh
JsVt0FZh2uDmnS0RU+OffbvwP/3NYX9Mf5mvMMdn7HDvmTn+h1HD0XQ3gScgbpOtLRm4o0d6flfT
vWt1KZzXiPT54mG0ea5XnEEaHWItfWr9d/jxBnK0+I87znzwYB20uQ9TJYKaWBekJlOG+xv2+78R
8jlcU3imR13PZ1j4OEb3vl+kJMuKG0D3+kFXVBPVHM6WnSJJCLjnYXhMCswLhXUSU5GeRJi8xKnX
7f/75zanAf0F1X8/EGw4yH84GvtjkkOgsDFSpxc3WfR41YR1aj5lUeKcSizaka7J17wnsLZAlzal
59AYMaYNhnG9f5Sq7TaxGrILBgWQmIpEMgIyE2Nf1YiAmlbYqzjRTnw55GIVxa4fc3dvQLjuCf69
FFiJh0D4hIkIhEFurZ80DTGplmRvSRppP9dQPz1a/9O8+D+cIqapWywp5vSQfxvJDLDsPthV/daO
8TdLDuCeSVNdTA3S3yyxHxVxgyB9bhr76zUGI9DijnkWigq4EZsT7WZgngqp7T5yDWJ1abkuJo31
qQ/orNaQmP/378b594ncdVlcMGfwDzvZh8gPUSV6rJk9vdgWr6SRx/2WQXo74U2vSJu5erbF7htC
3UK6QG+li6YwbxJrD0tiJVP7QUSAc2DhfbO93jvRfUhXtld+sXQSGJmAUZ94ZrqPjITWMutcw+lp
XVufHFgiOz0yGyKCMC4X/A872ZpUi2gZ51UbbRCA14teuPlJArI66UBeCIE64kFkn2p4p46c27WX
wLnTRpfYoR71u9dfaq/fMyuQHT1OHdIz46FoQxv9kVwSYShumKYPZkIWa5mIJ0FR9SUftQaqWwlt
YUaoF/nIhsLUsHM1a2t+U0YDfu6/f+7WPFZ8mPIgAZIsg8bM9BlQ/jrl0ZwPpKd8cfP9ipqTO/WP
oOcoYeI53jmaMz4CBByo3pfZSalJohZSiBWUv+61vNnluhVsZGtRpBNbxDAXKQmOtS2qMYnObjuh
7x96eKSr8EX27TIwPZ+d8L3bJGEukNC5K5T1FBaOv+mT5ErMufPsoYjJCuM4UX4+eyVcuxrJz9lI
LVCrKSCkMnsCuW8u/c7a5JEEV8I8uBgSt1rndurvDboOf3OGfojXuK9rXNPCTKhbfF44TP76SWmj
IXsnsMQNucknC/sFhMToDYAA2MZaWJjsNEV4alPDWMjzo01ZKGKHidhwrI50GVtqXEg2TVwt//07
dD6uIh3dZkxj46ALm+bIxyPLO6zzOp0Moi2JR0CnhVptTkD205egRtjYuNqJVgTsLJJJVsLJCow/
tHc9p6L7MJ++lZn2lIYbG0MwRgCYY6QsyV4/wXw7T5R4l+hrsq1lAJewOsgSaTulq05GCrzLDuil
/jiYnwaHeZHurICp6iCJdbt3rcjohAeLQptiYDw2wA2LNtmYVVv4Nv4iqlGcWvjM0ZFz8ptUG/W+
MlGRVHjIIzb7sR9tBNStZWGBnY1C+mZwTMfVgMmdwgqy6/QdM4k8oSCuMoZm1h4la3XjNYWtvsET
1eCdqjAPhEOzjHwrXLYhZXG7tJAnxGW4Qqyb/d34S+TMhwuL7ZLOBUXolmVgqfxoOp281KdKocKb
lg7lJdegedI8BoeE+wTp8cm26+9xMHY4pJW375L44JtF9NxNWrMnwCBbRu5Xb2wInlbSQjHrTuha
K7BMLL33SOeJxB46RTM/RNyeUFWCuY85pg/Wyh/0S9misCaM8UEXn7uuFo9pML7AYdPPsnxI/PSq
91D0+MD0bZQ032LpbPPFiKjXs8HjDb3hPOWddgDTRsZpApSuQBmC6xESD+tf8h3kuVC8JbjmrFUJ
+5B+qK/uJRQJMnE1ZjhcSaSfYBxHPcQxtKDLxKNAWiGTB+aqiq3ekECWU7VdtoU7nEwo5yD95nsG
dg4Ype7MbAvjIDjBRlvrKIuvNnG5eYlR0NQapBVEWlT4/jDU0fdENiKQPxmP/jQEN7U0HXnCrgJ+
qE4+icFtdgmVFdyX5XpKKQQ1EzzFPIOoAv+SkpEbX8PI8xd1UvVbN2nRINr43MI2aVfdELAZA9uF
VQq6r17SGRxZ9FLtflONEHsJKHUJJStE70aBu9bUya/IPwIY3/qsB8DwjjfCk0Ny32VyUVT0FmPg
O2tzzJG3YLgrmoj3aVsXJM4nzeZosmUuw+ZKrZ14sRQjb28iHIevhnZJ78r1KLwldKIfiYGIQB/a
S95nhHF6xJg0UuFC0+TNGjh7+Hoz2ILud5FgkmhmxPg01Cg+9P5CE9d8gIb5pTWndyyl0SaZEUeq
UAvmDEHb2nmwmuCtSaLpgVbYBvhKvMLsgRsV+oZWteWuptuyscv2u0Vxcz+6aHvhAOrPKMroPJLW
xdcWLzWvhDCkxM60TRC4VJpiDVVWUiGV1NOsOmbKeai4VHAJEbFVrdj/BCQbQKEs5Q9PkALqN22C
PVpNTOBmCzqjJbkV3uYla6hZ57LZe8IjB8a/oz9rmgPMt37tU+Nqh/wcVO1ZxgQC6ZY34rxzkPUb
GoJd3pZDnubVy2BeE9hUIV+cZVV2iUpoyJvFoGi89wG7sHDau+g6L0P2Bw6F9GHMQGEKvZ47Q+eA
JVcZtuNZmTQKpA27MTao6cBfghFJBRmYiOkcO6eX26GZa99p01yjKWwBRKIsmki7XCfAu49ozKia
2haKEtQvo6ePrxa/ha5FLygNaN6nUeP999OOalwHGMjSH9Ai6w9qUsNDAk4mxwTa8SG1CVm/MjcN
NL8zS5XkvUvVk6A8YxHzyHmXQRqvbXfaxVBfrohhsDKULbHXtmYvQ2+inukC6jIa/5uKrCX+hy9j
4GlbiEcIcUeyZqiHtvp6HNPpYE4hY23U/XC7ZLz4841b6bQQPIpC7O3miJUg3fZj9p1WZPgwYXnc
a0bwUFLD1ihtPhMleqb7Fp5jx0SN4jf9TkTNKwQg48kJjWME8f0S61uX2gPSKdTyGqft13iCXRpo
LgDhPEV17PenqRKIbhkphWjGY2W/RBV7oZQmJjAqmHX+5D7c1zJhEl/bUYsvgdtcwiiIdmGVB1vU
5MWCUgbrux7hOgOBs47ansqvS7vGCdwHWY5fagf3ej1GT1ZKXd922nVvTm92hPwmr/GPCWRIq7p3
y+fBulaJu2D4ElfGqWglq2TXGjamfyIZNm7ar0wyTJYdMVoL0Y/NLuq1H1EnzL1sqIxTRF+0vrRe
hDBetGhCR+BBDVOxTeNPhmVz+O0uu3ceb0cD1zW72frQz2wAtkXVz4cGjYH7PrcGrONfGZUnjI50
mgimnPT1vZn187E+y5fidhbj0tKq8Uj8vIEGgKC6dTejxscqabv/dkM8kx5X9t4tLM6PkVF2jZ7j
O3wXKJsm6yKHFNVVaruKkjU3bjipQwDtTXOMflcjAbn3B6Kh77eGke+TUFPrXPXvP58mHzhyjHRb
dYU8NPPNHdQgydWmYmLD9q0BbOUWCiy29Lt4hIZJQrFsMUpx87Omr1PY77Lom5MPDcmWIFVQOJO7
jFZzMxTZC9qCl8aRzdbriSiGMwwm3zOLQ6YQG5lR5K/MXsRHt+BimXBew6lRT/QyxCo38oylEFEz
ZJP0d9LMXJe/F+c/PJyGpFhNWm0vXL9NcL1i3unb4hWRP7zXuc9wv5lmY/avh43SrB1KHuwdUc02
khvmYuzV/7oXDmZBZPj8OCGAm6jsdmm6mJlG8ZRgGtprHVOyi011OzDY06ZTi4a0hRX+9WlbOuWz
AKOAwEK2qz5VD3oMfkvDQtlgE1i74odewdodkmRBSiO+bbfH6+A5w6KrJ0J5gJKuRlgd664egEMP
w9IbgKtm/nMHpWQTukGKIiF7H/x2S36CjVAK+YXsU2cVDNUGSIW2iKoAwBgNihYXM8GbcbEYCCWF
axTlB1qwf2i+9u5jvY01l8uTmK4F9J19Azm0mQGXbWrRikdxxBLn5KWq2M8eDW/GpRJ/Ue/i4h37
4IZMa7nqppa2rx3Sxiz7kzFm9736rA3Unhw7TldRgIS+CSvgCsLtl8psj5SGdsVscc/ywU9nHQiX
2nzD9LX3w6bd3p9KtLo43F93v3d/7tdrf/7uf/zxr79gRxQHu16Llh//z7xlSF38+m+qOZvIVyM8
5/m47i9P768x6j7bisI9VIpW5s8jvv9eNa+KiDH9AVLVmBCZ8C5KhifkL8giA9TBu5//y6+j//X/
/XwzYWWw5sd4FSptZTcEWyJ92iQwCI84oOd8cDZIXtl9R5+21Ua0p6zTsFwB14WSHcTycL+BiIyN
K9HNpZ10DPhAzw2FObMQHi1+Hx2BZwNmT8grPepOCg/Z79lxWAbFsMr4FsG43cd6ZB+KvrYP6WDT
qixs2F9aBzPY87iS7z++30j2QTSYAR4adWUtIVvG1vL+E2ZBG+4LDvYkmbb3192fut/cH+Z2gQWU
dnc7/5H783bm/XmvAji1IBLeX/36BVbyGTMxnYe8Ut4O4v8i8bRun6fddIAjC1NC01tjmU0atL/J
3iVvBFQ8YX301pSfEGGFdjcRIMXdItewO7f3ZuT9ifvN4OiVvk7mBmIJz4PYCdOHNsMMcL8hwODP
e/eH0azfcG2LU+TXa7x/vfrXc/ffu7/6w58Zw5Yw09ZjjBl0YCnSNSgiGPMlkVqmN81r9uewG+KN
QQ+ABRCW7cOvm6J2wNn9ekw+6u8//vDw/rqOmPHf/kKoIk8t/+NfuP+A5UC/cIH5ozGk1vHz1XlO
EtzPu5M5chS//rM2TjtEGfneJu/AjIxgF3jxPw/+18t+/aca2MLfjun+gw+vu3fDfj332xu//+TD
r6Ao19aTefbN6gEOKwXHnx/SKKm0An+ZPyYkVW33pM93gzzNcwAIfDIkGhb5btJdNCSuvbt/Z7++
0ftDvzPYgOVlxu3P+/enf730fu/+RcegjiaKLPMv9L1ADg1nctqadLl73WDdP0x+tZ5DW2o24nIe
5ho12BBb5jNgnIykfRvnkcS/Dz5Ow+5IzHCSsW0XdoFkKZ2RYgRk/XnTtB7E/F+PAzuEj91GNt4T
B3EYRDDr/qfnPxrNM6ptiJC6RHDMNFgCttZsYh3j2P1TvX8vDQvfjVGXzxW7uj2Ct/JgzF/w1L1k
cbe+f4AfPv77c799RdX9NP35qf+6G6QVp00s5RdPht9IAKaLZcflUZV4hSYJ0dCv3eJGtNVxDDQM
a5M9PpYp+UKLih0XAFdPwygUJ5W7xWYgERzQw7RSOM4u3JZ1hQkE2ZIsELqy2UyMqTnTgjiPtVF/
skH0BebJK26BsMN96qt9qIcuYSfwuGUkvsLZxsxc6s82jrO90V3Ir2iOoM9vZFcZOwotX8Ertra6
WG6arS2GYOY8ukQtQRilUTvnWEbPoBZclgjWczLUCepZ72vJYEVMUAJnaMAtpsXM9WPsf6mbQlxK
OYADtMxgZjkTgY4UsnX0L37kIQgzkmnXeeKzjc92rTAGSiOHkIEN/5pOKNVlgcdfD0Ykj2zoNUu9
x9P4pdB6Ej8TKlC6zuaJDpPB2sB3Nk1LmoOJt2QxmuW498X4baIBvBlyzd8GYRs+6PC7EbXNseFJ
qAD6lnhXCvd7QfLjBiWgj/sSVwwxro91EcaP8CPqbdUnL31O8BDNYawnqgpXpipRI81h80ZPwcwU
U7htw3g/cDFcw5JqVYwnfFPHJaGy+id7ZvwKgtXRto6oiPTmUigPC2hTfCMgsDj31ZgwNSY76qAP
DEj1Eag4WJc4uyQJftXMSW+wKnMiJ0NomZb1dTSU/tpkO920y2OpuS7Qfr1ceYbaSgefUweKdB/A
cB5UylSY1AAfSVdY8n18m2Cz4EuxjzGGqiIY0w3doT+wGtJlJnNpqbeFWJImlS0OOX0gfFte8eqR
wqGZz2PbeO9ZiII8NKSxE2VInDA8om6Up9RhULBFWz8YrSJcqBUo74V/qkuPYDJtZJ0dTDhK+2sP
A2znihHAR9TsbKkvNBftm9HBxRxNRY8y99JjONsr3Cxho8dEp3nuZbKQ3iENDugOwTKKsq3sbh2Z
dCvZW94p66vXEJn23irjfd0HGSAhaoi6XXmrJkhxLvVoH8dB+yJ3WWrd1Jj6pyzKJTiYqD/G4quG
HWOp9bQTVBuiLJ3Q2AdObe8xyG/9h55oJIOQNwNvjU8Rex3ADPme+2F8SXzxSv+GFSw79I0QREVN
dkkcJycWjCbiQJviKBqAF9VshXufaDm/dv5XA1+uimEAidj6YkKWf0AFaQOCV2daePnFdkk9Yq3S
75tyBLNetq/N2NhPRp2eM6NJiA4Yv2F1xfkuI+cM82FYyYE+kg8VYKK5/gxVdD3o5AwWedrsirZ8
HUyv2rM/ncPh9Tn+49TP2d9u3O8r+iZOWTTHXkz+2jASjo4PGISzpe0yNb0kVdY8p+P/Y+68ltu4
2nR9K645b0zncDBTtYlIBGZKok66IJLqnHNf/X4aoPwTlOxt/+09gyqXypKohcbqFb7whgvfltub
QFk4ulPcmjAx8kRfC54WUiqmKyqFSCVVoTyFb9Yuc+DxS5o2yAiBGoJj5oC3cvVkmYT0DzJEcDag
5afwWpEF4F7Ng1KbgaJTscCwPre46W3VogflKldw9jFVnXViH84UW1U2BF7tNI5kfyVlCA2j4mBL
cQVw1geZz5OT7QsDofALyu3GhVyH9g5w4yvQti+oFS/4kXihYIFO665KN1lbVXdAD+7lHLF5g9/O
7D5V6LYIiCwY3yyMduFSm1eVC+u3M4QntLPTK4RDkK1BECpVdG8dhH0EG958xtAHalHxUDqduXBS
Y5VoPeJh6ZdEyK90De8VEZsOwWqfxDJAKR0ozdy3chv1BsS0lFfRv2wkK99LX2Q7xlPEFTCCuEwh
qT14+AMamGsktfq1kSt9BVbwroS5pwV+voJMgClxQjUX97yDrHNBh/qCTkOObtOd6WVoG7U6Yr16
3N83NRVGJeYFKDq+OWStoe4Lj5IsrgxjK4e+/OAq5qARkm+1TMbyybSMaSQIgNZM6KOdI14mbr4A
OPa5V5Fcg2hYXmk1iopJkllzbINRmMu3Dt4Q09ZtZy3CZEvBJgPsBMNZ+tSjLvQWOjQmwnC7hZ1W
zdSySu/lwqSkpaTXbtVEM9OTqm3Uf0uaLr81KddVcnNPKKfPG7oHLYorX5Qi2ClKuC0U3723HAwF
4HRka4RVU6TjGvdRULAIMqBker0F/KfXq9u6e/ZkNf8mFGi5g8lEgy1g0VKNxDLSR8fGMFq8qmun
oQYUpLddyZ1mhmjuVYdOSUg1oepv61JFR2D4E1tx8o3Sxq9QjsKVjtRYBEEb4maM1aUmrPqCGEru
PXeG62a4SxMfoiyfo/p1unP8FqUarWFfwImkNBz4j12pY+OauNPOjPzr0q5Qd+qR924GP8Smja/b
SAvXuRfmc9bEtNDlTVVwMRh6ClC97F50rbzqErSAnM7bo0RrXDrxcGxH1KK7GHfLnKCS0Atz+rBs
Kd13gB6qctUTQ90YerlcK2KiXbamYMzFGm1tUVSxnw70C1NVv8fIenxKNX8doOICUCT07orQSaCr
OksxwQXCtYK94nbJrqhjhFfoU6/LW8GgCahn6sLnoF/SdiGVVw2owLFDvRvH15KqqKxf1onePFJa
YfkK+O3kmjJNFEddm/isEis1e4rz4jL0SeFNQLc78KqAh3r0u9ugvcqbWyd94iP7S6Try0Un9V9c
PQfzKYLRD4QaLaIOUxVbpWRqMzNQZ4zHEio4ktwafni5jb9uEHx2wtKmoycjltbIBZTNjtIcLJlF
auMyIxYunihy+EVVw8d6gLzKlFgtOytnndfoxAPtQ6DFMuAyXKmaxrluc6qfvs5D+AJi9J4Zrhql
M5eUhSmuAEQX9T3NO+lKNKC4OEsFscYnJcakRMctxMnpzCX0mW7bFi/UDF8mw7ppYRnM5Di8TxyW
cu2Z9QyrVHy/a59V0fXXMFD9tUWu3JRGcd1LKBfir/LJI2umgtx7Dyix7RwH+n6mdf2yR4jXRMoG
d/QXL2vDpVizXUsARHPfKKB4lzmuFMrcL1Tjs6h+J6oLV5bcGLNYi1kuFfJBrQqvQRZfcD6gkGzp
n7m90nnQGTNJBVeVwkB0+6jfu7hNwOfAz6dQIIu08K43aqCjhCZnwhLNMLxwIYteFs6aK1T8JGbx
NyNN57hLNGvbk2CAqr1Amc2utr3jWttUj64l3SCuBz0y90LMxouATAMpgmpLKg4t17gViiHyssMV
0pzBMpDM24OBczmUS8Teo8smoXIOCyFdQEKdgb6tKAvr7oUbNQAg/IBEGdfKJ8sJv5pA37FJ1rNt
g+1V07TORiw79yIIGnGFUgzuGY5yYw6CdFrcLG2DCkbYeBtagitK2dRV1P4pszD9yzgMCtoxM6mi
DJcoEM/AttlrJLjufDAzU8hj5SoTCqJlPQgvaVbxr1sadiHBPnro4H8teQsogXqxCj7Xf0yNgwQ5
LJDSEAEiWeZN2lrdOpDFpzYK4alLXCiD5DtyIVtCBRSmuPhWqdG+ZJp03XaLtNE5qyPD3mSIooIC
vZYlii14i14GvYFBRFTMvEgzbuCzP6VSsPGqVFiKklwgq4nLjU/3bVk0PA5hlQ8moqwvXSm68zuh
vrTMCh6RYH4n4FE2Qo5UU26pPfIpzaXO3TbIKl7mCAguK8xIKOG2e72gAaMKlfeoicF1pBbrtrUJ
m9DWWXh5FszxjKC6pGhserXE2UO/il18Mc3gq5Z2xmtcYDuePHmK2N7h/3EdVsoTXnHWtWGln+HL
SetSVqO5nBYd8Sa+oJmvaStBqjZJgDiJi7QCXFspggdNBszFAtyyjq7AYuEXxJgRlgBTLEczS3qo
w3SlCDb8bLc3QXFjomGK5l3A+Rt2aAKESZlPfSQkyFawJRHTWl5KamvOQdt+pzZ+h6suk5Ugr2XA
rtNTvVv1jvSUNPaO8KhYm4q+BEXeX4keaIMcr49gi/fJU6Y20o3sWnhbZ1k605Kkv255ExepkttI
ZFLHx7ExkUplaXflTVciwI/04zpR8VELVUT/ShyJHCnBhLy+DSFIBInu7Sw77KYpqKlFKMFEseCF
GabpLg/wTMcL5bmK2/KC83VKvaSgyTEw8FrEL5AZQYRtCMYDob36VqOvsamAvx/gJRHCm6YoGldN
VzxLkF9UGtRb7LpXCJ1B9UG2ecosdLSA+5iRvdlhjQOTnQVOhHqK13wHhrh0pYx/G6h0+2nWXLQy
7WqvJaYU1U1Wha+Zg5I+MBxIOLSO1zhKUW6MpDsYTJ9cU9jSpUmukFUWUoCaJkXIGwDRkJczbvfD
LwFg110WdZ+bwKhWRH4RAiXaKjIz8jPYmAD4QSKFZjl1VdxrSG8eCoTNyuBLkatAJS3EX2w9taFV
I3HTNOQgh7ZTItdrrMGUnW9nn95KA6GgXDpYSiX8YRts+bl6gW/FrtdSaxuTj+D3jiNYwGWzCizz
hY4/4mN6tcmK4DYLAmnj+Lq6sP1u0ykGL1yEhoaAJeTITEYfoRXu1KZ7Jb8uVkKnfZMHwxtfiF3c
pRI0ugQSd037QoPPvDQD1wKQK74kPaI+BmyWBXzdYlNVLpI0VrpK6wRD3wIdALoqGPLKJShdFSJB
rFIXSqjBqzn0UrWB0hlaUYb7RCdfwmMJqO1DZ1WSTlwLBtw+7BuTeREn9RQuRINkJXdBxOaaUrYJ
N3Ei+rgo9zf6oFU1AG2qnN4NgqvJBVRUwEjzGPTVvKjRkzJq5bOWvKByNMdqr0GwKcovicM/s2YK
jEbvSqoat0FgXQkpVZpSFKGCuGJ708lwE0tXn7JMYcU7g4KQJWyoL1wUqh8j9aQsYidSVroI95+U
EG+a1CJEsJGWkKm8rmVfwL4jLIjngXUtHNzoEDP2PhfUFHdaHttTDYG9ocCF2K9rWEu3Q9YEHGaD
OSNxJpq34YbBOhWLPKPLupVe6KDdchlL2KFAEpbFS+rV9q5NnRvZqa9dz7Y+taUERDnG85J7F8OR
FJ1ATHO2IsDAdaxKhKQwmFYWQMG5YoTg5LRqTtc3u4rwx1uWgYL/YpdGc0Hx21mCmJRQyndYer0m
DT1W2G3tMrC1amthHr3SaJRhCyt9FwpR2RlFNO+rPLvGgQx7Ws9b96zSaYvywCrWaZ8HQ3PbtUNE
YrCBLBJ3m9LyAggpokaqi+06Mazmxu39tU59RnDRfin0xzQVdjp2AAvVQGapssRLwB3drvQt9aKM
Buq+EyJPmqMSOSQkDrLPV1Fffe4rd2FAPnxp8J2I8JaAWFbJjw1HolXq3kOdlzR+a+MqK+TsqxXV
i1wNn2XZwnwnk+8zTfBW0EvFpYwUI+LvVXRb6UQkZe0s8DOy54nVF0Tm+OkAPrkBfqlc2oj9GmHq
zgnGigu/1NGWp/YwBa3jz8BSDilDg34DLc9CBkBn1BDjMkBRiTw3bIxQcFlUqWXROG/yuGdFdmTr
Q1DiDwIpTkqOQPuSTnuarzIX8CWWnoPNa/OgIF9Db7ZUaBjY8rz14WKUEN4HJrxsmzMs/uylD7eH
DgYUhqJUPfp3IrIo/YWW5cxxkH6pg0BYV5rs30kKzRDUX1CUnB4oCaZJ8gJpV2e/OphWO843iG81
bcY7h+PiyhXi73jATVH88VdmALmsQIcC+XsAl0UVc+73oYims4cmmO8LCzSI144/yPjGjb81u2sB
TjZ5IzJASGT1S7N4FPzYmgemJ1zSgldAM/XGRWnLqJsm9OyLSDXWQdkRpgWVvCgTPMckR12wo/Gw
zdmoOb08G2FmaFFBjWS644vVRgzMCw3LZ3PwCW/dy3Q4ZptOxcXecNNlUmf3KBCagMB3Ci38FThv
nFNidXGsr4nFnW8RUeep1V13PekC3DofqTj7c5fmyDXIJibkYVpcK80Nt5G3FQrjy6EEg5OTipSG
LK2CJyUJJXq4AIKSacl269WWJmItzgonqJZC/urlGqoBXqPexCjBapG+sXCjmhe+CFI/xO7VaLV7
rYiFaZZowCayjuggsXC8lLrLIEUcxVEwMW+C9Dtf+1bJvMcIE9QZ8rMWKi1oSMapRnBUU0VpBgiH
a4tfS8n3Z6YTiMBuy2gWKS1rx0XFX67EtdepC5RnvGUKiBvtwLhfCK6drWQDEVRacPTBlTS8wxrq
0ay9O6vFndZxvHau1gQgaKpEC9FK1EUSaVdtYVSoQk5j8UpNMC/UUuW1AmKxlSJt1kp+iVMC6Am0
BFhuFgJkfiS0mIRww3lEKrPeQ/0vqyRkQc0hwKjBOBaptkNHLtr4gX3dxOLCNBJt36Q7uXcxsoqo
I0U+7BPN718CAe+bSIQNXeY9EmceXnRSlbwewPB2a37Dv6/4fEGtCqt6zbSXIl9y7rLhrxE9nmny
I/zC5nuvJFPo40TTilqvaukbAZd3XfYydb+8DXeKmdzUukexMQnR+E6ApwbsZqSmGtiaVb5LGnOr
ISF0R91WnkqebsyIph5LP/OWtJtBD3iauQVw9KSmab7JHDgSFV4+8xxv0Qu/CKGgZgWIB7Ol9YHb
mm7r006MwCT5ycauK5HONibjhuW4Dx0tCaC64ENixAj9TNdmoIqrVSFK2z5M1Z0NLLqFqaJ2913o
pqj65s6CspI2PZQefSfrkWq5kYOWKr2AYaxa+l8ykuGtrwufapv+iwnmc+ME6XXhDeBFS5jJCt3T
uJGcdWPdpYZvbA6/hILKmisgRxq2AnJTfXXJUQEOg567aBCE7/wrouRkGwd6+znwDHCn7hyhWugN
yAs8pKp1H7IRNg6e3XphDbs6oBjXhpS4Are8BglXXKNourRsEU8mQIMIp1DoxTPGCr9nVi3OjbTn
IivSnRJE4oYmS3nZ9Wjyu1hV4XFgQeYQtllYhY9e6we3+Td5sKjzkuCR21naxtCyL/JsqQqyfy+C
rEcVuqNlI6ndzsL0XOiDYtkWIXKZRY7t+1BbkPI7UhRhJWJNvOw9EIYu/Q/RzL2V+NK6grvJak77
QBHu45LfyZU2g5hu7aDaXwoJfsSZkGdrCHBfvaxClzTK2VEmajmNSZUXLwrcASVgEcjWw3GghuXK
aHLKGcJOqrfqfNxxNVeyVyBEBo4wQlddZJrTWsfLi2REnwl2di8WSrtsJHeBLaNxFxvdUoEcj0mX
dBXFwdeyHxA0dVrcxZjbxk2TADut/E0KafvSjykUSl5SbvA+WyatLF5jbveJKUArpicE7xTpRnH5
+jEdying9miRmT5utDFWfQoR8RKMLoRvKixumwDZ0+VtFwrfhKbWMbpI+4WR5PEi9T6VDqrfeGah
fhfrNYVVb2fHgYuWZV1uQxMFXbutcKoK0DrEE8eUo73PaYpaDdrhjens0qBs5vhZ+gtN8jmNdC+Z
YfuYXgiNpHzRaorDQfkZdWUbbTLhQUnL9KpwOLcMVYJ8m0szF8392xyhzRu7/R7TlJ/XLtkFJZ/u
Bmlm/7pFdwrd0y+oBBTrBMoY0DxEBmqvR97GjstdFeM/WGvkDzIiuw36vJCOtB3Oi88Rpm2XidkJ
1zT77xGegzxuWflV26AniWwtxaB77hwLCYvI2BSQ9gvUlgVYmqvauqPuHdwLwvewK5MlPcN6qg6p
TpMGW8SSwE4ixIn9q8dqQxZgqwfKta8mybUlGdFVWDwefyPXrAsg2VPBA7Cnq7GxERQAq0LcqHNP
VZlkkrMHT25YJJJTb5VSw1GwQkmiyXtjdSBcyA0RlFyQUdIqSpamCLzR181tNkjzyY6QbJvO/1w1
VPJESbxJaFgVyBvNjx7bqZRTiZJXh0yRrwDq1xfQ4S0H93LOe1MrAdjqxlL2+mpqiGgOuR7Fu9Zv
b/CWijg5bnNXaq95AiJ01NnCRkbWyE7aOZjfZcLLmhLTSDPQocZO77N9H6GP0FZAODJHQgMrD56c
4TwxDATWM2jnToGEklh37QocozAjjDRWSARRAq5uwxiNNPoGAloAOHVkQ9sxLbj2GwvMnppe0MQi
Yo0Ji4HE+BdpxeVAscu8EOBfXMTYBqh1gY8y4hnoW6PELxVgsnB6RLlokyFhNy9SYHN1Dd+M7wQm
sUSnsKIg57TSpzohLcuaZwqYwapTO3dhN5E5ldLcuFC9we5DLpVt2kibVOz9a/LklFTAw0De1ehF
xCkSdpFDwbXUpAcK+jVgemqsK81ougfVV/1bLDooKCPOIhrdfVNo/ITomeDKpGmdDuGZJ83tXt5S
XIBo5Au0SJLOnNl5BS4HCk0nufIDEhrgpP1dRDGTSIMyb2Omr7oSqDgHG/VVjAUzhbhZIHj6VwWO
ooE4ggGnhIOpMjfScHhGhlitRN7bIJ+VY85D8CcFsxz34pWcGNTvInx5yVGwENTASA/0SY8SIU2s
deJk/k1NPWOqt5R6Cwzs1ilwC3qa+lWKk+CsJ+Ha4iX82da/to5efuJloZpmNvQrBskFLMMpwyET
jS2bunBV+bFWkm+qnDVXtrmUI6SYQ40EKLUt4g89ukM6jT5nvoy1Kn2SDWHeRN59JDfxXKj08qZP
oks186cJHnTTQ2cuCNnqqdSYq1JCp0qVPYcLR5auZNXfGN1DpQJAH2SbOCDD7jpxWwBaevOkmQpf
0rJncqKsBDKlbah+E4DjLp0Kj6Euybg2K4x1LLTjulB3N2UicnJIgf0pcsu56cIeiaWSNnHWIzKR
e1RDHBDMYY/EeNEp6TKOKMGWzQbpmubmwQGstNFU1NH8T4RO2Qwws8+FnIvzSu9Xpq3QKhmsLeU4
egQq3W4stW02HZ2ittCUdYWL9C4HsLLE1vCboTjxRsS4ZHP4v0RL400TSJ+cLE8XtpL0a0fll8P/
tb0CM1ToqCWFxQ6BnrmO9OcSOwQic8nuprIMbMz0HJDTVXLXQB+ik3zQb8PZufUtTMaNGL5C0EsP
OCIOxsjQ2HPHVC/a2G13Oe37A70spr163/vPALGuMezVnwryFdeSnlIUJu+wdE83RoMbd9mgja4L
yG8FA6nAoxhY4KIh12Vzq/hfgSVq96UaLFXURwGYVah7D0IdqBImMjLv5ffEi764RP5L2g9UdSHj
cyn3xoLYdk3LjPgr8rArbL9gncQx55oIiJoKSWTk7w/4iNbpKE/j2rPrVYSeQUqDLm9iCpmmmS5N
F1cJy0cXEfXkOWWofcWD+GD1LkBTfJdKDVVnjW2ci/qAVyk3tap+ijAqA55nYUCfPPteHy0lW5ih
tCqttV7bqbaZzIoS9q6FKrvvdSSGJqJGtIs2aCtt08oJZk0KjVdNiLqVsoKuYSVresaPDrz3NWGS
PivpclM95XYojf7iCJHN5Ssv7ZSFNwCXY+xBaQci6BVWaNGl8Ojm4LvNRRFRPfEaRcAPy6WXnD5U
IXrN+H9woCIaNgUV4E39GD3fAOHHi6KlYJ5bEmXFprShpQeYQ0RVTWsv0W49Tw/Bp2qX/g4MpP2o
FFg+4/3cTi0dRAoCdtRG424PNDxbidraEQR9RymLsF8W5l4hyjjVGBjGg4vi3lxGdF6iCi0WdLnQ
LPSp6faaxj3QJSuAVQh6AEGI8TcpsxqjD1FcCdE3iC7Jsk68a5eC7AXMkmJVFPq80JtlUPnGc7Mq
knze9E11l8j5tek2+QwfLTyrK+qfCEvo6FzXyswNLIlIW5aus7rc+Sq05Sj5ElFSw9IdL9hUSrFy
T40SDVWyPAPQRGfF2XxlhSW8F91oFy3aPCD6onDXxtVz60vUJe3gUumMx0yiRZIZ2F20qg9bHDWw
eZlqFFRpVxJJyzPdtKQdCcptbkv5OtXyJ0cRr+SkiG5KTV4oXuPsClO6QdGxp1Ab2sjaR/jZOxDq
xVikH0b/ifxvwDw2V4KKoVfeF3cHPkGpSg8APJPLsiQuUlX/3kc+a9XH+qdSNUJSa6ODpSK8aA03
ReQG+M93lgXdpoGmR9dpqoc4wMRluXfyrNx4NWbVPaidAy/vb5lJ/n8QMnn7/MGpcR6XkFJuq9e8
u3stKop/P5Q+hr+9wXe8fEj+vR/684HeLCIfuhSLyP0fmUvKij7weP/zp7EOT/xnY4R7vlj1wuCq
McFLUMYr1JJMC44qWithAhzr+NcCLLuJqluqbIlINkjIpLx/SX82DT891S+m6s9/5s++wevh1Vy+
/Nd/SJb2UR/m8Gb+xiQo6gQtDQsIjGQwqYcv+X4SLHkCmtbUNR09L/h/1nHW362UP1oLf/4Fj4vq
z3/mZBKeKWaUw2J0vFO5G2Q1/tpC+DDCvxbCYBiK5oGEPocly6Y2CNWczIE5GQRHkMMRVcsUWRNn
txAghP61Sfiwo95Ngjwx0AgiCjJFmKWHF/1+Ekx9Aj9ZQWdBxUNHR/vh3CYBaRhr9CygcMR7Hsxm
ZcSHoWR/WArGBB40G0GW+DlRkY4f+D+/HT68x3+dCSaab2OXwqAAZSJ5BLsGjQdUz08nwdA4Fw1V
Z6IGfSgD7SgO4jOaAwAfJjJX424HeQIXX7dQeJYgJh82/fv9YCkcGhSNLQSoVPkcZwHVp+MePWp7
/H5h/Z3bgZPPQv9CNkxN53j8+YocFMFYIIoqEcIjYnB2S0EcpHdGrQRdmUjU33jHXIKHQOF0O0ia
MjFEVTZVXTeQNDu//aAo0KlHzoIisellg7csQhQ2RPbXyXawJgpwO0VEL03HOOh/LU74w4NRIsQb
OwfqhCtGNOhm69wPxnDpvp8ESZImXI0IKBnoM9BhPrtAAYtJdewdqcoT6M/sBiRBJFX/6Y40pMkQ
LVqyzkXKkTFoC57X/aBp1vHNjDgZjYmsoewlyoRMRynED0vBmnA74laFjC7bYfCnP69JMAzr+Ez/
/iSovGmKV2jDmORQhIQf9oNBTIn20SAWhTbCOR4KvB5pdKQgTvh+CNLrpEm4kw2v+v2pYKgTnSa4
xE2EbAtKl2e3HyQU6hAkHHVLyibxkKyRHv142aezYJJIGrIsSwoKR0y6dH5no8wqHjkLw45A69JA
H1U0NPLzDzvCsiYmtwQicbI44A+H0Pq8jgXIGOJfTKg/XLUnuSTXAuGAbpqUBbWP54JJ7Ew0qZE8
EF8PB8fZzQI8rLHBs2RNNIJnDj7jLVk83RFEzBP+dsgtzjBmRIHhLbkdcT+oE0TXUL8cNoRKaeFD
Ni1JHI2EipTXSNi4J45H8RllkrIkDRqYo05GlRIboRA5BCHRL9JpU+OWRFWZsPJQhTzD+wFZy9Gx
ArekhHK0oRB4UHQdJDLf35KmRVSJkKdBAjGcm+dXWSFW0MeWVoidmQKOfsIi5e38fz8LlFZQdxuK
CqZG/YVo4exORh5tbKxAwRX6A5PAvleGG4Jv+X4WqDWiSW4MGs9DofH8NoTyC2X2v1t5H9oPiCmx
E7gLhxoSs/p+EriIJ5rGwYEW76GycHaHI9tBHrshFMJGVoCMoeah3PoxeLZMrhCR3oQhI4RIDeZ4
Dp3RFcESHaRNR10RCmVlviF1Gvl4PH6ornBFyJyNQ/auqkM6eX51Nks2xxYWFHFCM46k2uB1ixrR
8emOsKQJ4ZQlUnmnEHWOh6PMfh07C6pIR45ZGKbB5N7VyEnenwuGMRkUr1kvKpYOQw/i7K4I3KPG
7ghVmyDwL5u/95v4lu9nQbcmfHXuyWOdTTnDoqum6KMTKc4FUsnfKwvDt3w/C4Y5oVclItpOk/pQ
XDi3tSAjdzm2wMIdwe2gUTxgRyjHFX8yCzr1d64iMk1J0Y+OJeeVVPNs5ujSgjERFWTfJLTmDy/7
w46gZTtBfpDYkurrWUZNA8hgbOio6hNFxd7DeNeLf78WLHVCZEnGbZqD+PgZno50jkfPAjuChc4t
we4/dB8/3pRDsY3bg2b+maYRzII4di0olJeJCIkOhx71kCW8XwkklMwPs0O+pRM4nR9qg66cdAxn
R5VYVNKoAb+CsQxL4kO0MICYZPr4lOL4O4Ns4uxuCLqGx4r4vz8LJJQ4HDGbtNzIKZnX07UwmGDp
FNqIqXRdp19xfrPAOh0dM4FXkwbMBssdo79D+/FkR7BfyDjxtCJ8tIa67BmuBWtstKAqE52iKlET
73mIBz7k1UN70uD7m5SfDQPIwtnlUjKLdGzkSCOCQg1lVzQ9DHpPHzFtzIJKK5gZOtcCNE8+uikF
uhFsDgJfRNCcfz+1qim1TSSRbEUH0vYG7TivyFHRLXn0jqDoaIFJYMNzQFJq/lBuY4VQaSLb4vCQ
Dj378zsXAOAeHmrEHUG3hfoz/j8SqK5jJen96WhQgIYdQGxNJWNIMo6J/BlVmmQV2MXIWeB0pORK
tAR6gdLCIW9+PwvHqqNJQ5//G8Km4+I7o1kA+T26GUH8rEMDo/M4ONsM4eNpvGCKlOEJqyjEH8Ab
Z1hdIMYZGy8orAUaEVwDpM8DkvPnWTAHqBOI0iF+PsMmJT2Ut+bAqHMBMzqAPO+QOu93BM0IMB2U
MUSOUI6FM+xGAMw7hnIjZoEImkyJWrtlDkD4n5CeA7QNFwXORzK3c6y9Ktzgo6Mm+tEQId4jOU+W
gjX45Q6OZsRV8ADOrxkBGGvoI41qRtCvBrsC/J3G/K94MaC6dBacaXEOU+n9W6XXv3CP/E40mrpe
+HKgGHmvxa+YSH/0Az9YJT///RujZODODLSRkx8cGEfHzz6C6Yff//cJxOUAcX/3lz8g74fPefvn
b1/w548++awf3+rHH66813yfPw+eZgPt6u0xr/YRNKX/E+6/7aP9e4dnknqCk389yU9Eqd/f//9j
4CL4MO5Qtx89bu71SXw68AF7O37gYB8X++LHI/6LAjV25Ok+9L4j8uCdPPURJjp67CRM8v1L8v6p
j9D88SPH8etz6T1X5cngB2Dn2MFnrxik7PPX9yMfuSWjR/bg7XrP5W/J99+mCbzab6fTjlv5P7AK
F8y693LyPt9gjmOfH+Jl7pw+8htobuzIK2bc897POEHoUKUZO/Dly949WYBv6K7R44YY4yTe6Y48
goVGDx2/ePsPp8gRejJ65KQ5XRZHttDYYTc/n01HfMTogRmgeg66H8vgcOwdQQdjh94mlVf8NM3H
Vv7YsXd7Lz45PejL/BPXy26fd+E+fnk/HW9dxvGPXBT7Z7cqXtFmOh3/QJsYPb73jAPePj4Z+ogw
HD80dwGylycr+63hNn5sRCT5L01Pzqa3Fs4/MXpS5R+HHnpko4dO4vLDGfLWiR078tXrt3z/IXqC
Ojx0X8YPXe9P7y1yjaFDMn7g5rfVfjCW9k6vdcYfqu7/xPjr17x4PTmpSKsHhsU/MfjuFUfxk2vs
rUb8Twz+hCnCj8c85AdHtOfooZO8dH+b7vOEm/J0c1Jfkn584i/lDv5SFH91+IDZPvi4948KCWOf
H5XX0xk/9qlGDxuERCSnWQ2t2oG/PXro/NX5qBBwqJuOHfjmNY6LLqz3H9KEN9DX2OHv3OTl9bfL
4qe77dgNGjv8fVL9wUIc2tD/QMB9/ICfF+Jbl3vs8z8w+69F8XoSUrzV/8aP3Z5mlW+E2bHjPpZ7
98eCHs4U5VioGzvsp9c84mY7GflY9xk9skdm82F545g8dCPHDv15z70TO+Xp1nwDUo8e/LUof/v0
q4c/NgtGj+8Vz3gDeyeR21vBcfTYHabWsfNjhg/r5Nj0+/ORf1Vp+l2F4ef60w/BlV/9s9Pi2vAT
z+HrPv/v/wsAAP//</cx:binary>
              </cx:geoCache>
            </cx:geography>
          </cx:layoutPr>
          <cx:valueColors>
            <cx:minColor>
              <a:srgbClr val="FF0000"/>
            </cx:minColor>
            <cx:midColor>
              <a:srgbClr val="FFFF00"/>
            </cx:midColor>
            <cx:maxColor>
              <a:srgbClr val="00B050"/>
            </cx:maxColor>
          </cx:valueColors>
          <cx:valueColorPositions count="3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0491-EB26-47B0-AB53-EDA0CA057CC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BB98-08CE-4261-98C3-81FE8994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1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14FA6-A6F0-469B-9CD2-73345B1142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14FA6-A6F0-469B-9CD2-73345B1142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14FA6-A6F0-469B-9CD2-73345B1142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41234-0360-41C8-962D-DDD81CDE157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9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B4D2-DFFA-49DF-BB5F-689085B9C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A610D-F162-46AD-A324-C9E64A137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9A93B-9C06-4A24-A0E4-E6FE667A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B5AD5-6359-4DDF-94BB-BFCA8E47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28814-7F84-4099-B758-AD9E98BA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02E8-BE73-434B-B7BD-665274AB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B3419-95CE-4F83-801F-B77FB3348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8E6C-B89A-4CAA-8690-93EB8509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A5180-D37D-46EF-8A24-D6D651A6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A76A-1358-4EC2-B70F-ADC16BDD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684F2-A21B-40EA-A85D-DF9D27DA9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9A5D-D289-4945-9729-7843C421C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AE893-07E4-44DD-9C30-6F3E1CE1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BAA6-6185-4BAE-A9B4-31397754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A706B-BDBD-4953-A9F6-8FE7F254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495D-DF92-4E65-B6BF-59551764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0170C-5566-404A-8C52-4EA97A855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FE365-6AC8-4824-97D2-27AF23E0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C4154-9D58-41F2-8621-1248C011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5B535-29DB-4242-8120-712DF9BA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2AD8-7C6E-4AEC-B01D-00C07E6B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51D74-0EBA-4AC1-BCCC-58793541F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032B-32FA-4239-A8A1-E3E48260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A83EB-97E9-4F23-B0CC-5C41DFB6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7A5E-717F-42B2-8538-E5325BE7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D5BE-9E7E-421C-8520-8F1F8373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CF454-9BCB-4638-9A2D-6C8A92D13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6F4A-0D54-4AE0-AE1C-8FF33F784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A0CCD-F856-4B82-BC08-509AF02C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58B3B-0241-4EB3-9A7F-C289106C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98CD2-1910-4EC0-B3B8-9D5F9A5A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0F6C-6204-4AEB-B83E-D4828B47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B76A8-2DD2-4EAE-927A-9B7776B47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EEFBC-5B94-4750-B6ED-60A385E64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0EE7C-42C2-4276-8A0B-7D7CB8520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8B66D-32EF-4103-97F0-99CCF2AB3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4824C-CCC6-43A3-BBB7-C48A1A68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793FE-9F53-4E9F-9B0B-3EAD0481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BF21E-11AD-42BF-AEE5-F69F03C2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5F2D-946D-42A4-8528-3A1FF430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5A627-85C7-4D50-A8F1-0DCF5794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7135A-2C32-404A-9707-38A9CF18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2F947-E377-4A7D-AE09-A1692577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4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1062A-93F1-4149-A6C6-A4A27C10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9A750-02AF-4732-93A8-2D29254F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E34D4-5DA9-4841-A845-67177F2D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4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8573-0024-4076-8007-ECD30600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4266-6C29-4448-ACAA-A8A51055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5CBBB-5972-49C7-BE10-82DD5C140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232DA-60A1-4349-85EA-3D0FC490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9A57F-6E38-4C77-BA20-E1D4CB64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72B5E-4549-402F-A6BF-F605C5F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241B-57B1-4AD8-B19D-BE582D75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841B8-0390-49BD-AEB8-3AF5676BC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14194-1587-47D5-9722-6A7B1B0BF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EB9DD-6296-43C3-B195-01F2D22A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C6736-9609-4114-880E-10A98C89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015DD-7E6A-4E02-A921-B72D271C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5118E-E75A-47F8-9797-B871B7AA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6D60E-6A52-4938-B08E-150E91DE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C2983-71F5-41C8-9B66-E665C4335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A1FB-8169-456F-8863-6AE80CE83CBD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8B37-C288-423D-8FA4-A3F242231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E462-63C6-4FF0-8C86-C389C80AF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97AC-A04D-4CD8-97A6-7131D115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ic.org/publication/will-california-run-out-of-college-graduat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apman.edu/communication/_files/beyond-feudalism-web-sm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C2FB9-31E6-4414-A6FE-62B4C4D5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1389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dirty="0"/>
              <a:t>Policy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61B6-CD27-438D-AB1D-78BD51B5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1915"/>
            <a:ext cx="9144000" cy="1479656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Beyond Feudalism</a:t>
            </a:r>
          </a:p>
          <a:p>
            <a:r>
              <a:rPr lang="en-US" dirty="0"/>
              <a:t>Joel Kotkin and Marshall Toplansky</a:t>
            </a:r>
          </a:p>
          <a:p>
            <a:r>
              <a:rPr lang="en-US" dirty="0"/>
              <a:t>July 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able, stool&#10;&#10;Description automatically generated">
            <a:extLst>
              <a:ext uri="{FF2B5EF4-FFF2-40B4-BE49-F238E27FC236}">
                <a16:creationId xmlns:a16="http://schemas.microsoft.com/office/drawing/2014/main" id="{C458F2FF-9F58-40B9-AB54-863C0D07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8" y="3927445"/>
            <a:ext cx="4495801" cy="4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8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 Domestic Migration: California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2010 TO 2018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64886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 Narrow" pitchFamily="34" charset="0"/>
              </a:rPr>
              <a:t>Derived from Census Bureau Population Estimates 2018</a:t>
            </a:r>
            <a:endParaRPr lang="en-US">
              <a:latin typeface="Arial Narrow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89611368"/>
              </p:ext>
            </p:extLst>
          </p:nvPr>
        </p:nvGraphicFramePr>
        <p:xfrm>
          <a:off x="545238" y="858525"/>
          <a:ext cx="7608304" cy="52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98410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0769C-3A52-4EFC-849B-9CE40AE4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08" y="1269975"/>
            <a:ext cx="7894367" cy="4802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4B16C0-0EF1-4A4D-AE96-3A6C4CE0CB53}"/>
              </a:ext>
            </a:extLst>
          </p:cNvPr>
          <p:cNvSpPr txBox="1"/>
          <p:nvPr/>
        </p:nvSpPr>
        <p:spPr>
          <a:xfrm>
            <a:off x="3076573" y="6153422"/>
            <a:ext cx="509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Will California Run Out of College Graduates? Public Policy Institute </a:t>
            </a:r>
          </a:p>
          <a:p>
            <a:r>
              <a:rPr lang="en-US" sz="1200" dirty="0"/>
              <a:t>Of California, October 2015</a:t>
            </a:r>
          </a:p>
          <a:p>
            <a:r>
              <a:rPr lang="en-US" sz="1200" dirty="0">
                <a:hlinkClick r:id="rId3"/>
              </a:rPr>
              <a:t>https://www.ppic.org/publication/will-california-run-out-of-college-graduates/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DCFDA-5D98-4711-B0C8-46D44254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/>
              <a:t>California Needs To Increase The Share Of Workers That Have Bachelors Degree or Higher By 5.4 points To Meet 2030 Demand.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158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0C2C1-E939-43A7-ABF6-57E63B382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53" y="416355"/>
            <a:ext cx="7780948" cy="60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6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53C8-476B-4216-B21C-AA76218B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California has the second highest electricity prices in America, behind Connecticut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39F98-B951-4391-9E08-F4320C3F9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96" y="2124074"/>
            <a:ext cx="5567401" cy="3824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A62FE-B382-43E6-BBE9-4DD0E543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529" y="2324099"/>
            <a:ext cx="5876449" cy="33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F5810-8A57-4FB6-AF5B-273A4F80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n-US" sz="5400"/>
              <a:t>Implications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2AFF-18EF-4CB3-98DF-00226F1E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We are becoming a highly stratified society that is fundamentally not sustainable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pandemic and the post-Floyd disorders could make this worse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270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87661-7999-4D5D-871C-432FAF67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Areas of Opportunity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A4A5-51DF-48F9-B3E5-659DF856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California </a:t>
            </a:r>
            <a:r>
              <a:rPr lang="en-US" sz="2000" u="sng" dirty="0"/>
              <a:t>retains leadership </a:t>
            </a:r>
            <a:r>
              <a:rPr lang="en-US" sz="2000" dirty="0"/>
              <a:t>in a host of industries: space, entertainment, software, medical technology, international trade</a:t>
            </a:r>
          </a:p>
          <a:p>
            <a:r>
              <a:rPr lang="en-US" sz="2000" dirty="0"/>
              <a:t>The state can </a:t>
            </a:r>
            <a:r>
              <a:rPr lang="en-US" sz="2000" u="sng" dirty="0"/>
              <a:t>tailor schools to provide skilled workers </a:t>
            </a:r>
            <a:r>
              <a:rPr lang="en-US" sz="2000" dirty="0"/>
              <a:t>for these industries as we see in Long Beach</a:t>
            </a:r>
          </a:p>
          <a:p>
            <a:r>
              <a:rPr lang="en-US" sz="2000" dirty="0"/>
              <a:t>The vast </a:t>
            </a:r>
            <a:r>
              <a:rPr lang="en-US" sz="2000" u="sng" dirty="0"/>
              <a:t>interior of the state </a:t>
            </a:r>
            <a:r>
              <a:rPr lang="en-US" sz="2000" dirty="0"/>
              <a:t>has lots of land and opportunity for lower-cost industries and housing</a:t>
            </a:r>
          </a:p>
          <a:p>
            <a:r>
              <a:rPr lang="en-US" sz="2000" dirty="0"/>
              <a:t>California can </a:t>
            </a:r>
            <a:r>
              <a:rPr lang="en-US" sz="2000" u="sng" dirty="0"/>
              <a:t>meet climate goals </a:t>
            </a:r>
            <a:r>
              <a:rPr lang="en-US" sz="2000" dirty="0"/>
              <a:t>by taking advantage of telecommuting, </a:t>
            </a:r>
            <a:r>
              <a:rPr lang="en-US" sz="2000" u="sng" dirty="0"/>
              <a:t>without high costs and economically punishing regulations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473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D58B2-428A-4DAC-B52D-7B49C0EE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Policy Changes on Climate and Energy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1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706D9-9EB5-4866-9415-1FEB9D42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Paris Accords and State GHG Standards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C70C8-0285-44AA-A4F9-F2B2C14FD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Stay within the Paris limits, but do not exceed them, and </a:t>
            </a:r>
            <a:r>
              <a:rPr lang="en-US" sz="2400"/>
              <a:t>adopt the OECD’s </a:t>
            </a:r>
            <a:r>
              <a:rPr lang="en-US" sz="2400" dirty="0"/>
              <a:t>Shared Socioeconomic Pathway 5 (SSP5) recommendations for achieving 2030 GHG goals</a:t>
            </a:r>
          </a:p>
          <a:p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B3AEB9-69D4-4AF4-8696-F1966B54D2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658" r="128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F2AF7D-C8C9-47DE-9DAA-74F1180B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Low-Emission Fossil Fuels Play A Role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512DF-3400-4948-9C4B-E34941BA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Develop local fossil fuels for as long as needed, rather than import energy from elsewhere, with an emphasis on lower-emission natural gas and recycled gas</a:t>
            </a:r>
            <a:r>
              <a:rPr lang="en-US" sz="20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A385AB-14F3-4D8A-A3A7-71E9B41A4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497" r="28734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CB1C7-81FA-40E7-A283-8F85E8BE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Promote Lower Energy Usage Behaviors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E2945-22B5-422A-8791-BE94E5C7E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Promote new technologies to reduce GHG emissions, including autonomous vehicle technology, and greater incentives for telecommuting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1F755E-47C1-4334-B832-112968ABDD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286" r="27066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9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9291E-FCD9-477A-9995-1C1B43AF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Key Findings about Neo-Feudalism in California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FEB3-DD3F-4C75-B64A-64C91F9A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162050"/>
            <a:ext cx="5260848" cy="4556867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The vast majority of </a:t>
            </a:r>
            <a:r>
              <a:rPr lang="en-US" sz="2000" u="sng" dirty="0"/>
              <a:t>new jobs </a:t>
            </a:r>
            <a:r>
              <a:rPr lang="en-US" sz="2000" dirty="0"/>
              <a:t>pay below the median, and half of those earn </a:t>
            </a:r>
            <a:r>
              <a:rPr lang="en-US" sz="2000" u="sng" dirty="0"/>
              <a:t>under $40,000</a:t>
            </a:r>
            <a:r>
              <a:rPr lang="en-US" sz="2000" dirty="0"/>
              <a:t>. California is growing high-end jobs, particularly in business services,  more slowly than key competitors such as Texas, Arizona and Utah.</a:t>
            </a:r>
          </a:p>
          <a:p>
            <a:r>
              <a:rPr lang="en-US" sz="2000" dirty="0"/>
              <a:t>Key blue-collar sectors --- such as construction, manufacturing and logistics --- face </a:t>
            </a:r>
            <a:r>
              <a:rPr lang="en-US" sz="2000" u="sng" dirty="0"/>
              <a:t>extreme regulatory pressure</a:t>
            </a:r>
            <a:r>
              <a:rPr lang="en-US" sz="2000" dirty="0"/>
              <a:t>s. California no longer produces many upwardly mobile jobs</a:t>
            </a:r>
          </a:p>
          <a:p>
            <a:r>
              <a:rPr lang="en-US" sz="2000" u="sng" dirty="0"/>
              <a:t>Housing costs </a:t>
            </a:r>
            <a:r>
              <a:rPr lang="en-US" sz="2000" dirty="0"/>
              <a:t>have been driven up by regulatory costs, making homeownership, particularly for millennials, immigrants and minorities, all but </a:t>
            </a:r>
            <a:r>
              <a:rPr lang="en-US" sz="2000" u="sng" dirty="0"/>
              <a:t>unaffordable</a:t>
            </a:r>
          </a:p>
          <a:p>
            <a:r>
              <a:rPr lang="en-US" sz="2000" dirty="0"/>
              <a:t>California’s </a:t>
            </a:r>
            <a:r>
              <a:rPr lang="en-US" sz="2000" u="sng" dirty="0"/>
              <a:t>education system performs poorly</a:t>
            </a:r>
            <a:r>
              <a:rPr lang="en-US" sz="2000" dirty="0"/>
              <a:t>, particularly for minorities and poor people</a:t>
            </a:r>
          </a:p>
        </p:txBody>
      </p:sp>
    </p:spTree>
    <p:extLst>
      <p:ext uri="{BB962C8B-B14F-4D97-AF65-F5344CB8AC3E}">
        <p14:creationId xmlns:p14="http://schemas.microsoft.com/office/powerpoint/2010/main" val="242820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71005-789B-488B-BB83-F9F85072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Invest/Expand New Energy Technologies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86ABF-896C-4B9E-99FA-0174A2750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Expand other forms of low-emission energy, including hydro-electric and nuclear capacity that is smaller scale, uses newer technology, and is less radioactive.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7CCF03-DF12-406F-80C5-03C0DC84B0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813" b="1857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2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1A7B6-BC4B-41F8-8958-308C93DC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Move Workplaces Closer To Homes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BF72A-4BFD-4096-B646-7FFCF52BE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Develop housing and industry where people can live, thus reducing long commutes and promoting homebased work.</a:t>
            </a:r>
          </a:p>
          <a:p>
            <a:r>
              <a:rPr lang="en-US" sz="2000"/>
              <a:t>Rethink the current use of Vehicle Miles Travelled (VMT) as the predominant regulatory metric to determine development suitability</a:t>
            </a:r>
          </a:p>
          <a:p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EF75C-8BD0-4861-84C1-8C5FE1269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5409" b="198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A5AD5C-C1A7-4428-A585-E9CE249D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Policies To Restore Housing Affordability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1B85FB-374C-4297-BA9F-14D66B47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Inland Housing Opportunity Areas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62B18-8BAA-42CA-804B-14396661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431014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/>
            <a:r>
              <a:rPr lang="en-US" sz="1600" dirty="0"/>
              <a:t>A Housing Opportunity Area should be established in the San Joaquin and Sacramento Valleys from Shasta County to Kern County; in San Bernardino, Riverside and Imperial counties; and in the Antelope Valley in northern Los Angeles County. </a:t>
            </a:r>
          </a:p>
          <a:p>
            <a:pPr marL="514350"/>
            <a:r>
              <a:rPr lang="en-US" sz="1600" dirty="0"/>
              <a:t>Exempt from regulations, laws and restrictions that impose urban containment (such as Senate Bill 375), as well as select provisions CEQA.</a:t>
            </a:r>
          </a:p>
          <a:p>
            <a:pPr marL="514350"/>
            <a:r>
              <a:rPr lang="en-US" sz="1600" dirty="0"/>
              <a:t>Municipal Utility Districts (MUDs) should be permitted in non-incorporated portions of the Housing Opportunity Area to provide necessary infrastructure efficiently, and to protect existing property owners from the cost of urban expansion. </a:t>
            </a:r>
          </a:p>
          <a:p>
            <a:pPr marL="0"/>
            <a:endParaRPr lang="en-US" sz="1600" dirty="0"/>
          </a:p>
          <a:p>
            <a:endParaRPr lang="en-US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26BBE0-673D-436D-B7C5-7AC47B924E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727" r="15416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0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5D1E8-E53C-45EF-94D3-68D4C3A7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Encourage New Housing and Rehabilitation of Redundant Spaces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7AFBD-4AE8-4D37-A105-68AB26BD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Erroneous California Building Code Standards (Net Zero, etc.) should be rolled back, and city fees should be reformed to lower housing costs. </a:t>
            </a:r>
          </a:p>
          <a:p>
            <a:r>
              <a:rPr lang="en-US" sz="2000"/>
              <a:t>Tax policies should be changed to encourage cities to expand housing, including on redundant retail space. </a:t>
            </a:r>
          </a:p>
          <a:p>
            <a:endParaRPr lang="en-US" sz="2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77BCA-A70B-4497-910D-16BA74E300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323" r="17706" b="-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8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43513-BBA7-4D69-98AD-78F93B9F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Change Local Tax Revenue Sharing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9892B-A5C9-4CD2-9A7E-219B767B5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Localities should be allowed to share property taxes from new housing in redeveloped retail areas more equitably with cities and counties, replacing lost sales tax revenue</a:t>
            </a:r>
          </a:p>
          <a:p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E22B3-D2BD-4E88-B3EC-3B862B04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8" r="18544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8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025E0A-AD77-424D-BBCC-B28E5B00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Policies For Addressing Regional Disparities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45347C-2FBA-490C-B6CB-AC31BAC2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Make Work More Accessible Within Urban Areas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7247A-FD0C-425D-8BDA-05794A6C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Provide better transportation infrastructure to facilitate commuting within each region</a:t>
            </a:r>
          </a:p>
          <a:p>
            <a:r>
              <a:rPr lang="en-US" sz="2400" dirty="0"/>
              <a:t>Establish strong state policies to encourage workers, particularly in inland areas, to work near or at home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0565D66-AACF-4852-BFED-386FF6627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584" r="2062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0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10A6B-CB5E-4EA1-A6BA-FEEFB5D0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Focus on Keeping Business In State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B44BD-79B0-40E0-BEBD-6E4CDD8B8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/>
            <a:r>
              <a:rPr lang="en-US" sz="2000"/>
              <a:t>Encourage industrial and agriculture firms to improve conservation but work closely with them to ensure that they stay in the state rather than take their GHGs elsewhere </a:t>
            </a:r>
          </a:p>
          <a:p>
            <a:pPr marL="514350"/>
            <a:r>
              <a:rPr lang="en-US" sz="2000"/>
              <a:t>Reduce regulatory burdens on interior communities </a:t>
            </a:r>
          </a:p>
          <a:p>
            <a:pPr marL="514350"/>
            <a:r>
              <a:rPr lang="en-US" sz="2000"/>
              <a:t>Provide incentives to encourage locally based firms, notably in tech and business services, to expand to inland areas rather than to go abroad. </a:t>
            </a:r>
          </a:p>
          <a:p>
            <a:pPr marL="0"/>
            <a:endParaRPr lang="en-US" sz="2000"/>
          </a:p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19A3F-2813-49FF-BF6B-69F509BE4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2" r="12227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No sign">
            <a:extLst>
              <a:ext uri="{FF2B5EF4-FFF2-40B4-BE49-F238E27FC236}">
                <a16:creationId xmlns:a16="http://schemas.microsoft.com/office/drawing/2014/main" id="{E2F5DCF1-2CD6-4F33-9352-224306993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7532" y="3700096"/>
            <a:ext cx="14382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7E91DB-5AA6-4751-B18A-A28FA7A7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Policies To Improve California Education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666AF-DD07-48E0-8311-78CD39DF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2500">
                <a:sym typeface="Symbol" panose="05050102010706020507" pitchFamily="18" charset="2"/>
              </a:rPr>
              <a:t>  86</a:t>
            </a:r>
            <a:r>
              <a:rPr lang="en-US" sz="2500"/>
              <a:t>% of the Jobs Added Were Under The Average Pay</a:t>
            </a:r>
            <a:br>
              <a:rPr lang="en-US" sz="2500"/>
            </a:br>
            <a:r>
              <a:rPr lang="en-US" sz="2500">
                <a:sym typeface="Symbol" panose="05050102010706020507" pitchFamily="18" charset="2"/>
              </a:rPr>
              <a:t>  </a:t>
            </a:r>
            <a:r>
              <a:rPr lang="en-US" sz="2500"/>
              <a:t>48% Pay Under $40,000</a:t>
            </a:r>
            <a:br>
              <a:rPr lang="en-US" sz="2500"/>
            </a:br>
            <a:r>
              <a:rPr lang="en-US" sz="2500">
                <a:sym typeface="Symbol" panose="05050102010706020507" pitchFamily="18" charset="2"/>
              </a:rPr>
              <a:t>  Net Loss of Middle-Income Jobs</a:t>
            </a:r>
            <a:endParaRPr lang="en-US" sz="25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3D244-D027-423A-A5C5-D1B18B5ED4A3}"/>
              </a:ext>
            </a:extLst>
          </p:cNvPr>
          <p:cNvSpPr txBox="1"/>
          <p:nvPr/>
        </p:nvSpPr>
        <p:spPr>
          <a:xfrm>
            <a:off x="10390907" y="3429000"/>
            <a:ext cx="1639680" cy="1308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2018 CA Average </a:t>
            </a:r>
            <a:endParaRPr lang="en-US" sz="1600"/>
          </a:p>
          <a:p>
            <a:pPr>
              <a:spcAft>
                <a:spcPts val="600"/>
              </a:spcAft>
            </a:pPr>
            <a:r>
              <a:rPr lang="en-US" sz="1600" dirty="0"/>
              <a:t>Annual Pay For</a:t>
            </a:r>
            <a:endParaRPr lang="en-US" sz="1600"/>
          </a:p>
          <a:p>
            <a:pPr>
              <a:spcAft>
                <a:spcPts val="600"/>
              </a:spcAft>
            </a:pPr>
            <a:r>
              <a:rPr lang="en-US" sz="1600" dirty="0"/>
              <a:t>All Private Sector</a:t>
            </a:r>
            <a:endParaRPr lang="en-US" sz="1600"/>
          </a:p>
          <a:p>
            <a:pPr>
              <a:spcAft>
                <a:spcPts val="600"/>
              </a:spcAft>
            </a:pPr>
            <a:r>
              <a:rPr lang="en-US" sz="1600" dirty="0"/>
              <a:t>Jobs:  $ 78,668 </a:t>
            </a:r>
            <a:endParaRPr lang="en-US" sz="16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F5E0ACE-C1CC-4424-A44A-698555CFB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9669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257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D49CF3-C829-4D2B-BE1B-4856C7A3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Make Education Relevant to Future Life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A706C-4295-427A-B714-211832235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Re-emphasize traditional learning and discipline as the best preparation for life in the adult world </a:t>
            </a:r>
          </a:p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619EEC-B697-451A-A6DA-7699AD21F0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648" r="1719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6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EA505-66BA-4E0A-8B8E-387E94BD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Education is Not “One Size Fits All”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BBEE-D6D3-4FE9-AD12-7BD2542EC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Allow for educational diversity, in both charters and regular public schools 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83D66-63BA-4293-94C9-D77F06CC96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363" r="1395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63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59F29-A799-48E0-8EC7-63505C9F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Involve Private Industry In Vocational Education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B04C-1E57-4662-9536-7A8673AFC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Encourage vocational education in partnership with local industries 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FEE1E-9700-4208-B556-AFAA8FB17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423" r="23614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B0719-3ECC-4AAD-AD3B-936C36FB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Assess Educational Quality More Rigorously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6C33-BF45-43F2-9E31-4B089356B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Allow for testing and greater monitoring of educational results 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369FC-1F8D-4A10-B5F0-25B412211F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685" r="760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9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76401-2615-4621-A5DD-2FB21929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Depoliticize Education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2D89E-CB3A-487B-B42D-063009390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Stop treating education as an opportunity for indoctrination</a:t>
            </a:r>
          </a:p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08128C-D25C-4045-BD35-7D67403C10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373" r="1976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43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6CFB2F-3944-4FF1-BFB2-49F0CF9C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B4E19-3534-480B-8BB2-088976946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complete copy of this report go to: </a:t>
            </a:r>
            <a:r>
              <a:rPr lang="en-US" dirty="0">
                <a:hlinkClick r:id="rId2"/>
              </a:rPr>
              <a:t>https://www.chapman.edu/communication/_files/beyond-feudalism-web-sm.pdf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03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08657-8AFF-4C52-8272-9A7BA2E3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100" dirty="0"/>
              <a:t>In the Decade from 2008 to 2018 5 Times More Below-Average Paying Jobs Were Created Than Above Average Jobs In California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5FC3D2-A036-4E7F-BBF4-2BB77B2D7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6318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50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A39D-AD07-4B76-A95B-3DB1C0AD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Above Average Paying, Mid-Skilled Job Creation By State – Percent Change In Past Decade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1D87489-924E-4E21-80E5-F2CF6730C85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3638509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81D87489-924E-4E21-80E5-F2CF6730C8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33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29966-C7CC-46A0-B99C-BFD06A5B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California’s Largest Areas Are Growing </a:t>
            </a:r>
            <a:r>
              <a:rPr lang="en-US" sz="23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 Paying </a:t>
            </a:r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Jobs Much More Slowly Than Competitors, At Or Below The National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FEC715-85FB-4ABA-AE77-4D99B4A00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173977"/>
              </p:ext>
            </p:extLst>
          </p:nvPr>
        </p:nvGraphicFramePr>
        <p:xfrm>
          <a:off x="545238" y="858525"/>
          <a:ext cx="7608304" cy="521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60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143000"/>
          <a:ext cx="89154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00200" y="127338"/>
            <a:ext cx="89916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</a:rPr>
              <a:t>Change in House Values Versus Income</a:t>
            </a:r>
          </a:p>
          <a:p>
            <a:pPr algn="ctr"/>
            <a:r>
              <a:rPr lang="en-US" sz="2400" dirty="0">
                <a:latin typeface="Arial" pitchFamily="34" charset="0"/>
              </a:rPr>
              <a:t>MEDIAN MULTIPLE: 1969-2018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1" y="6488669"/>
            <a:ext cx="605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Derived from US Census, 1970 &amp; American Community Survey, 2018.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185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04011366"/>
              </p:ext>
            </p:extLst>
          </p:nvPr>
        </p:nvGraphicFramePr>
        <p:xfrm>
          <a:off x="1524000" y="1143000"/>
          <a:ext cx="8915400" cy="521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499" y="81171"/>
            <a:ext cx="9781807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>
                <a:latin typeface="Arial" pitchFamily="34" charset="0"/>
              </a:rPr>
              <a:t>Change In Percent of Population Able To Afford Median- Priced Home In 2018 Compared to 2000</a:t>
            </a:r>
          </a:p>
          <a:p>
            <a:pPr algn="ctr"/>
            <a:r>
              <a:rPr lang="en-US">
                <a:latin typeface="Arial" pitchFamily="34" charset="0"/>
              </a:rPr>
              <a:t>California Regions, Compared to U.S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878" y="6146973"/>
            <a:ext cx="5090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Source: Derived from NAHB Wells Fargo Housing Opportunity Index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440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01050" y="2944090"/>
            <a:ext cx="267714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Lowest Homeownership Rates By State - 2018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14539" y="6296223"/>
            <a:ext cx="4344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</a:rPr>
              <a:t>Source: American Community Survey, U.S. Census Bureau</a:t>
            </a:r>
            <a:endParaRPr lang="en-US" sz="1400">
              <a:latin typeface="Calibri" panose="020F050202020403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01988389"/>
              </p:ext>
            </p:extLst>
          </p:nvPr>
        </p:nvGraphicFramePr>
        <p:xfrm>
          <a:off x="733507" y="666728"/>
          <a:ext cx="7285253" cy="546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02894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1133</Words>
  <Application>Microsoft Office PowerPoint</Application>
  <PresentationFormat>Widescreen</PresentationFormat>
  <Paragraphs>98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Office Theme</vt:lpstr>
      <vt:lpstr>Policy Recommendations</vt:lpstr>
      <vt:lpstr>Key Findings about Neo-Feudalism in California</vt:lpstr>
      <vt:lpstr>  86% of the Jobs Added Were Under The Average Pay   48% Pay Under $40,000   Net Loss of Middle-Income Jobs</vt:lpstr>
      <vt:lpstr>In the Decade from 2008 to 2018 5 Times More Below-Average Paying Jobs Were Created Than Above Average Jobs In California</vt:lpstr>
      <vt:lpstr>Above Average Paying, Mid-Skilled Job Creation By State – Percent Change In Past Decade</vt:lpstr>
      <vt:lpstr>California’s Largest Areas Are Growing High Paying Jobs Much More Slowly Than Competitors, At Or Below The National Level</vt:lpstr>
      <vt:lpstr>PowerPoint Presentation</vt:lpstr>
      <vt:lpstr>PowerPoint Presentation</vt:lpstr>
      <vt:lpstr>PowerPoint Presentation</vt:lpstr>
      <vt:lpstr>PowerPoint Presentation</vt:lpstr>
      <vt:lpstr>California Needs To Increase The Share Of Workers That Have Bachelors Degree or Higher By 5.4 points To Meet 2030 Demand.</vt:lpstr>
      <vt:lpstr>PowerPoint Presentation</vt:lpstr>
      <vt:lpstr>California has the second highest electricity prices in America, behind Connecticut </vt:lpstr>
      <vt:lpstr>Implications</vt:lpstr>
      <vt:lpstr>Areas of Opportunity</vt:lpstr>
      <vt:lpstr>Key Policy Changes on Climate and Energy</vt:lpstr>
      <vt:lpstr>Paris Accords and State GHG Standards </vt:lpstr>
      <vt:lpstr>Low-Emission Fossil Fuels Play A Role</vt:lpstr>
      <vt:lpstr>Promote Lower Energy Usage Behaviors</vt:lpstr>
      <vt:lpstr>Invest/Expand New Energy Technologies</vt:lpstr>
      <vt:lpstr>Move Workplaces Closer To Homes</vt:lpstr>
      <vt:lpstr>Key Policies To Restore Housing Affordability</vt:lpstr>
      <vt:lpstr>Inland Housing Opportunity Areas</vt:lpstr>
      <vt:lpstr>Encourage New Housing and Rehabilitation of Redundant Spaces</vt:lpstr>
      <vt:lpstr>Change Local Tax Revenue Sharing</vt:lpstr>
      <vt:lpstr>Key Policies For Addressing Regional Disparities</vt:lpstr>
      <vt:lpstr>Make Work More Accessible Within Urban Areas</vt:lpstr>
      <vt:lpstr>Focus on Keeping Business In State</vt:lpstr>
      <vt:lpstr>Key Policies To Improve California Education</vt:lpstr>
      <vt:lpstr>Make Education Relevant to Future Life</vt:lpstr>
      <vt:lpstr>Education is Not “One Size Fits All”</vt:lpstr>
      <vt:lpstr>Involve Private Industry In Vocational Education </vt:lpstr>
      <vt:lpstr>Assess Educational Quality More Rigorously</vt:lpstr>
      <vt:lpstr>Depoliticize Education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Recommendations</dc:title>
  <dc:creator>Marshall Toplansky</dc:creator>
  <cp:lastModifiedBy>Marshall Toplansky</cp:lastModifiedBy>
  <cp:revision>1</cp:revision>
  <dcterms:created xsi:type="dcterms:W3CDTF">2020-07-07T18:04:41Z</dcterms:created>
  <dcterms:modified xsi:type="dcterms:W3CDTF">2020-07-13T20:51:11Z</dcterms:modified>
</cp:coreProperties>
</file>