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modernComment_10F_97F3E5E5.xml" ContentType="application/vnd.ms-powerpoint.comments+xml"/>
  <Override PartName="/ppt/comments/modernComment_125_839B4CA1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89" r:id="rId5"/>
    <p:sldId id="270" r:id="rId6"/>
    <p:sldId id="280" r:id="rId7"/>
    <p:sldId id="281" r:id="rId8"/>
    <p:sldId id="282" r:id="rId9"/>
    <p:sldId id="271" r:id="rId10"/>
    <p:sldId id="293" r:id="rId11"/>
    <p:sldId id="296" r:id="rId12"/>
    <p:sldId id="295" r:id="rId13"/>
    <p:sldId id="294" r:id="rId14"/>
    <p:sldId id="283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0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4B28C1-93EC-8820-4381-C39872AC1E2F}" name="Tran, Esther Judith" initials="ET" userId="S::estran@chapman.edu::ad875168-0d70-4f99-ae9d-a42b31c83ffd" providerId="AD"/>
  <p188:author id="{4AD458D4-AC2D-197D-502E-BE80D576B4B9}" name="Forster, Rebecca" initials="FR" userId="S::tukachin@chapman.edu::65aae666-01f8-43b1-9224-d9b9d0ebee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1D36"/>
    <a:srgbClr val="E9D7A9"/>
    <a:srgbClr val="DD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EAD06-AB83-4A71-A6BC-085FC3DD8C62}" v="1" dt="2024-08-23T22:05:41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1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, Esther Judith" userId="ad875168-0d70-4f99-ae9d-a42b31c83ffd" providerId="ADAL" clId="{349C2AA4-B1B6-4BCD-A5E8-0D181E6A7565}"/>
    <pc:docChg chg="undo custSel addSld delSld modSld sldOrd">
      <pc:chgData name="Tran, Esther Judith" userId="ad875168-0d70-4f99-ae9d-a42b31c83ffd" providerId="ADAL" clId="{349C2AA4-B1B6-4BCD-A5E8-0D181E6A7565}" dt="2024-08-07T17:33:09.973" v="661" actId="20577"/>
      <pc:docMkLst>
        <pc:docMk/>
      </pc:docMkLst>
      <pc:sldChg chg="modSp mod">
        <pc:chgData name="Tran, Esther Judith" userId="ad875168-0d70-4f99-ae9d-a42b31c83ffd" providerId="ADAL" clId="{349C2AA4-B1B6-4BCD-A5E8-0D181E6A7565}" dt="2024-07-29T18:10:52.265" v="1" actId="6549"/>
        <pc:sldMkLst>
          <pc:docMk/>
          <pc:sldMk cId="297613680" sldId="270"/>
        </pc:sldMkLst>
        <pc:spChg chg="mod">
          <ac:chgData name="Tran, Esther Judith" userId="ad875168-0d70-4f99-ae9d-a42b31c83ffd" providerId="ADAL" clId="{349C2AA4-B1B6-4BCD-A5E8-0D181E6A7565}" dt="2024-07-29T18:10:52.265" v="1" actId="6549"/>
          <ac:spMkLst>
            <pc:docMk/>
            <pc:sldMk cId="297613680" sldId="270"/>
            <ac:spMk id="3" creationId="{E21D91BF-B915-7557-FC07-1520A39942CE}"/>
          </ac:spMkLst>
        </pc:spChg>
      </pc:sldChg>
      <pc:sldChg chg="modSp mod modCm">
        <pc:chgData name="Tran, Esther Judith" userId="ad875168-0d70-4f99-ae9d-a42b31c83ffd" providerId="ADAL" clId="{349C2AA4-B1B6-4BCD-A5E8-0D181E6A7565}" dt="2024-07-29T18:21:12.160" v="9"/>
        <pc:sldMkLst>
          <pc:docMk/>
          <pc:sldMk cId="2549343717" sldId="271"/>
        </pc:sldMkLst>
        <pc:spChg chg="mod">
          <ac:chgData name="Tran, Esther Judith" userId="ad875168-0d70-4f99-ae9d-a42b31c83ffd" providerId="ADAL" clId="{349C2AA4-B1B6-4BCD-A5E8-0D181E6A7565}" dt="2024-07-29T18:20:10.312" v="8" actId="20577"/>
          <ac:spMkLst>
            <pc:docMk/>
            <pc:sldMk cId="2549343717" sldId="271"/>
            <ac:spMk id="9" creationId="{F20E4CC6-CFD4-7259-2A55-92BD3E649A7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ran, Esther Judith" userId="ad875168-0d70-4f99-ae9d-a42b31c83ffd" providerId="ADAL" clId="{349C2AA4-B1B6-4BCD-A5E8-0D181E6A7565}" dt="2024-07-29T18:21:12.160" v="9"/>
              <pc2:cmMkLst xmlns:pc2="http://schemas.microsoft.com/office/powerpoint/2019/9/main/command">
                <pc:docMk/>
                <pc:sldMk cId="2549343717" sldId="271"/>
                <pc2:cmMk id="{C1902293-11FD-42E5-A9C5-3ED86C6B0D24}"/>
              </pc2:cmMkLst>
            </pc226:cmChg>
          </p:ext>
        </pc:extLst>
      </pc:sldChg>
      <pc:sldChg chg="delSp modSp mod">
        <pc:chgData name="Tran, Esther Judith" userId="ad875168-0d70-4f99-ae9d-a42b31c83ffd" providerId="ADAL" clId="{349C2AA4-B1B6-4BCD-A5E8-0D181E6A7565}" dt="2024-07-29T18:55:25.537" v="115" actId="478"/>
        <pc:sldMkLst>
          <pc:docMk/>
          <pc:sldMk cId="2488366506" sldId="281"/>
        </pc:sldMkLst>
        <pc:spChg chg="mod">
          <ac:chgData name="Tran, Esther Judith" userId="ad875168-0d70-4f99-ae9d-a42b31c83ffd" providerId="ADAL" clId="{349C2AA4-B1B6-4BCD-A5E8-0D181E6A7565}" dt="2024-07-29T18:55:21.521" v="114" actId="20577"/>
          <ac:spMkLst>
            <pc:docMk/>
            <pc:sldMk cId="2488366506" sldId="281"/>
            <ac:spMk id="3" creationId="{2204329B-25D0-31C8-A8AF-3C22A13D767E}"/>
          </ac:spMkLst>
        </pc:spChg>
        <pc:spChg chg="del mod">
          <ac:chgData name="Tran, Esther Judith" userId="ad875168-0d70-4f99-ae9d-a42b31c83ffd" providerId="ADAL" clId="{349C2AA4-B1B6-4BCD-A5E8-0D181E6A7565}" dt="2024-07-29T18:55:25.537" v="115" actId="478"/>
          <ac:spMkLst>
            <pc:docMk/>
            <pc:sldMk cId="2488366506" sldId="281"/>
            <ac:spMk id="4" creationId="{3B03B3E3-13F6-DA2C-3E4C-F343C58DDE37}"/>
          </ac:spMkLst>
        </pc:spChg>
        <pc:spChg chg="del">
          <ac:chgData name="Tran, Esther Judith" userId="ad875168-0d70-4f99-ae9d-a42b31c83ffd" providerId="ADAL" clId="{349C2AA4-B1B6-4BCD-A5E8-0D181E6A7565}" dt="2024-07-29T18:53:39.120" v="22" actId="478"/>
          <ac:spMkLst>
            <pc:docMk/>
            <pc:sldMk cId="2488366506" sldId="281"/>
            <ac:spMk id="5" creationId="{97CE4CF8-DBFD-F1DA-FEE8-C9FB863C4B43}"/>
          </ac:spMkLst>
        </pc:spChg>
      </pc:sldChg>
      <pc:sldChg chg="modSp mod ord">
        <pc:chgData name="Tran, Esther Judith" userId="ad875168-0d70-4f99-ae9d-a42b31c83ffd" providerId="ADAL" clId="{349C2AA4-B1B6-4BCD-A5E8-0D181E6A7565}" dt="2024-07-29T18:54:40.982" v="29" actId="207"/>
        <pc:sldMkLst>
          <pc:docMk/>
          <pc:sldMk cId="14635427" sldId="282"/>
        </pc:sldMkLst>
        <pc:spChg chg="mod">
          <ac:chgData name="Tran, Esther Judith" userId="ad875168-0d70-4f99-ae9d-a42b31c83ffd" providerId="ADAL" clId="{349C2AA4-B1B6-4BCD-A5E8-0D181E6A7565}" dt="2024-07-29T18:54:40.982" v="29" actId="207"/>
          <ac:spMkLst>
            <pc:docMk/>
            <pc:sldMk cId="14635427" sldId="282"/>
            <ac:spMk id="3" creationId="{19575E5C-7231-F2B2-B2ED-35F3158F2625}"/>
          </ac:spMkLst>
        </pc:spChg>
        <pc:spChg chg="mod">
          <ac:chgData name="Tran, Esther Judith" userId="ad875168-0d70-4f99-ae9d-a42b31c83ffd" providerId="ADAL" clId="{349C2AA4-B1B6-4BCD-A5E8-0D181E6A7565}" dt="2024-07-29T18:51:40.056" v="15" actId="21"/>
          <ac:spMkLst>
            <pc:docMk/>
            <pc:sldMk cId="14635427" sldId="282"/>
            <ac:spMk id="4" creationId="{74484D4E-5654-E30D-8314-0A74D19F24EC}"/>
          </ac:spMkLst>
        </pc:spChg>
      </pc:sldChg>
      <pc:sldChg chg="delSp modSp mod ord">
        <pc:chgData name="Tran, Esther Judith" userId="ad875168-0d70-4f99-ae9d-a42b31c83ffd" providerId="ADAL" clId="{349C2AA4-B1B6-4BCD-A5E8-0D181E6A7565}" dt="2024-07-29T18:51:58.710" v="19" actId="478"/>
        <pc:sldMkLst>
          <pc:docMk/>
          <pc:sldMk cId="4226961027" sldId="283"/>
        </pc:sldMkLst>
        <pc:spChg chg="mod">
          <ac:chgData name="Tran, Esther Judith" userId="ad875168-0d70-4f99-ae9d-a42b31c83ffd" providerId="ADAL" clId="{349C2AA4-B1B6-4BCD-A5E8-0D181E6A7565}" dt="2024-07-29T18:51:49.142" v="17" actId="1076"/>
          <ac:spMkLst>
            <pc:docMk/>
            <pc:sldMk cId="4226961027" sldId="283"/>
            <ac:spMk id="2" creationId="{032821CE-F119-3CE1-4F0C-12B1B6467A45}"/>
          </ac:spMkLst>
        </pc:spChg>
        <pc:spChg chg="mod">
          <ac:chgData name="Tran, Esther Judith" userId="ad875168-0d70-4f99-ae9d-a42b31c83ffd" providerId="ADAL" clId="{349C2AA4-B1B6-4BCD-A5E8-0D181E6A7565}" dt="2024-07-29T18:51:52.542" v="18" actId="1076"/>
          <ac:spMkLst>
            <pc:docMk/>
            <pc:sldMk cId="4226961027" sldId="283"/>
            <ac:spMk id="4" creationId="{EE8F36EB-7272-C649-01BD-E2E58C17BE3B}"/>
          </ac:spMkLst>
        </pc:spChg>
        <pc:spChg chg="del">
          <ac:chgData name="Tran, Esther Judith" userId="ad875168-0d70-4f99-ae9d-a42b31c83ffd" providerId="ADAL" clId="{349C2AA4-B1B6-4BCD-A5E8-0D181E6A7565}" dt="2024-07-29T18:51:58.710" v="19" actId="478"/>
          <ac:spMkLst>
            <pc:docMk/>
            <pc:sldMk cId="4226961027" sldId="283"/>
            <ac:spMk id="5" creationId="{06F6373D-4CB4-78F8-BF99-71A41C5D70A4}"/>
          </ac:spMkLst>
        </pc:spChg>
      </pc:sldChg>
      <pc:sldChg chg="del">
        <pc:chgData name="Tran, Esther Judith" userId="ad875168-0d70-4f99-ae9d-a42b31c83ffd" providerId="ADAL" clId="{349C2AA4-B1B6-4BCD-A5E8-0D181E6A7565}" dt="2024-07-29T18:56:00.904" v="116" actId="47"/>
        <pc:sldMkLst>
          <pc:docMk/>
          <pc:sldMk cId="1908378174" sldId="292"/>
        </pc:sldMkLst>
      </pc:sldChg>
      <pc:sldChg chg="modSp mod addCm">
        <pc:chgData name="Tran, Esther Judith" userId="ad875168-0d70-4f99-ae9d-a42b31c83ffd" providerId="ADAL" clId="{349C2AA4-B1B6-4BCD-A5E8-0D181E6A7565}" dt="2024-08-07T17:19:00.029" v="630" actId="20577"/>
        <pc:sldMkLst>
          <pc:docMk/>
          <pc:sldMk cId="2207992993" sldId="293"/>
        </pc:sldMkLst>
        <pc:spChg chg="mod">
          <ac:chgData name="Tran, Esther Judith" userId="ad875168-0d70-4f99-ae9d-a42b31c83ffd" providerId="ADAL" clId="{349C2AA4-B1B6-4BCD-A5E8-0D181E6A7565}" dt="2024-08-07T17:19:00.029" v="630" actId="20577"/>
          <ac:spMkLst>
            <pc:docMk/>
            <pc:sldMk cId="2207992993" sldId="293"/>
            <ac:spMk id="9" creationId="{F20E4CC6-CFD4-7259-2A55-92BD3E649A7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ran, Esther Judith" userId="ad875168-0d70-4f99-ae9d-a42b31c83ffd" providerId="ADAL" clId="{349C2AA4-B1B6-4BCD-A5E8-0D181E6A7565}" dt="2024-07-29T18:39:53.271" v="10"/>
              <pc2:cmMkLst xmlns:pc2="http://schemas.microsoft.com/office/powerpoint/2019/9/main/command">
                <pc:docMk/>
                <pc:sldMk cId="2207992993" sldId="293"/>
                <pc2:cmMk id="{E8E2F609-15C0-4231-B1B9-6E872B1BCCA0}"/>
              </pc2:cmMkLst>
            </pc226:cmChg>
          </p:ext>
        </pc:extLst>
      </pc:sldChg>
      <pc:sldChg chg="addSp delSp modSp add mod">
        <pc:chgData name="Tran, Esther Judith" userId="ad875168-0d70-4f99-ae9d-a42b31c83ffd" providerId="ADAL" clId="{349C2AA4-B1B6-4BCD-A5E8-0D181E6A7565}" dt="2024-08-01T14:40:11.215" v="134" actId="20577"/>
        <pc:sldMkLst>
          <pc:docMk/>
          <pc:sldMk cId="4059657259" sldId="294"/>
        </pc:sldMkLst>
        <pc:spChg chg="add del mod">
          <ac:chgData name="Tran, Esther Judith" userId="ad875168-0d70-4f99-ae9d-a42b31c83ffd" providerId="ADAL" clId="{349C2AA4-B1B6-4BCD-A5E8-0D181E6A7565}" dt="2024-08-01T14:39:45.392" v="127"/>
          <ac:spMkLst>
            <pc:docMk/>
            <pc:sldMk cId="4059657259" sldId="294"/>
            <ac:spMk id="3" creationId="{5460898F-4908-BB88-6AAA-BBCF5745312B}"/>
          </ac:spMkLst>
        </pc:spChg>
        <pc:spChg chg="mod">
          <ac:chgData name="Tran, Esther Judith" userId="ad875168-0d70-4f99-ae9d-a42b31c83ffd" providerId="ADAL" clId="{349C2AA4-B1B6-4BCD-A5E8-0D181E6A7565}" dt="2024-08-01T14:40:11.215" v="134" actId="20577"/>
          <ac:spMkLst>
            <pc:docMk/>
            <pc:sldMk cId="4059657259" sldId="294"/>
            <ac:spMk id="8" creationId="{8A006E23-EF0B-8D30-78C4-71317D146557}"/>
          </ac:spMkLst>
        </pc:spChg>
        <pc:spChg chg="del mod">
          <ac:chgData name="Tran, Esther Judith" userId="ad875168-0d70-4f99-ae9d-a42b31c83ffd" providerId="ADAL" clId="{349C2AA4-B1B6-4BCD-A5E8-0D181E6A7565}" dt="2024-08-01T14:39:23.648" v="119" actId="478"/>
          <ac:spMkLst>
            <pc:docMk/>
            <pc:sldMk cId="4059657259" sldId="294"/>
            <ac:spMk id="9" creationId="{F20E4CC6-CFD4-7259-2A55-92BD3E649A79}"/>
          </ac:spMkLst>
        </pc:spChg>
        <pc:picChg chg="add mod">
          <ac:chgData name="Tran, Esther Judith" userId="ad875168-0d70-4f99-ae9d-a42b31c83ffd" providerId="ADAL" clId="{349C2AA4-B1B6-4BCD-A5E8-0D181E6A7565}" dt="2024-08-01T14:39:58.402" v="130" actId="14100"/>
          <ac:picMkLst>
            <pc:docMk/>
            <pc:sldMk cId="4059657259" sldId="294"/>
            <ac:picMk id="4" creationId="{8747E95E-EC54-62CC-06F7-CA03AC6BDA3B}"/>
          </ac:picMkLst>
        </pc:picChg>
      </pc:sldChg>
      <pc:sldChg chg="modSp add mod">
        <pc:chgData name="Tran, Esther Judith" userId="ad875168-0d70-4f99-ae9d-a42b31c83ffd" providerId="ADAL" clId="{349C2AA4-B1B6-4BCD-A5E8-0D181E6A7565}" dt="2024-08-07T17:14:43.896" v="432" actId="6549"/>
        <pc:sldMkLst>
          <pc:docMk/>
          <pc:sldMk cId="824716294" sldId="295"/>
        </pc:sldMkLst>
        <pc:spChg chg="mod">
          <ac:chgData name="Tran, Esther Judith" userId="ad875168-0d70-4f99-ae9d-a42b31c83ffd" providerId="ADAL" clId="{349C2AA4-B1B6-4BCD-A5E8-0D181E6A7565}" dt="2024-08-07T17:14:43.896" v="432" actId="6549"/>
          <ac:spMkLst>
            <pc:docMk/>
            <pc:sldMk cId="824716294" sldId="295"/>
            <ac:spMk id="9" creationId="{F20E4CC6-CFD4-7259-2A55-92BD3E649A79}"/>
          </ac:spMkLst>
        </pc:spChg>
      </pc:sldChg>
      <pc:sldChg chg="addSp modSp new mod ord">
        <pc:chgData name="Tran, Esther Judith" userId="ad875168-0d70-4f99-ae9d-a42b31c83ffd" providerId="ADAL" clId="{349C2AA4-B1B6-4BCD-A5E8-0D181E6A7565}" dt="2024-08-07T17:33:09.973" v="661" actId="20577"/>
        <pc:sldMkLst>
          <pc:docMk/>
          <pc:sldMk cId="3157875102" sldId="296"/>
        </pc:sldMkLst>
        <pc:spChg chg="mod">
          <ac:chgData name="Tran, Esther Judith" userId="ad875168-0d70-4f99-ae9d-a42b31c83ffd" providerId="ADAL" clId="{349C2AA4-B1B6-4BCD-A5E8-0D181E6A7565}" dt="2024-08-07T17:33:09.973" v="661" actId="20577"/>
          <ac:spMkLst>
            <pc:docMk/>
            <pc:sldMk cId="3157875102" sldId="296"/>
            <ac:spMk id="3" creationId="{D308FB4E-2E91-E77E-91C1-0DE7133CF285}"/>
          </ac:spMkLst>
        </pc:spChg>
        <pc:picChg chg="add mod">
          <ac:chgData name="Tran, Esther Judith" userId="ad875168-0d70-4f99-ae9d-a42b31c83ffd" providerId="ADAL" clId="{349C2AA4-B1B6-4BCD-A5E8-0D181E6A7565}" dt="2024-08-07T17:25:40.224" v="633" actId="1076"/>
          <ac:picMkLst>
            <pc:docMk/>
            <pc:sldMk cId="3157875102" sldId="296"/>
            <ac:picMk id="5" creationId="{38F2C724-5F9A-B3E2-B25A-5C84AD5CEAAB}"/>
          </ac:picMkLst>
        </pc:picChg>
      </pc:sldChg>
    </pc:docChg>
  </pc:docChgLst>
  <pc:docChgLst>
    <pc:chgData name="Tran, Esther Judith" userId="ad875168-0d70-4f99-ae9d-a42b31c83ffd" providerId="ADAL" clId="{1ECEAD06-AB83-4A71-A6BC-085FC3DD8C62}"/>
    <pc:docChg chg="custSel delSld modSld">
      <pc:chgData name="Tran, Esther Judith" userId="ad875168-0d70-4f99-ae9d-a42b31c83ffd" providerId="ADAL" clId="{1ECEAD06-AB83-4A71-A6BC-085FC3DD8C62}" dt="2024-09-13T17:02:52.218" v="470" actId="47"/>
      <pc:docMkLst>
        <pc:docMk/>
      </pc:docMkLst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2055255874" sldId="258"/>
        </pc:sldMkLst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2539452648" sldId="265"/>
        </pc:sldMkLst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3006874858" sldId="266"/>
        </pc:sldMkLst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932632593" sldId="267"/>
        </pc:sldMkLst>
      </pc:sldChg>
      <pc:sldChg chg="modSp mod">
        <pc:chgData name="Tran, Esther Judith" userId="ad875168-0d70-4f99-ae9d-a42b31c83ffd" providerId="ADAL" clId="{1ECEAD06-AB83-4A71-A6BC-085FC3DD8C62}" dt="2024-09-13T16:29:22.851" v="469" actId="20577"/>
        <pc:sldMkLst>
          <pc:docMk/>
          <pc:sldMk cId="297613680" sldId="270"/>
        </pc:sldMkLst>
        <pc:spChg chg="mod">
          <ac:chgData name="Tran, Esther Judith" userId="ad875168-0d70-4f99-ae9d-a42b31c83ffd" providerId="ADAL" clId="{1ECEAD06-AB83-4A71-A6BC-085FC3DD8C62}" dt="2024-09-13T16:29:22.851" v="469" actId="20577"/>
          <ac:spMkLst>
            <pc:docMk/>
            <pc:sldMk cId="297613680" sldId="270"/>
            <ac:spMk id="3" creationId="{E21D91BF-B915-7557-FC07-1520A39942CE}"/>
          </ac:spMkLst>
        </pc:spChg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3662144673" sldId="272"/>
        </pc:sldMkLst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1146203952" sldId="277"/>
        </pc:sldMkLst>
      </pc:sldChg>
      <pc:sldChg chg="modSp mod">
        <pc:chgData name="Tran, Esther Judith" userId="ad875168-0d70-4f99-ae9d-a42b31c83ffd" providerId="ADAL" clId="{1ECEAD06-AB83-4A71-A6BC-085FC3DD8C62}" dt="2024-08-26T17:49:57.737" v="142" actId="20577"/>
        <pc:sldMkLst>
          <pc:docMk/>
          <pc:sldMk cId="2562554836" sldId="280"/>
        </pc:sldMkLst>
        <pc:spChg chg="mod">
          <ac:chgData name="Tran, Esther Judith" userId="ad875168-0d70-4f99-ae9d-a42b31c83ffd" providerId="ADAL" clId="{1ECEAD06-AB83-4A71-A6BC-085FC3DD8C62}" dt="2024-08-26T17:49:57.737" v="142" actId="20577"/>
          <ac:spMkLst>
            <pc:docMk/>
            <pc:sldMk cId="2562554836" sldId="280"/>
            <ac:spMk id="5" creationId="{FE1173C0-FD54-A76C-D8C4-0A26B40AB6C0}"/>
          </ac:spMkLst>
        </pc:spChg>
      </pc:sldChg>
      <pc:sldChg chg="addSp delSp modSp mod">
        <pc:chgData name="Tran, Esther Judith" userId="ad875168-0d70-4f99-ae9d-a42b31c83ffd" providerId="ADAL" clId="{1ECEAD06-AB83-4A71-A6BC-085FC3DD8C62}" dt="2024-08-23T22:05:50.763" v="102" actId="14100"/>
        <pc:sldMkLst>
          <pc:docMk/>
          <pc:sldMk cId="1549750286" sldId="286"/>
        </pc:sldMkLst>
        <pc:spChg chg="mod">
          <ac:chgData name="Tran, Esther Judith" userId="ad875168-0d70-4f99-ae9d-a42b31c83ffd" providerId="ADAL" clId="{1ECEAD06-AB83-4A71-A6BC-085FC3DD8C62}" dt="2024-08-23T22:05:31.124" v="95" actId="1076"/>
          <ac:spMkLst>
            <pc:docMk/>
            <pc:sldMk cId="1549750286" sldId="286"/>
            <ac:spMk id="3" creationId="{B7E3781B-74A1-12B4-4DD4-F5FB37767DFD}"/>
          </ac:spMkLst>
        </pc:spChg>
        <pc:spChg chg="mod">
          <ac:chgData name="Tran, Esther Judith" userId="ad875168-0d70-4f99-ae9d-a42b31c83ffd" providerId="ADAL" clId="{1ECEAD06-AB83-4A71-A6BC-085FC3DD8C62}" dt="2024-08-23T22:05:34.293" v="96" actId="1076"/>
          <ac:spMkLst>
            <pc:docMk/>
            <pc:sldMk cId="1549750286" sldId="286"/>
            <ac:spMk id="4" creationId="{65834BE5-D7BE-2420-4BDF-77B576B775D9}"/>
          </ac:spMkLst>
        </pc:spChg>
        <pc:spChg chg="del">
          <ac:chgData name="Tran, Esther Judith" userId="ad875168-0d70-4f99-ae9d-a42b31c83ffd" providerId="ADAL" clId="{1ECEAD06-AB83-4A71-A6BC-085FC3DD8C62}" dt="2024-08-23T22:05:39.944" v="97" actId="478"/>
          <ac:spMkLst>
            <pc:docMk/>
            <pc:sldMk cId="1549750286" sldId="286"/>
            <ac:spMk id="5" creationId="{58D2E574-F2FB-4369-FBBD-71849F58AF67}"/>
          </ac:spMkLst>
        </pc:spChg>
        <pc:picChg chg="add mod">
          <ac:chgData name="Tran, Esther Judith" userId="ad875168-0d70-4f99-ae9d-a42b31c83ffd" providerId="ADAL" clId="{1ECEAD06-AB83-4A71-A6BC-085FC3DD8C62}" dt="2024-08-23T22:05:50.763" v="102" actId="14100"/>
          <ac:picMkLst>
            <pc:docMk/>
            <pc:sldMk cId="1549750286" sldId="286"/>
            <ac:picMk id="6" creationId="{179A6568-67AF-D0E2-3585-F63EB34C90F4}"/>
          </ac:picMkLst>
        </pc:picChg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3725382132" sldId="290"/>
        </pc:sldMkLst>
      </pc:sldChg>
      <pc:sldChg chg="del">
        <pc:chgData name="Tran, Esther Judith" userId="ad875168-0d70-4f99-ae9d-a42b31c83ffd" providerId="ADAL" clId="{1ECEAD06-AB83-4A71-A6BC-085FC3DD8C62}" dt="2024-09-13T17:02:52.218" v="470" actId="47"/>
        <pc:sldMkLst>
          <pc:docMk/>
          <pc:sldMk cId="1332843604" sldId="291"/>
        </pc:sldMkLst>
      </pc:sldChg>
      <pc:sldChg chg="modSp mod">
        <pc:chgData name="Tran, Esther Judith" userId="ad875168-0d70-4f99-ae9d-a42b31c83ffd" providerId="ADAL" clId="{1ECEAD06-AB83-4A71-A6BC-085FC3DD8C62}" dt="2024-09-03T16:37:25.026" v="302" actId="21"/>
        <pc:sldMkLst>
          <pc:docMk/>
          <pc:sldMk cId="2207992993" sldId="293"/>
        </pc:sldMkLst>
        <pc:spChg chg="mod">
          <ac:chgData name="Tran, Esther Judith" userId="ad875168-0d70-4f99-ae9d-a42b31c83ffd" providerId="ADAL" clId="{1ECEAD06-AB83-4A71-A6BC-085FC3DD8C62}" dt="2024-09-03T16:37:25.026" v="302" actId="21"/>
          <ac:spMkLst>
            <pc:docMk/>
            <pc:sldMk cId="2207992993" sldId="293"/>
            <ac:spMk id="9" creationId="{F20E4CC6-CFD4-7259-2A55-92BD3E649A79}"/>
          </ac:spMkLst>
        </pc:spChg>
      </pc:sldChg>
      <pc:sldChg chg="modSp mod">
        <pc:chgData name="Tran, Esther Judith" userId="ad875168-0d70-4f99-ae9d-a42b31c83ffd" providerId="ADAL" clId="{1ECEAD06-AB83-4A71-A6BC-085FC3DD8C62}" dt="2024-09-03T16:37:32.767" v="305" actId="6549"/>
        <pc:sldMkLst>
          <pc:docMk/>
          <pc:sldMk cId="824716294" sldId="295"/>
        </pc:sldMkLst>
        <pc:spChg chg="mod">
          <ac:chgData name="Tran, Esther Judith" userId="ad875168-0d70-4f99-ae9d-a42b31c83ffd" providerId="ADAL" clId="{1ECEAD06-AB83-4A71-A6BC-085FC3DD8C62}" dt="2024-09-03T16:37:32.767" v="305" actId="6549"/>
          <ac:spMkLst>
            <pc:docMk/>
            <pc:sldMk cId="824716294" sldId="295"/>
            <ac:spMk id="9" creationId="{F20E4CC6-CFD4-7259-2A55-92BD3E649A79}"/>
          </ac:spMkLst>
        </pc:spChg>
      </pc:sldChg>
      <pc:sldChg chg="addSp delSp modSp mod">
        <pc:chgData name="Tran, Esther Judith" userId="ad875168-0d70-4f99-ae9d-a42b31c83ffd" providerId="ADAL" clId="{1ECEAD06-AB83-4A71-A6BC-085FC3DD8C62}" dt="2024-08-28T22:33:56.066" v="166" actId="20577"/>
        <pc:sldMkLst>
          <pc:docMk/>
          <pc:sldMk cId="3157875102" sldId="296"/>
        </pc:sldMkLst>
        <pc:spChg chg="mod">
          <ac:chgData name="Tran, Esther Judith" userId="ad875168-0d70-4f99-ae9d-a42b31c83ffd" providerId="ADAL" clId="{1ECEAD06-AB83-4A71-A6BC-085FC3DD8C62}" dt="2024-08-28T22:33:56.066" v="166" actId="20577"/>
          <ac:spMkLst>
            <pc:docMk/>
            <pc:sldMk cId="3157875102" sldId="296"/>
            <ac:spMk id="2" creationId="{DAE7422F-AB56-6804-A566-AAEBAAE62E91}"/>
          </ac:spMkLst>
        </pc:spChg>
        <pc:picChg chg="del">
          <ac:chgData name="Tran, Esther Judith" userId="ad875168-0d70-4f99-ae9d-a42b31c83ffd" providerId="ADAL" clId="{1ECEAD06-AB83-4A71-A6BC-085FC3DD8C62}" dt="2024-08-28T22:33:10.193" v="144" actId="478"/>
          <ac:picMkLst>
            <pc:docMk/>
            <pc:sldMk cId="3157875102" sldId="296"/>
            <ac:picMk id="5" creationId="{38F2C724-5F9A-B3E2-B25A-5C84AD5CEAAB}"/>
          </ac:picMkLst>
        </pc:picChg>
        <pc:picChg chg="add mod">
          <ac:chgData name="Tran, Esther Judith" userId="ad875168-0d70-4f99-ae9d-a42b31c83ffd" providerId="ADAL" clId="{1ECEAD06-AB83-4A71-A6BC-085FC3DD8C62}" dt="2024-08-28T22:33:24.242" v="146" actId="692"/>
          <ac:picMkLst>
            <pc:docMk/>
            <pc:sldMk cId="3157875102" sldId="296"/>
            <ac:picMk id="6" creationId="{DFA99945-63BE-DD8B-AA90-C5C62119AC58}"/>
          </ac:picMkLst>
        </pc:picChg>
      </pc:sldChg>
    </pc:docChg>
  </pc:docChgLst>
  <pc:docChgLst>
    <pc:chgData name="Forster, Rebecca" userId="S::tukachin@chapman.edu::65aae666-01f8-43b1-9224-d9b9d0ebeef7" providerId="AD" clId="Web-{87825B0B-386F-65DC-B122-21D96EBF8040}"/>
    <pc:docChg chg="mod">
      <pc:chgData name="Forster, Rebecca" userId="S::tukachin@chapman.edu::65aae666-01f8-43b1-9224-d9b9d0ebeef7" providerId="AD" clId="Web-{87825B0B-386F-65DC-B122-21D96EBF8040}" dt="2024-07-29T15:12:51.598" v="0"/>
      <pc:docMkLst>
        <pc:docMk/>
      </pc:docMkLst>
    </pc:docChg>
  </pc:docChgLst>
  <pc:docChgLst>
    <pc:chgData name="DelRio, Natalie" userId="S::ndelrio@chapman.edu::41874719-85a7-44a6-ab71-f5128816c88f" providerId="AD" clId="Web-{DBA8A24E-71E8-8AD4-5BD0-A5B9F63E7EBD}"/>
    <pc:docChg chg="modSld">
      <pc:chgData name="DelRio, Natalie" userId="S::ndelrio@chapman.edu::41874719-85a7-44a6-ab71-f5128816c88f" providerId="AD" clId="Web-{DBA8A24E-71E8-8AD4-5BD0-A5B9F63E7EBD}" dt="2024-07-10T21:59:38.317" v="3" actId="20577"/>
      <pc:docMkLst>
        <pc:docMk/>
      </pc:docMkLst>
      <pc:sldChg chg="modSp">
        <pc:chgData name="DelRio, Natalie" userId="S::ndelrio@chapman.edu::41874719-85a7-44a6-ab71-f5128816c88f" providerId="AD" clId="Web-{DBA8A24E-71E8-8AD4-5BD0-A5B9F63E7EBD}" dt="2024-07-10T21:59:38.317" v="3" actId="20577"/>
        <pc:sldMkLst>
          <pc:docMk/>
          <pc:sldMk cId="2562554836" sldId="280"/>
        </pc:sldMkLst>
        <pc:spChg chg="mod">
          <ac:chgData name="DelRio, Natalie" userId="S::ndelrio@chapman.edu::41874719-85a7-44a6-ab71-f5128816c88f" providerId="AD" clId="Web-{DBA8A24E-71E8-8AD4-5BD0-A5B9F63E7EBD}" dt="2024-07-10T21:49:35.298" v="2" actId="20577"/>
          <ac:spMkLst>
            <pc:docMk/>
            <pc:sldMk cId="2562554836" sldId="280"/>
            <ac:spMk id="3" creationId="{A0798C2F-52AD-E241-5937-486D035E2FFF}"/>
          </ac:spMkLst>
        </pc:spChg>
        <pc:spChg chg="mod">
          <ac:chgData name="DelRio, Natalie" userId="S::ndelrio@chapman.edu::41874719-85a7-44a6-ab71-f5128816c88f" providerId="AD" clId="Web-{DBA8A24E-71E8-8AD4-5BD0-A5B9F63E7EBD}" dt="2024-07-10T21:59:38.317" v="3" actId="20577"/>
          <ac:spMkLst>
            <pc:docMk/>
            <pc:sldMk cId="2562554836" sldId="280"/>
            <ac:spMk id="5" creationId="{FE1173C0-FD54-A76C-D8C4-0A26B40AB6C0}"/>
          </ac:spMkLst>
        </pc:spChg>
      </pc:sldChg>
    </pc:docChg>
  </pc:docChgLst>
</pc:chgInfo>
</file>

<file path=ppt/comments/modernComment_10F_97F3E5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902293-11FD-42E5-A9C5-3ED86C6B0D24}" authorId="{4AD458D4-AC2D-197D-502E-BE80D576B4B9}" status="resolved" created="2024-07-29T15:12:51.598" complete="100000">
    <pc:sldMkLst xmlns:pc="http://schemas.microsoft.com/office/powerpoint/2013/main/command">
      <pc:docMk/>
      <pc:sldMk cId="2549343717" sldId="271"/>
    </pc:sldMkLst>
    <p188:txBody>
      <a:bodyPr/>
      <a:lstStyle/>
      <a:p>
        <a:r>
          <a:rPr lang="en-US"/>
          <a:t>I suggest removing Establish subject recruitment database (not relevant for this audience and confusing)</a:t>
        </a:r>
      </a:p>
    </p188:txBody>
  </p188:cm>
</p188:cmLst>
</file>

<file path=ppt/comments/modernComment_125_839B4C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E2F609-15C0-4231-B1B9-6E872B1BCCA0}" authorId="{774B28C1-93EC-8820-4381-C39872AC1E2F}" created="2024-07-29T18:39:53.0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7992993" sldId="293"/>
      <ac:spMk id="9" creationId="{F20E4CC6-CFD4-7259-2A55-92BD3E649A79}"/>
    </ac:deMkLst>
    <p188:txBody>
      <a:bodyPr/>
      <a:lstStyle/>
      <a:p>
        <a:r>
          <a:rPr lang="en-US"/>
          <a:t>Rebecca to share screenshots of examples.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D3C69-A270-44C5-A83A-7AA8E1CBEFA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46E46-72B8-4E24-B6CF-4FCD41A20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4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46E46-72B8-4E24-B6CF-4FCD41A20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4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61784-7D33-2C46-F520-81F1ADA860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3125" y="4044950"/>
            <a:ext cx="6821488" cy="6259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Slide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5677E7-343E-12C2-3BEA-C5001CED1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5188" y="4827588"/>
            <a:ext cx="6845300" cy="4858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E9D7A9"/>
                </a:solidFill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</p:spTree>
    <p:extLst>
      <p:ext uri="{BB962C8B-B14F-4D97-AF65-F5344CB8AC3E}">
        <p14:creationId xmlns:p14="http://schemas.microsoft.com/office/powerpoint/2010/main" val="311040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9D16680-6688-5D72-9EA6-2B74E31DD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33B58-10A3-D37B-47F0-9E7FA7D2C2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6863" y="945981"/>
            <a:ext cx="9169400" cy="591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Header for Content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21C07-B2C3-0866-BB26-897D29898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6975" y="1724025"/>
            <a:ext cx="9209088" cy="1439961"/>
          </a:xfrm>
          <a:prstGeom prst="rect">
            <a:avLst/>
          </a:prstGeom>
        </p:spPr>
        <p:txBody>
          <a:bodyPr numCol="2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  <a:p>
            <a:pPr lvl="3"/>
            <a:endParaRPr lang="en-US"/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204308-8085-F307-5C98-50047FEB5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0FB745-1C2D-9B5C-A19B-8E8FFC827A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1066" y="1051221"/>
            <a:ext cx="7694628" cy="5510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Table Slide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C542E987-61E0-7D52-AF14-D3A3E133F75C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050925" y="1789113"/>
            <a:ext cx="10350500" cy="38830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8FA49E-C592-3C3E-E16D-F96502E8D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7A4AA5F-6A45-53DC-162E-17A16A9305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6863" y="945981"/>
            <a:ext cx="9169400" cy="591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Header for Content Slides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FB6F7BD-E42E-EBD1-A1D0-7936367A6B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6975" y="1724025"/>
            <a:ext cx="9209088" cy="1439961"/>
          </a:xfrm>
          <a:prstGeom prst="rect">
            <a:avLst/>
          </a:prstGeom>
        </p:spPr>
        <p:txBody>
          <a:bodyPr numCol="2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  <a:p>
            <a:pPr lvl="3"/>
            <a:endParaRPr lang="en-US"/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41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06531-1D8F-8540-DD9D-476962057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15F606-DEEA-FC57-6271-A36A978207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0291" y="2706955"/>
            <a:ext cx="3730625" cy="2249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7013FDF-CA91-8A43-5F63-3CDD344DCB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0450" y="2706955"/>
            <a:ext cx="3730625" cy="2249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F6424A-645A-BE5C-F0BF-C9D9748DD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0291" y="1002640"/>
            <a:ext cx="8140700" cy="7016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Text Slide with Two Images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97D0D9-4B75-EE31-9EB8-6E85C638CF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0291" y="1901165"/>
            <a:ext cx="8140700" cy="4131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/>
              <a:t>Add text into the slide to here</a:t>
            </a:r>
          </a:p>
        </p:txBody>
      </p:sp>
    </p:spTree>
    <p:extLst>
      <p:ext uri="{BB962C8B-B14F-4D97-AF65-F5344CB8AC3E}">
        <p14:creationId xmlns:p14="http://schemas.microsoft.com/office/powerpoint/2010/main" val="3408277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9D16680-6688-5D72-9EA6-2B74E31DD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33B58-10A3-D37B-47F0-9E7FA7D2C2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6863" y="945981"/>
            <a:ext cx="9169400" cy="5915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Header for Content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21C07-B2C3-0866-BB26-897D298982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6975" y="1724025"/>
            <a:ext cx="9209088" cy="1439961"/>
          </a:xfrm>
          <a:prstGeom prst="rect">
            <a:avLst/>
          </a:prstGeom>
        </p:spPr>
        <p:txBody>
          <a:bodyPr numCol="2"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  <a:p>
            <a:pPr lvl="3"/>
            <a:endParaRPr lang="en-US"/>
          </a:p>
          <a:p>
            <a:pPr lvl="4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6708ECA-AB2F-9B76-D07E-53E5AE14F2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6863" y="3429000"/>
            <a:ext cx="4273353" cy="2249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FCD96C0-0D74-7709-DF46-7AE68FEAD8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1231" y="3429000"/>
            <a:ext cx="4273353" cy="2249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0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34468F6-4AA9-38D2-0D6F-D526F6977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21452-459B-4104-5047-619DAEAF9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1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34336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4391" y="332193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03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3827376-FE22-1914-322B-30E062A01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BAC61-30C0-7435-8787-CD2655B4F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5500" y="1524601"/>
            <a:ext cx="4391025" cy="15975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Title Slide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5F925B-C012-44C0-5AE6-EB1D56FD91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500" y="3410550"/>
            <a:ext cx="4349750" cy="4859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</p:spTree>
    <p:extLst>
      <p:ext uri="{BB962C8B-B14F-4D97-AF65-F5344CB8AC3E}">
        <p14:creationId xmlns:p14="http://schemas.microsoft.com/office/powerpoint/2010/main" val="362458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A58B48-B8F2-C2FD-E269-981947FD4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609095" cy="70926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4BADA-005F-BC5B-D5ED-1052F3F714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1691" y="2300416"/>
            <a:ext cx="4581525" cy="14670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Title Slide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3D703F-88D2-311E-902A-0646E3915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691" y="3989515"/>
            <a:ext cx="4579938" cy="4122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Subhead copy</a:t>
            </a:r>
          </a:p>
        </p:txBody>
      </p:sp>
    </p:spTree>
    <p:extLst>
      <p:ext uri="{BB962C8B-B14F-4D97-AF65-F5344CB8AC3E}">
        <p14:creationId xmlns:p14="http://schemas.microsoft.com/office/powerpoint/2010/main" val="105422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73BC531-EC48-D8A4-ECFF-A050BFB48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E85F9-2911-1A8F-24B5-78EB1B37D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5263" y="2789898"/>
            <a:ext cx="6586537" cy="6391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4400"/>
            </a:lvl2pPr>
            <a:lvl3pPr marL="914400" indent="0">
              <a:buFontTx/>
              <a:buNone/>
              <a:defRPr sz="4400"/>
            </a:lvl3pPr>
            <a:lvl4pPr marL="1371600" indent="0">
              <a:buFontTx/>
              <a:buNone/>
              <a:defRPr sz="4400"/>
            </a:lvl4pPr>
            <a:lvl5pPr marL="1828800" indent="0">
              <a:buFontTx/>
              <a:buNone/>
              <a:defRPr sz="4400"/>
            </a:lvl5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6011C0-CDD0-8946-64EA-741DBAE33A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5263" y="3566187"/>
            <a:ext cx="6586538" cy="37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9D7A9"/>
                </a:solidFill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</p:spTree>
    <p:extLst>
      <p:ext uri="{BB962C8B-B14F-4D97-AF65-F5344CB8AC3E}">
        <p14:creationId xmlns:p14="http://schemas.microsoft.com/office/powerpoint/2010/main" val="190251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18301D0-B08D-A526-D13F-B82A57B92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E9CE6-6C81-B680-B83C-561E7EF872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1100" y="2667590"/>
            <a:ext cx="7793038" cy="63935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New Section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7044A0-E722-8970-C46A-D9ABF0701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1100" y="3429000"/>
            <a:ext cx="7800975" cy="4047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Use 1 of 5 slides as section breaks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DA20C-9B9B-6DC1-B6F6-816ED9FD27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1100" y="3971925"/>
            <a:ext cx="7793038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(Must use all 5 slides as the triangle fills follow the Fibonacci sequence)</a:t>
            </a:r>
          </a:p>
        </p:txBody>
      </p:sp>
    </p:spTree>
    <p:extLst>
      <p:ext uri="{BB962C8B-B14F-4D97-AF65-F5344CB8AC3E}">
        <p14:creationId xmlns:p14="http://schemas.microsoft.com/office/powerpoint/2010/main" val="299358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D69CA53-8C9C-763D-337A-A02995D57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A2CA7FD-7545-B1AC-38A4-5294F5D15E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1100" y="2667590"/>
            <a:ext cx="7793038" cy="63935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New Section Header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371DDD9-213C-D6D1-BF44-4E264B7D8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1100" y="3429000"/>
            <a:ext cx="7800975" cy="4047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Use 2 of 5 slides as section breaks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699EE90-C455-B355-8E1C-05F374C60C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1100" y="3971925"/>
            <a:ext cx="7793038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(Must use all 5 slides as the triangle fills follow the Fibonacci sequence)</a:t>
            </a:r>
          </a:p>
        </p:txBody>
      </p:sp>
    </p:spTree>
    <p:extLst>
      <p:ext uri="{BB962C8B-B14F-4D97-AF65-F5344CB8AC3E}">
        <p14:creationId xmlns:p14="http://schemas.microsoft.com/office/powerpoint/2010/main" val="231000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2F3AEA-4880-F6D8-80B0-143ABC54A5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5D179B5-9E88-693A-B8D8-44B596967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1100" y="2667590"/>
            <a:ext cx="7793038" cy="63935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New Section Header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3FCA0F7-83DB-2A3A-A730-2DD291F495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1100" y="3429000"/>
            <a:ext cx="7800975" cy="4047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Use 3 of 5 slides as section breaks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4B98913-8E57-0A63-9343-F1C4A95422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1100" y="3971925"/>
            <a:ext cx="7793038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(Must use all 5 slides as the triangle fills follow the Fibonacci sequence)</a:t>
            </a:r>
          </a:p>
        </p:txBody>
      </p:sp>
    </p:spTree>
    <p:extLst>
      <p:ext uri="{BB962C8B-B14F-4D97-AF65-F5344CB8AC3E}">
        <p14:creationId xmlns:p14="http://schemas.microsoft.com/office/powerpoint/2010/main" val="8282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908511E-6F67-EE1D-881E-3537457B2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67AA4F3-1ECC-C2AC-A80F-5C64D9F294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1100" y="2667590"/>
            <a:ext cx="7793038" cy="63935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New Section Header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3ED5060-C5BC-E25F-AE94-DB75AA6F56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1100" y="3429000"/>
            <a:ext cx="7800975" cy="4047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Use 4 of 5 slides as section breaks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3D3AF5D-375E-D2B5-6681-E86069F46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1100" y="3971925"/>
            <a:ext cx="7793038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(Must use all 5 slides as the triangle fills follow the Fibonacci sequence)</a:t>
            </a:r>
          </a:p>
        </p:txBody>
      </p:sp>
    </p:spTree>
    <p:extLst>
      <p:ext uri="{BB962C8B-B14F-4D97-AF65-F5344CB8AC3E}">
        <p14:creationId xmlns:p14="http://schemas.microsoft.com/office/powerpoint/2010/main" val="242806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 of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F631DB8-02C3-0628-AB57-2E11C1CBB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AAF8023-C2B4-AB66-2816-7EFA663F3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1100" y="2667590"/>
            <a:ext cx="7793038" cy="63935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>
                <a:solidFill>
                  <a:srgbClr val="AB1D36"/>
                </a:solidFill>
              </a:defRPr>
            </a:lvl1pPr>
          </a:lstStyle>
          <a:p>
            <a:pPr lvl="0"/>
            <a:r>
              <a:rPr lang="en-US"/>
              <a:t>New Section Header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0717A71-C92E-2004-0312-90101841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1100" y="3429000"/>
            <a:ext cx="7800975" cy="4047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Use 5 of 5 slides as section breaks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FB16744-338E-3D46-82D1-97215F6618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1100" y="3971925"/>
            <a:ext cx="7793038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(Must use all 5 slides as the triangle fills follow the Fibonacci sequence)</a:t>
            </a:r>
          </a:p>
        </p:txBody>
      </p:sp>
    </p:spTree>
    <p:extLst>
      <p:ext uri="{BB962C8B-B14F-4D97-AF65-F5344CB8AC3E}">
        <p14:creationId xmlns:p14="http://schemas.microsoft.com/office/powerpoint/2010/main" val="414774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0F511F7-9C23-A5EE-FA4B-A3A4BCBAFCE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8" r:id="rId2"/>
    <p:sldLayoutId id="2147483689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84" r:id="rId11"/>
    <p:sldLayoutId id="2147483656" r:id="rId12"/>
    <p:sldLayoutId id="2147483658" r:id="rId13"/>
    <p:sldLayoutId id="2147483692" r:id="rId14"/>
    <p:sldLayoutId id="2147483690" r:id="rId15"/>
    <p:sldLayoutId id="2147483691" r:id="rId16"/>
    <p:sldLayoutId id="214748369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rb@chapman.edu" TargetMode="External"/><Relationship Id="rId2" Type="http://schemas.openxmlformats.org/officeDocument/2006/relationships/hyperlink" Target="https://chapman.atlassian.net/servicedesk/customer/portal/9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hapman.zoom.us/j/92674459885?pwd=K3paanFFcWFsUkNzM2ZCd1J4MGdLdz0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pman.edu/research/integrity/irb/forms-and-instructions.aspx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pman.edu/research/_files/citi-program-registration-instructions.pptx" TargetMode="External"/><Relationship Id="rId2" Type="http://schemas.openxmlformats.org/officeDocument/2006/relationships/hyperlink" Target="https://www.chapman.edu/research/integrity/irb/cayuse-irb.aspx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hapman.edu/research/integrity/irb/cayuse-irb-instructions-additional-submissions-3.12.24.pptx" TargetMode="External"/><Relationship Id="rId5" Type="http://schemas.openxmlformats.org/officeDocument/2006/relationships/hyperlink" Target="http://chapman.cayuse424.com/" TargetMode="External"/><Relationship Id="rId4" Type="http://schemas.openxmlformats.org/officeDocument/2006/relationships/hyperlink" Target="https://www.chapman.edu/research/integrity/irb/cayuse-irb-instructions-new-protocol-3-8-20241.pptx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F_97F3E5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pman.edu/research/integrity/irb/forms-and-instructions.aspx" TargetMode="External"/><Relationship Id="rId2" Type="http://schemas.microsoft.com/office/2018/10/relationships/comments" Target="../comments/modernComment_125_839B4CA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pman.edu/research/_files/cayuse-irb-instructions-reviewer-comments-tutorial-3.12.24.pptx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1A332-6A2B-5235-9B3F-8E7DF06A8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42" y="1724630"/>
            <a:ext cx="7899991" cy="1369444"/>
          </a:xfrm>
        </p:spPr>
        <p:txBody>
          <a:bodyPr/>
          <a:lstStyle/>
          <a:p>
            <a:r>
              <a:rPr lang="en-US" sz="3600" dirty="0"/>
              <a:t>IRB Application System (Cayuse IRB)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7BF22-BDFB-BDC7-736A-DCCF77328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13" y="2409352"/>
            <a:ext cx="6845300" cy="485817"/>
          </a:xfrm>
        </p:spPr>
        <p:txBody>
          <a:bodyPr/>
          <a:lstStyle/>
          <a:p>
            <a:r>
              <a:rPr lang="en-US" dirty="0"/>
              <a:t>September 13, 2024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06E23-EF0B-8D30-78C4-71317D146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046" y="182541"/>
            <a:ext cx="7694628" cy="551002"/>
          </a:xfrm>
        </p:spPr>
        <p:txBody>
          <a:bodyPr/>
          <a:lstStyle/>
          <a:p>
            <a:r>
              <a:rPr lang="en-US" sz="2800" dirty="0"/>
              <a:t>Example:</a:t>
            </a:r>
          </a:p>
        </p:txBody>
      </p:sp>
      <p:pic>
        <p:nvPicPr>
          <p:cNvPr id="4" name="image_0">
            <a:extLst>
              <a:ext uri="{FF2B5EF4-FFF2-40B4-BE49-F238E27FC236}">
                <a16:creationId xmlns:a16="http://schemas.microsoft.com/office/drawing/2014/main" id="{8747E95E-EC54-62CC-06F7-CA03AC6BDA3B}"/>
              </a:ext>
            </a:extLst>
          </p:cNvPr>
          <p:cNvPicPr>
            <a:picLocks noGrp="1" noChangeAspect="1"/>
          </p:cNvPicPr>
          <p:nvPr>
            <p:ph type="tbl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" y="646094"/>
            <a:ext cx="11493668" cy="5026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657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821CE-F119-3CE1-4F0C-12B1B6467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9980" y="1692230"/>
            <a:ext cx="7793038" cy="639355"/>
          </a:xfrm>
        </p:spPr>
        <p:txBody>
          <a:bodyPr/>
          <a:lstStyle/>
          <a:p>
            <a:r>
              <a:rPr lang="en-US" dirty="0"/>
              <a:t>Q&amp;A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F36EB-7272-C649-01BD-E2E58C17BE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1100" y="2367145"/>
            <a:ext cx="7800975" cy="404770"/>
          </a:xfrm>
        </p:spPr>
        <p:txBody>
          <a:bodyPr/>
          <a:lstStyle/>
          <a:p>
            <a:r>
              <a:rPr lang="en-US" dirty="0"/>
              <a:t>Reach us 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JIRA: </a:t>
            </a:r>
            <a:r>
              <a:rPr lang="en-US" sz="2400" u="sng" dirty="0">
                <a:solidFill>
                  <a:srgbClr val="467886"/>
                </a:solidFill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https://chapman.atlassian.net/servicedesk/customer/portal/9</a:t>
            </a:r>
            <a:endParaRPr lang="en-US" sz="2400" u="sng" dirty="0">
              <a:solidFill>
                <a:srgbClr val="467886"/>
              </a:solidFill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67886"/>
                </a:solidFill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Email: </a:t>
            </a:r>
            <a:r>
              <a:rPr lang="en-US" sz="2400" dirty="0">
                <a:solidFill>
                  <a:srgbClr val="467886"/>
                </a:solidFill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irb@chapman.edu</a:t>
            </a:r>
            <a:endParaRPr lang="en-US" sz="2400" dirty="0">
              <a:solidFill>
                <a:srgbClr val="467886"/>
              </a:solidFill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IRB </a:t>
            </a:r>
            <a:r>
              <a:rPr lang="en-US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Zoom</a:t>
            </a:r>
            <a:r>
              <a:rPr lang="en-US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Office hours: 9-10 am every 1</a:t>
            </a:r>
            <a:r>
              <a:rPr lang="en-US" kern="100" baseline="30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Tues. of the month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6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3781B-74A1-12B4-4DD4-F5FB37767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6275" y="476840"/>
            <a:ext cx="7793038" cy="639355"/>
          </a:xfrm>
        </p:spPr>
        <p:txBody>
          <a:bodyPr/>
          <a:lstStyle/>
          <a:p>
            <a:r>
              <a:rPr lang="en-US" dirty="0"/>
              <a:t>How did we do?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34BE5-D7BE-2420-4BDF-77B576B775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6275" y="1276350"/>
            <a:ext cx="7800975" cy="404770"/>
          </a:xfrm>
        </p:spPr>
        <p:txBody>
          <a:bodyPr/>
          <a:lstStyle/>
          <a:p>
            <a:r>
              <a:rPr lang="en-US" dirty="0"/>
              <a:t>Please scan the QR code and take a 2-minute evaluation.</a:t>
            </a:r>
          </a:p>
          <a:p>
            <a:endParaRPr lang="en-US" dirty="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79A6568-67AF-D0E2-3585-F63EB34C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841274"/>
            <a:ext cx="3968975" cy="396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3307D1-0327-20F0-E977-C80EA6EF0096}"/>
              </a:ext>
            </a:extLst>
          </p:cNvPr>
          <p:cNvSpPr>
            <a:spLocks noGrp="1"/>
          </p:cNvSpPr>
          <p:nvPr/>
        </p:nvSpPr>
        <p:spPr>
          <a:xfrm>
            <a:off x="8027636" y="3270127"/>
            <a:ext cx="8856133" cy="37089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F1A1C6-35F9-A4AF-CCFF-58B7D1445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6975" y="428188"/>
            <a:ext cx="9169400" cy="591505"/>
          </a:xfrm>
        </p:spPr>
        <p:txBody>
          <a:bodyPr/>
          <a:lstStyle/>
          <a:p>
            <a:r>
              <a:rPr lang="en-US" dirty="0"/>
              <a:t>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D91BF-B915-7557-FC07-1520A3994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6975" y="1019693"/>
            <a:ext cx="9209088" cy="1439961"/>
          </a:xfrm>
        </p:spPr>
        <p:txBody>
          <a:bodyPr numCol="1"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Housekeeping rules throughout workshop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Workshop is being recorded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Reserve extensive questions to after end of 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kinds of activities require IRB review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Use of “</a:t>
            </a:r>
            <a:r>
              <a:rPr lang="en-US" dirty="0">
                <a:hlinkClick r:id="rId2"/>
              </a:rPr>
              <a:t>Non-Research Determination</a:t>
            </a:r>
            <a:r>
              <a:rPr lang="en-US" dirty="0"/>
              <a:t>”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Getting started with protocol application process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Prerequisite human subject research training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Setting up account in Cayuse-Human Ethics/IRB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Walkthrough different protocol submissions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Expedited/full board review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Exempt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Request to rely on an external IRB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Establish recruitment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Do’s and Don’ts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Q&amp;A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98C2F-52AD-E241-5937-486D035E2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1100" y="1457864"/>
            <a:ext cx="7793038" cy="707366"/>
          </a:xfrm>
        </p:spPr>
        <p:txBody>
          <a:bodyPr lIns="91440" tIns="45720" rIns="91440" bIns="45720" anchor="t"/>
          <a:lstStyle/>
          <a:p>
            <a:r>
              <a:rPr lang="en-US" sz="2800" dirty="0"/>
              <a:t>Protocol Application Process – Getting Started </a:t>
            </a:r>
            <a:endParaRPr lang="en-US" sz="4800" dirty="0"/>
          </a:p>
          <a:p>
            <a:r>
              <a:rPr lang="en-US" sz="16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https://www.chapman.edu/research/integrity/irb/cayuse-irb.aspx</a:t>
            </a:r>
            <a:r>
              <a:rPr lang="en-US" sz="1600" dirty="0">
                <a:solidFill>
                  <a:srgbClr val="0070C0"/>
                </a:solidFill>
              </a:rPr>
              <a:t> </a:t>
            </a:r>
            <a:endParaRPr lang="en-US" sz="4800" dirty="0"/>
          </a:p>
          <a:p>
            <a:endParaRPr lang="en-US" sz="1400">
              <a:solidFill>
                <a:srgbClr val="0070C0"/>
              </a:solidFill>
            </a:endParaRPr>
          </a:p>
          <a:p>
            <a:endParaRPr lang="en-US" sz="2400"/>
          </a:p>
          <a:p>
            <a:endParaRPr lang="en-US" sz="1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173C0-FD54-A76C-D8C4-0A26B40AB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1101" y="2320506"/>
            <a:ext cx="7793037" cy="3191773"/>
          </a:xfrm>
        </p:spPr>
        <p:txBody>
          <a:bodyPr lIns="91440" tIns="45720" rIns="91440" bIns="45720" anchor="t"/>
          <a:lstStyle/>
          <a:p>
            <a:pPr marL="342900" indent="-342900"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CITI training </a:t>
            </a:r>
          </a:p>
          <a:p>
            <a:pPr marL="1028700" lvl="1" indent="-34290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Registration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CITI Set Up Account Instructions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34290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is valid for 3 years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 the IRB office for a user account in Cayuse IRB (Authentication).</a:t>
            </a:r>
          </a:p>
          <a:p>
            <a:pPr marL="1028700" lvl="1" indent="-34290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Authentication for new users submit the following information to the IRB office </a:t>
            </a:r>
          </a:p>
          <a:p>
            <a:pPr lvl="1" indent="0"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(first and last name, Chapman email, status, and college and department)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 yourself to use Cayuse IRB </a:t>
            </a:r>
          </a:p>
          <a:p>
            <a:pPr marL="971550" lvl="1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the Cayuse instructions for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new applications (.pptx)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submit an IRB protocol, enter the Cayuse IRB site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http://chapman.cayuse424.com/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IRB protocol upkeep (e.g., modification, renewal, closure) </a:t>
            </a:r>
          </a:p>
          <a:p>
            <a:pPr marL="1028700" lvl="1" indent="-34290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the Cayuse instructions for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additional submissions (.pptx)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endParaRPr lang="en-US" sz="1400" dirty="0">
              <a:cs typeface="Arial" panose="020B060402020202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4A922-711D-85E1-268A-E669727144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51100" y="3429000"/>
            <a:ext cx="7793037" cy="2704381"/>
          </a:xfrm>
        </p:spPr>
        <p:txBody>
          <a:bodyPr/>
          <a:lstStyle/>
          <a:p>
            <a:r>
              <a:rPr lang="en-US"/>
              <a:t>  	</a:t>
            </a:r>
          </a:p>
        </p:txBody>
      </p:sp>
    </p:spTree>
    <p:extLst>
      <p:ext uri="{BB962C8B-B14F-4D97-AF65-F5344CB8AC3E}">
        <p14:creationId xmlns:p14="http://schemas.microsoft.com/office/powerpoint/2010/main" val="256255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4329B-25D0-31C8-A8AF-3C22A13D7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Walkthrough of most common applications in Cayuse</a:t>
            </a:r>
          </a:p>
        </p:txBody>
      </p:sp>
    </p:spTree>
    <p:extLst>
      <p:ext uri="{BB962C8B-B14F-4D97-AF65-F5344CB8AC3E}">
        <p14:creationId xmlns:p14="http://schemas.microsoft.com/office/powerpoint/2010/main" val="248836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75E5C-7231-F2B2-B2ED-35F3158F2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5775" y="2661210"/>
            <a:ext cx="7793038" cy="639355"/>
          </a:xfrm>
        </p:spPr>
        <p:txBody>
          <a:bodyPr/>
          <a:lstStyle/>
          <a:p>
            <a:r>
              <a:rPr lang="en-US" dirty="0"/>
              <a:t>Do’s and Don’ts</a:t>
            </a:r>
          </a:p>
          <a:p>
            <a:r>
              <a:rPr lang="en-US" sz="2800" dirty="0">
                <a:solidFill>
                  <a:schemeClr val="tx1"/>
                </a:solidFill>
              </a:rPr>
              <a:t>Tips for a smoother IRB application and review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84D4E-5654-E30D-8314-0A74D19F2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5512" y="1563205"/>
            <a:ext cx="7800975" cy="4047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886"/>
              </a:solidFill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Apto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06E23-EF0B-8D30-78C4-71317D146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Do’s and Don’ts</a:t>
            </a:r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F20E4CC6-CFD4-7259-2A55-92BD3E649A7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/>
        <p:txBody>
          <a:bodyPr/>
          <a:lstStyle/>
          <a:p>
            <a:r>
              <a:rPr lang="en-US" dirty="0"/>
              <a:t>Start early</a:t>
            </a:r>
          </a:p>
          <a:p>
            <a:pPr lvl="1"/>
            <a:r>
              <a:rPr lang="en-US" dirty="0"/>
              <a:t>Consult the IRB first especially for complicated studies</a:t>
            </a:r>
          </a:p>
          <a:p>
            <a:pPr lvl="1"/>
            <a:r>
              <a:rPr lang="en-US" dirty="0"/>
              <a:t>Allow enough time for review</a:t>
            </a:r>
          </a:p>
          <a:p>
            <a:pPr lvl="2"/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~ </a:t>
            </a:r>
            <a:r>
              <a:rPr lang="en-US" dirty="0">
                <a:ea typeface="Segoe UI Symbol" panose="020B0502040204020203" pitchFamily="34" charset="0"/>
              </a:rPr>
              <a:t>2 weeks for Exempt, Establish subject recruitment database</a:t>
            </a:r>
          </a:p>
          <a:p>
            <a:pPr lvl="2"/>
            <a:r>
              <a:rPr lang="en-US" dirty="0">
                <a:ea typeface="Segoe UI Symbol" panose="020B0502040204020203" pitchFamily="34" charset="0"/>
              </a:rPr>
              <a:t>Submit 2 weeks prior to monthly full board meetings (every 2</a:t>
            </a:r>
            <a:r>
              <a:rPr lang="en-US" baseline="30000" dirty="0">
                <a:ea typeface="Segoe UI Symbol" panose="020B0502040204020203" pitchFamily="34" charset="0"/>
              </a:rPr>
              <a:t>nd</a:t>
            </a:r>
            <a:r>
              <a:rPr lang="en-US" dirty="0">
                <a:ea typeface="Segoe UI Symbol" panose="020B0502040204020203" pitchFamily="34" charset="0"/>
              </a:rPr>
              <a:t> Monday of month)</a:t>
            </a:r>
            <a:endParaRPr lang="en-US" dirty="0"/>
          </a:p>
          <a:p>
            <a:r>
              <a:rPr lang="en-US" dirty="0"/>
              <a:t>Use lay language</a:t>
            </a:r>
          </a:p>
          <a:p>
            <a:pPr lvl="1"/>
            <a:r>
              <a:rPr lang="en-US" dirty="0"/>
              <a:t>Spell out all acronyms upon first use</a:t>
            </a:r>
          </a:p>
          <a:p>
            <a:r>
              <a:rPr lang="en-US" dirty="0"/>
              <a:t>Be concise</a:t>
            </a:r>
          </a:p>
          <a:p>
            <a:r>
              <a:rPr lang="en-US" dirty="0"/>
              <a:t>Complete all prompts (i.e., some questions are multi-part)</a:t>
            </a:r>
          </a:p>
        </p:txBody>
      </p:sp>
    </p:spTree>
    <p:extLst>
      <p:ext uri="{BB962C8B-B14F-4D97-AF65-F5344CB8AC3E}">
        <p14:creationId xmlns:p14="http://schemas.microsoft.com/office/powerpoint/2010/main" val="25493437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06E23-EF0B-8D30-78C4-71317D146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Do’s and Don’ts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F20E4CC6-CFD4-7259-2A55-92BD3E649A7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/>
        <p:txBody>
          <a:bodyPr/>
          <a:lstStyle/>
          <a:p>
            <a:r>
              <a:rPr lang="en-US" dirty="0"/>
              <a:t>Consult faculty advisor (e.g., which CITI course needed, appropriate expedited/exempt categories, etc.)</a:t>
            </a:r>
          </a:p>
          <a:p>
            <a:r>
              <a:rPr lang="en-US" dirty="0"/>
              <a:t>Attachments:</a:t>
            </a:r>
          </a:p>
          <a:p>
            <a:pPr lvl="1"/>
            <a:r>
              <a:rPr lang="en-US" dirty="0"/>
              <a:t>Use current versions of Chapman IRB forms (see </a:t>
            </a:r>
            <a:r>
              <a:rPr lang="en-US" dirty="0">
                <a:hlinkClick r:id="rId3"/>
              </a:rPr>
              <a:t>website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Upload under the correct section in Cayuse </a:t>
            </a:r>
          </a:p>
          <a:p>
            <a:pPr lvl="1"/>
            <a:r>
              <a:rPr lang="en-US" dirty="0"/>
              <a:t>Use filenames that reflect what the document is for </a:t>
            </a:r>
          </a:p>
          <a:p>
            <a:pPr lvl="2"/>
            <a:r>
              <a:rPr lang="en-US" dirty="0"/>
              <a:t>CITI certificates (e.g., initials of first name, Last name, CITI, exp. Date)</a:t>
            </a:r>
          </a:p>
          <a:p>
            <a:pPr lvl="3"/>
            <a:r>
              <a:rPr lang="en-US" dirty="0"/>
              <a:t>J.SmithCITIexp.31Aug2027, or </a:t>
            </a:r>
            <a:r>
              <a:rPr lang="en-US" dirty="0" err="1"/>
              <a:t>J.SmithCITI</a:t>
            </a:r>
            <a:r>
              <a:rPr lang="en-US" dirty="0"/>
              <a:t> Exp08-31-27</a:t>
            </a:r>
          </a:p>
        </p:txBody>
      </p:sp>
    </p:spTree>
    <p:extLst>
      <p:ext uri="{BB962C8B-B14F-4D97-AF65-F5344CB8AC3E}">
        <p14:creationId xmlns:p14="http://schemas.microsoft.com/office/powerpoint/2010/main" val="22079929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E7422F-AB56-6804-A566-AAEBAAE62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Example: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308FB4E-2E91-E77E-91C1-0DE7133CF285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/>
        <p:txBody>
          <a:bodyPr/>
          <a:lstStyle/>
          <a:p>
            <a:r>
              <a:rPr lang="en-US"/>
              <a:t>Avoid: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99945-63BE-DD8B-AA90-C5C62119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762" y="1789113"/>
            <a:ext cx="7064428" cy="42215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787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06E23-EF0B-8D30-78C4-71317D146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Do’s and Don’ts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F20E4CC6-CFD4-7259-2A55-92BD3E649A7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/>
        <p:txBody>
          <a:bodyPr/>
          <a:lstStyle/>
          <a:p>
            <a:r>
              <a:rPr lang="en-US"/>
              <a:t>Align content throughout application</a:t>
            </a:r>
          </a:p>
          <a:p>
            <a:r>
              <a:rPr lang="en-US"/>
              <a:t>Proofread</a:t>
            </a:r>
            <a:r>
              <a:rPr lang="en-US" dirty="0"/>
              <a:t>! </a:t>
            </a:r>
          </a:p>
          <a:p>
            <a:pPr lvl="1"/>
            <a:r>
              <a:rPr lang="en-US" dirty="0"/>
              <a:t>Especially subject-facing material (e.g., info sheet/consent form)</a:t>
            </a:r>
          </a:p>
          <a:p>
            <a:r>
              <a:rPr lang="en-US" dirty="0"/>
              <a:t>Addressing reviewer comments (show actual example)</a:t>
            </a:r>
          </a:p>
          <a:p>
            <a:pPr lvl="1"/>
            <a:r>
              <a:rPr lang="en-US" sz="2400" dirty="0">
                <a:latin typeface="Calibri"/>
                <a:ea typeface="+mn-lt"/>
                <a:cs typeface="+mn-lt"/>
              </a:rPr>
              <a:t>How to </a:t>
            </a:r>
            <a:r>
              <a:rPr lang="en-US" sz="2400" dirty="0">
                <a:latin typeface="Calibri"/>
                <a:ea typeface="+mn-lt"/>
                <a:cs typeface="+mn-lt"/>
                <a:hlinkClick r:id="rId2"/>
              </a:rPr>
              <a:t>navigate through reviewers' comments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lvl="1"/>
            <a:r>
              <a:rPr lang="en-US" dirty="0"/>
              <a:t>Must: Revise content of actual application</a:t>
            </a:r>
          </a:p>
        </p:txBody>
      </p:sp>
    </p:spTree>
    <p:extLst>
      <p:ext uri="{BB962C8B-B14F-4D97-AF65-F5344CB8AC3E}">
        <p14:creationId xmlns:p14="http://schemas.microsoft.com/office/powerpoint/2010/main" val="82471629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hapman Brand">
      <a:dk1>
        <a:srgbClr val="000000"/>
      </a:dk1>
      <a:lt1>
        <a:srgbClr val="FFFFFF"/>
      </a:lt1>
      <a:dk2>
        <a:srgbClr val="AC1C36"/>
      </a:dk2>
      <a:lt2>
        <a:srgbClr val="E8D6A8"/>
      </a:lt2>
      <a:accent1>
        <a:srgbClr val="AB1D37"/>
      </a:accent1>
      <a:accent2>
        <a:srgbClr val="AB1D37"/>
      </a:accent2>
      <a:accent3>
        <a:srgbClr val="9F1A33"/>
      </a:accent3>
      <a:accent4>
        <a:srgbClr val="E9D6A8"/>
      </a:accent4>
      <a:accent5>
        <a:srgbClr val="515151"/>
      </a:accent5>
      <a:accent6>
        <a:srgbClr val="919191"/>
      </a:accent6>
      <a:hlink>
        <a:srgbClr val="A91C36"/>
      </a:hlink>
      <a:folHlink>
        <a:srgbClr val="AB1D3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062B385B87F4D8E7DA323C4B74708" ma:contentTypeVersion="14" ma:contentTypeDescription="Create a new document." ma:contentTypeScope="" ma:versionID="703f2432c0acfd923c539a97e7824e50">
  <xsd:schema xmlns:xsd="http://www.w3.org/2001/XMLSchema" xmlns:xs="http://www.w3.org/2001/XMLSchema" xmlns:p="http://schemas.microsoft.com/office/2006/metadata/properties" xmlns:ns2="9c7942cc-054c-485b-8e91-c668de4106eb" xmlns:ns3="8018e8d6-a24f-4afb-b048-495f3dabf39f" targetNamespace="http://schemas.microsoft.com/office/2006/metadata/properties" ma:root="true" ma:fieldsID="66a50e25390310974f9a69742db09586" ns2:_="" ns3:_="">
    <xsd:import namespace="9c7942cc-054c-485b-8e91-c668de4106eb"/>
    <xsd:import namespace="8018e8d6-a24f-4afb-b048-495f3dab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7942cc-054c-485b-8e91-c668de4106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7e689ab-e6c1-495a-909d-6e26ff4bb3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8e8d6-a24f-4afb-b048-495f3dab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7942cc-054c-485b-8e91-c668de4106e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75CEBF-7BA8-4DA0-A359-B6AFD93ED602}">
  <ds:schemaRefs>
    <ds:schemaRef ds:uri="8018e8d6-a24f-4afb-b048-495f3dabf39f"/>
    <ds:schemaRef ds:uri="9c7942cc-054c-485b-8e91-c668de4106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3E5205-1FF6-4125-83C0-0B9FCFE87E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AE2DA7-0B59-4969-8E80-214520F41F00}">
  <ds:schemaRefs>
    <ds:schemaRef ds:uri="9c7942cc-054c-485b-8e91-c668de4106e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515</Words>
  <Application>Microsoft Office PowerPoint</Application>
  <PresentationFormat>Widescreen</PresentationFormat>
  <Paragraphs>75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Segoe UI Symbol</vt:lpstr>
      <vt:lpstr>Title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Title Slide</dc:title>
  <dc:creator>Brouwer, Jeff</dc:creator>
  <cp:lastModifiedBy>Tran, Esther Judith</cp:lastModifiedBy>
  <cp:revision>1</cp:revision>
  <cp:lastPrinted>2023-05-11T15:35:39Z</cp:lastPrinted>
  <dcterms:created xsi:type="dcterms:W3CDTF">2022-12-08T18:57:14Z</dcterms:created>
  <dcterms:modified xsi:type="dcterms:W3CDTF">2024-09-13T17:03:03Z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0x010100863062B385B87F4D8E7DA323C4B74708</vt:lpwstr>
  </property>
  <property fmtid="{D5CDD505-2E9C-101B-9397-08002B2CF9AE}" pid="3" name="MediaServiceImageTags">
    <vt:lpwstr/>
  </property>
</Properties>
</file>