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2"/>
    <p:sldMasterId id="2147483666" r:id="rId13"/>
  </p:sldMasterIdLst>
  <p:notesMasterIdLst>
    <p:notesMasterId r:id="rId15"/>
  </p:notesMasterIdLst>
  <p:handoutMasterIdLst>
    <p:handoutMasterId r:id="rId16"/>
  </p:handoutMasterIdLst>
  <p:sldIdLst>
    <p:sldId id="357"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6520" autoAdjust="0"/>
  </p:normalViewPr>
  <p:slideViewPr>
    <p:cSldViewPr snapToGrid="0">
      <p:cViewPr varScale="1">
        <p:scale>
          <a:sx n="105" d="100"/>
          <a:sy n="105" d="100"/>
        </p:scale>
        <p:origin x="92" y="84"/>
      </p:cViewPr>
      <p:guideLst/>
    </p:cSldViewPr>
  </p:slideViewPr>
  <p:notesTextViewPr>
    <p:cViewPr>
      <p:scale>
        <a:sx n="3" d="2"/>
        <a:sy n="3" d="2"/>
      </p:scale>
      <p:origin x="0" y="0"/>
    </p:cViewPr>
  </p:notesTextViewPr>
  <p:notesViewPr>
    <p:cSldViewPr>
      <p:cViewPr>
        <p:scale>
          <a:sx n="66" d="100"/>
          <a:sy n="66" d="100"/>
        </p:scale>
        <p:origin x="3078" y="7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1AAA3B-49D6-CECC-D197-731D18301F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099CC0-1D62-102B-114A-975368F6B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621C39-A876-4CAB-AC6B-CBA35C6AF17E}" type="datetimeFigureOut">
              <a:rPr lang="en-US" smtClean="0"/>
              <a:t>1/23/2025</a:t>
            </a:fld>
            <a:endParaRPr lang="en-US"/>
          </a:p>
        </p:txBody>
      </p:sp>
      <p:sp>
        <p:nvSpPr>
          <p:cNvPr id="4" name="Footer Placeholder 3">
            <a:extLst>
              <a:ext uri="{FF2B5EF4-FFF2-40B4-BE49-F238E27FC236}">
                <a16:creationId xmlns:a16="http://schemas.microsoft.com/office/drawing/2014/main" id="{170EBE67-1322-D30D-DB19-8FF11CD0A9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598BFA-2CEE-9843-B407-62A2554A9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93CF43-BD8A-44F6-9276-1F257E147027}" type="slidenum">
              <a:rPr lang="en-US" smtClean="0"/>
              <a:t>‹#›</a:t>
            </a:fld>
            <a:endParaRPr lang="en-US"/>
          </a:p>
        </p:txBody>
      </p:sp>
    </p:spTree>
    <p:extLst>
      <p:ext uri="{BB962C8B-B14F-4D97-AF65-F5344CB8AC3E}">
        <p14:creationId xmlns:p14="http://schemas.microsoft.com/office/powerpoint/2010/main" val="1817007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6884-52BC-4D5D-BFAB-0B3515FA3F08}"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6CB1F-5833-403F-9A31-BEF53037D68E}" type="slidenum">
              <a:rPr lang="en-US" smtClean="0"/>
              <a:t>‹#›</a:t>
            </a:fld>
            <a:endParaRPr lang="en-US"/>
          </a:p>
        </p:txBody>
      </p:sp>
    </p:spTree>
    <p:extLst>
      <p:ext uri="{BB962C8B-B14F-4D97-AF65-F5344CB8AC3E}">
        <p14:creationId xmlns:p14="http://schemas.microsoft.com/office/powerpoint/2010/main" val="355806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i="1" kern="100">
                <a:effectLst/>
                <a:latin typeface="Times New Roman" panose="02020603050405020304" pitchFamily="18" charset="0"/>
                <a:ea typeface="Aptos" panose="020B0004020202020204" pitchFamily="34" charset="0"/>
              </a:rPr>
              <a:t>Customer Journey</a:t>
            </a:r>
            <a:endParaRPr lang="en-US" sz="1100" kern="100">
              <a:effectLst/>
              <a:latin typeface="Times New Roman" panose="02020603050405020304" pitchFamily="18" charset="0"/>
              <a:ea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100" kern="100">
                <a:effectLst/>
                <a:latin typeface="Times New Roman" panose="02020603050405020304" pitchFamily="18" charset="0"/>
                <a:ea typeface="Aptos" panose="020B0004020202020204" pitchFamily="34" charset="0"/>
              </a:rPr>
              <a:t>For the pilot, Cigna and our vendor will have a cobranded intake website that will be a gatekeeper to the services (the site will match group number when they make an appointment to the pilot clients) </a:t>
            </a:r>
          </a:p>
          <a:p>
            <a:pPr marL="342900" marR="0" lvl="0" indent="-342900">
              <a:spcBef>
                <a:spcPts val="0"/>
              </a:spcBef>
              <a:spcAft>
                <a:spcPts val="0"/>
              </a:spcAft>
              <a:buFont typeface="Symbol" panose="05050102010706020507" pitchFamily="18" charset="2"/>
              <a:buChar char=""/>
            </a:pPr>
            <a:r>
              <a:rPr lang="en-US" sz="1100" kern="100">
                <a:effectLst/>
                <a:latin typeface="Times New Roman" panose="02020603050405020304" pitchFamily="18" charset="0"/>
                <a:ea typeface="Aptos" panose="020B0004020202020204" pitchFamily="34" charset="0"/>
              </a:rPr>
              <a:t>Example:</a:t>
            </a:r>
          </a:p>
          <a:p>
            <a:pPr marL="742950" marR="0" lvl="1" indent="-28575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Women is looking to receive care for not sleeping, weight gain and being anxious. </a:t>
            </a:r>
          </a:p>
          <a:p>
            <a:pPr marL="742950" marR="0" lvl="1" indent="-28575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The Vendor- obtains their health records based on the intake before the call </a:t>
            </a:r>
          </a:p>
          <a:p>
            <a:pPr marL="1143000" marR="0" lvl="2" indent="-228600">
              <a:spcBef>
                <a:spcPts val="0"/>
              </a:spcBef>
              <a:spcAft>
                <a:spcPts val="0"/>
              </a:spcAft>
              <a:buFont typeface="Wingdings" panose="05000000000000000000" pitchFamily="2" charset="2"/>
              <a:buChar char=""/>
            </a:pPr>
            <a:r>
              <a:rPr lang="en-US" sz="1100" kern="100">
                <a:effectLst/>
                <a:latin typeface="Times New Roman" panose="02020603050405020304" pitchFamily="18" charset="0"/>
                <a:ea typeface="Aptos" panose="020B0004020202020204" pitchFamily="34" charset="0"/>
              </a:rPr>
              <a:t>Identifies gaps in care </a:t>
            </a:r>
          </a:p>
          <a:p>
            <a:pPr marL="1143000" marR="0" lvl="2" indent="-228600">
              <a:spcBef>
                <a:spcPts val="0"/>
              </a:spcBef>
              <a:spcAft>
                <a:spcPts val="0"/>
              </a:spcAft>
              <a:buFont typeface="Wingdings" panose="05000000000000000000" pitchFamily="2" charset="2"/>
              <a:buChar char=""/>
            </a:pPr>
            <a:r>
              <a:rPr lang="en-US" sz="1100" kern="100">
                <a:effectLst/>
                <a:latin typeface="Times New Roman" panose="02020603050405020304" pitchFamily="18" charset="0"/>
                <a:ea typeface="Aptos" panose="020B0004020202020204" pitchFamily="34" charset="0"/>
              </a:rPr>
              <a:t>No PCP or No Ob/gyn</a:t>
            </a:r>
          </a:p>
          <a:p>
            <a:pPr marL="1600200" marR="0" lvl="3" indent="-228600">
              <a:spcBef>
                <a:spcPts val="0"/>
              </a:spcBef>
              <a:spcAft>
                <a:spcPts val="0"/>
              </a:spcAft>
              <a:buFont typeface="Symbol" panose="05050102010706020507" pitchFamily="18" charset="2"/>
              <a:buChar char=""/>
            </a:pPr>
            <a:r>
              <a:rPr lang="en-US" sz="1100" kern="100">
                <a:effectLst/>
                <a:latin typeface="Times New Roman" panose="02020603050405020304" pitchFamily="18" charset="0"/>
                <a:ea typeface="Aptos" panose="020B0004020202020204" pitchFamily="34" charset="0"/>
              </a:rPr>
              <a:t>60 minute appointment where doctors and nurse </a:t>
            </a:r>
            <a:r>
              <a:rPr lang="en-US" sz="1100" kern="100" err="1">
                <a:effectLst/>
                <a:latin typeface="Times New Roman" panose="02020603050405020304" pitchFamily="18" charset="0"/>
                <a:ea typeface="Aptos" panose="020B0004020202020204" pitchFamily="34" charset="0"/>
              </a:rPr>
              <a:t>practioners</a:t>
            </a:r>
            <a:r>
              <a:rPr lang="en-US" sz="1100" kern="100">
                <a:effectLst/>
                <a:latin typeface="Times New Roman" panose="02020603050405020304" pitchFamily="18" charset="0"/>
                <a:ea typeface="Aptos" panose="020B0004020202020204" pitchFamily="34" charset="0"/>
              </a:rPr>
              <a:t> truly listen </a:t>
            </a:r>
          </a:p>
          <a:p>
            <a:pPr marL="2057400" marR="0" lvl="4" indent="-22860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With the records they obtained before the call there will be no duplication of tests, the provider can easily identify if she had preventative care, see that she did not list a primary care physicians and is on certain medications.  </a:t>
            </a:r>
          </a:p>
          <a:p>
            <a:pPr marL="2057400" marR="0" lvl="4" indent="-22860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At this appointment the clinicians covers the whole person care.  The clinician discovers the patient has anxiety and recently has been putting on weight without understanding why.  Patient is identified as perimenopausal</a:t>
            </a:r>
          </a:p>
          <a:p>
            <a:pPr marL="2057400" marR="0" lvl="4" indent="-22860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This will be billed by standard CPT codes </a:t>
            </a:r>
          </a:p>
          <a:p>
            <a:pPr marL="742950" marR="0" lvl="1" indent="-28575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Patient receives a care plan, RX for hormone replacement therapy that is on the preferred formulary and will be delivered to her home with Cigna pharmacy, knows the preferred imaging center to get her mammogram and has a number where she can reach a coach. </a:t>
            </a:r>
          </a:p>
          <a:p>
            <a:pPr marL="742950" marR="0" lvl="1" indent="-28575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After she fills her prescription she will get a message asking how things are going (maybe it will be around sleeping better or having less brain fog) </a:t>
            </a:r>
          </a:p>
          <a:p>
            <a:pPr marL="742950" marR="0" lvl="1" indent="-285750">
              <a:spcBef>
                <a:spcPts val="0"/>
              </a:spcBef>
              <a:spcAft>
                <a:spcPts val="0"/>
              </a:spcAft>
              <a:buFont typeface="Courier New" panose="02070309020205020404" pitchFamily="49" charset="0"/>
              <a:buChar char="o"/>
            </a:pPr>
            <a:r>
              <a:rPr lang="en-US" sz="1100" kern="100">
                <a:effectLst/>
                <a:latin typeface="Times New Roman" panose="02020603050405020304" pitchFamily="18" charset="0"/>
                <a:ea typeface="Aptos" panose="020B0004020202020204" pitchFamily="34" charset="0"/>
              </a:rPr>
              <a:t>She starts to work with a coach for diet and nutrition and starts to work with a behavioral coach for her anxiety.  If the anxiety is severe enough she might get a referral to Cigna behavioral health for talk therapy.</a:t>
            </a:r>
          </a:p>
          <a:p>
            <a:endParaRPr lang="en-US">
              <a:solidFill>
                <a:srgbClr val="00874D"/>
              </a:solidFill>
            </a:endParaRPr>
          </a:p>
          <a:p>
            <a:r>
              <a:rPr lang="en-US">
                <a:solidFill>
                  <a:srgbClr val="00874D"/>
                </a:solidFill>
              </a:rPr>
              <a:t>Access</a:t>
            </a:r>
            <a:r>
              <a:rPr lang="en-US"/>
              <a:t> to specialized women’s health and menopause care.</a:t>
            </a:r>
          </a:p>
          <a:p>
            <a:r>
              <a:rPr lang="en-US"/>
              <a:t>Doctors who </a:t>
            </a:r>
            <a:r>
              <a:rPr lang="en-US">
                <a:solidFill>
                  <a:srgbClr val="00874D"/>
                </a:solidFill>
              </a:rPr>
              <a:t>listen</a:t>
            </a:r>
            <a:r>
              <a:rPr lang="en-US"/>
              <a:t>, treat, and provide whole person care to Women’s Health needs. </a:t>
            </a:r>
          </a:p>
          <a:p>
            <a:r>
              <a:rPr lang="en-US"/>
              <a:t>Robust intake that </a:t>
            </a:r>
            <a:r>
              <a:rPr lang="en-US">
                <a:solidFill>
                  <a:srgbClr val="00874D"/>
                </a:solidFill>
              </a:rPr>
              <a:t>identify</a:t>
            </a:r>
            <a:r>
              <a:rPr lang="en-US"/>
              <a:t> medical issues that are reportedly dismissed by clinicians.</a:t>
            </a:r>
          </a:p>
          <a:p>
            <a:r>
              <a:rPr lang="en-US"/>
              <a:t>Defragmenting care for </a:t>
            </a:r>
            <a:r>
              <a:rPr lang="en-US">
                <a:solidFill>
                  <a:srgbClr val="00874D"/>
                </a:solidFill>
              </a:rPr>
              <a:t>quicker</a:t>
            </a:r>
            <a:r>
              <a:rPr lang="en-US"/>
              <a:t> diagnosis and support for optimal health outcomes. </a:t>
            </a:r>
          </a:p>
          <a:p>
            <a:r>
              <a:rPr lang="en-US">
                <a:solidFill>
                  <a:srgbClr val="00874D"/>
                </a:solidFill>
              </a:rPr>
              <a:t>Comprehensive</a:t>
            </a:r>
            <a:r>
              <a:rPr lang="en-US"/>
              <a:t> support that goes </a:t>
            </a:r>
            <a:r>
              <a:rPr lang="en-US">
                <a:solidFill>
                  <a:srgbClr val="00874D"/>
                </a:solidFill>
              </a:rPr>
              <a:t>beyond</a:t>
            </a:r>
            <a:r>
              <a:rPr lang="en-US"/>
              <a:t> standard care.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168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27.sv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7.svg"/><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412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a:p>
        </p:txBody>
      </p:sp>
      <p:sp>
        <p:nvSpPr>
          <p:cNvPr id="8" name="Dynamic legal" descr="{&quot;templafy&quot;:{&quot;id&quot;:&quot;21f5a4aa-3e68-4ed1-9ebd-807661da2da4&quot;}}">
            <a:extLst>
              <a:ext uri="{FF2B5EF4-FFF2-40B4-BE49-F238E27FC236}">
                <a16:creationId xmlns:a16="http://schemas.microsoft.com/office/drawing/2014/main" id="{A7DC0B67-F4C1-1DBC-D8E2-AAA49204E41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a6f7aec4-2158-4297-9073-a7848745f925&quot;}}" title="Form.Cigna_Confidentiality.Cigna_healthcareConfidentiality">
            <a:extLst>
              <a:ext uri="{FF2B5EF4-FFF2-40B4-BE49-F238E27FC236}">
                <a16:creationId xmlns:a16="http://schemas.microsoft.com/office/drawing/2014/main" id="{5E66A077-48D6-70D2-4B65-11BBA2DA87F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088000"/>
          </a:xfrm>
          <a:noFill/>
        </p:spPr>
        <p:txBody>
          <a:bodyPr anchor="t" anchorCtr="0"/>
          <a:lstStyle>
            <a:lvl1pPr algn="l">
              <a:lnSpc>
                <a:spcPct val="83000"/>
              </a:lnSpc>
              <a:defRPr sz="5400">
                <a:solidFill>
                  <a:schemeClr val="tx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4A37C4A-5620-40E8-B889-1CFCB1DECF1A}" type="datetime4">
              <a:rPr lang="en-US" smtClean="0"/>
              <a:t>January 23, 2025</a:t>
            </a:fld>
            <a:endParaRPr lang="en-US"/>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7" name="Footer Placeholder 6">
            <a:extLst>
              <a:ext uri="{FF2B5EF4-FFF2-40B4-BE49-F238E27FC236}">
                <a16:creationId xmlns:a16="http://schemas.microsoft.com/office/drawing/2014/main" id="{CE2B5036-9428-96DF-A9C3-4357A832A4FB}"/>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2610948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p15:clr>
            <a:srgbClr val="A4A3A4"/>
          </p15:clr>
        </p15:guide>
        <p15:guide id="2" orient="horz" pos="1542">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801" y="0"/>
            <a:ext cx="2692400" cy="6858000"/>
          </a:xfrm>
          <a:prstGeom prst="rect">
            <a:avLst/>
          </a:prstGeom>
        </p:spPr>
      </p:pic>
      <p:sp>
        <p:nvSpPr>
          <p:cNvPr id="7" name="Dynamic legal" descr="{&quot;templafy&quot;:{&quot;id&quot;:&quot;e6b9be08-9888-47fb-8499-406f072fbc11&quot;}}">
            <a:extLst>
              <a:ext uri="{FF2B5EF4-FFF2-40B4-BE49-F238E27FC236}">
                <a16:creationId xmlns:a16="http://schemas.microsoft.com/office/drawing/2014/main" id="{0391A703-0AA4-55BF-046E-BA477135543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46bbfbb8-6645-446d-b328-7414df269542&quot;}}" title="Form.Cigna_Confidentiality.Cigna_healthcareConfidentiality">
            <a:extLst>
              <a:ext uri="{FF2B5EF4-FFF2-40B4-BE49-F238E27FC236}">
                <a16:creationId xmlns:a16="http://schemas.microsoft.com/office/drawing/2014/main" id="{042F8332-EB13-71D7-4F6A-9B0E61E5714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8E68F5F-701E-412F-A370-3BBA00A82738}" type="datetime4">
              <a:rPr lang="en-US" smtClean="0"/>
              <a:t>January 23, 2025</a:t>
            </a:fld>
            <a:endParaRPr lang="en-US"/>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9" name="Footer Placeholder 6">
            <a:extLst>
              <a:ext uri="{FF2B5EF4-FFF2-40B4-BE49-F238E27FC236}">
                <a16:creationId xmlns:a16="http://schemas.microsoft.com/office/drawing/2014/main" id="{A0DCB8F1-DE42-A357-DD9D-5950CDBE1E0E}"/>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2908228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088000"/>
          </a:xfrm>
          <a:noFill/>
        </p:spPr>
        <p:txBody>
          <a:bodyPr anchor="t" anchorCtr="0"/>
          <a:lstStyle>
            <a:lvl1pPr algn="l">
              <a:lnSpc>
                <a:spcPct val="83000"/>
              </a:lnSpc>
              <a:defRPr sz="5400">
                <a:solidFill>
                  <a:schemeClr val="accent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a:solidFill>
                <a:schemeClr val="accent2"/>
              </a:solidFill>
            </a:endParaRPr>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fld id="{CE8B9657-5ABC-4977-B0EC-5AA30EF115D3}" type="datetime4">
              <a:rPr lang="en-US" smtClean="0"/>
              <a:t>January 23, 2025</a:t>
            </a:fld>
            <a:endParaRPr lang="en-US"/>
          </a:p>
        </p:txBody>
      </p:sp>
      <p:sp>
        <p:nvSpPr>
          <p:cNvPr id="8" name="Footer Placeholder 7">
            <a:extLst>
              <a:ext uri="{FF2B5EF4-FFF2-40B4-BE49-F238E27FC236}">
                <a16:creationId xmlns:a16="http://schemas.microsoft.com/office/drawing/2014/main" id="{66242D8C-3E19-1E08-0CED-A331D19093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4779422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p15:clr>
            <a:srgbClr val="A4A3A4"/>
          </p15:clr>
        </p15:guide>
        <p15:guide id="2" orient="horz" pos="309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Dynamic legal" descr="{&quot;templafy&quot;:{&quot;id&quot;:&quot;fbf1a579-2a96-4434-97ac-2fbc9de06509&quot;}}">
            <a:extLst>
              <a:ext uri="{FF2B5EF4-FFF2-40B4-BE49-F238E27FC236}">
                <a16:creationId xmlns:a16="http://schemas.microsoft.com/office/drawing/2014/main" id="{1DF424BE-B459-F29C-BEB2-449D92EA93E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1578a29c-0356-483b-85c1-9eadd8654566&quot;}}" title="Form.Cigna_Confidentiality.Cigna_healthcareConfidentiality">
            <a:extLst>
              <a:ext uri="{FF2B5EF4-FFF2-40B4-BE49-F238E27FC236}">
                <a16:creationId xmlns:a16="http://schemas.microsoft.com/office/drawing/2014/main" id="{ABF9664C-BB4D-4C24-0D92-CFDB5B42E6C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01</a:t>
            </a:r>
            <a:endParaRPr lang="en-US"/>
          </a:p>
          <a:p>
            <a:pPr lvl="1"/>
            <a:r>
              <a:rPr lang="en-US" noProof="0"/>
              <a:t>02</a:t>
            </a:r>
            <a:endParaRPr lang="en-US"/>
          </a:p>
          <a:p>
            <a:pPr lvl="2"/>
            <a:r>
              <a:rPr lang="en-US" noProof="0"/>
              <a:t>03</a:t>
            </a:r>
            <a:endParaRPr lang="en-US"/>
          </a:p>
          <a:p>
            <a:pPr lvl="3"/>
            <a:r>
              <a:rPr lang="en-US" noProof="0"/>
              <a:t>04</a:t>
            </a:r>
            <a:endParaRPr lang="en-US"/>
          </a:p>
          <a:p>
            <a:pPr lvl="4"/>
            <a:r>
              <a:rPr lang="en-US" noProof="0"/>
              <a:t>05</a:t>
            </a:r>
            <a:endParaRPr lang="en-US"/>
          </a:p>
          <a:p>
            <a:pPr lvl="5"/>
            <a:r>
              <a:rPr lang="en-US" noProof="0"/>
              <a:t>06</a:t>
            </a:r>
            <a:endParaRPr lang="en-US"/>
          </a:p>
          <a:p>
            <a:pPr lvl="6"/>
            <a:r>
              <a:rPr lang="en-US" noProof="0"/>
              <a:t>07</a:t>
            </a:r>
            <a:endParaRPr lang="en-US"/>
          </a:p>
          <a:p>
            <a:pPr lvl="7"/>
            <a:r>
              <a:rPr lang="en-US" noProof="0"/>
              <a:t>08</a:t>
            </a:r>
            <a:endParaRPr lang="en-US"/>
          </a:p>
          <a:p>
            <a:pPr lvl="8"/>
            <a:r>
              <a:rPr lang="en-US" noProof="0"/>
              <a:t>09</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Click to add agenda point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3D797121-984F-42AD-B520-BD21F10E7C41}" type="datetime4">
              <a:rPr lang="en-US" smtClean="0"/>
              <a:t>January 23, 2025</a:t>
            </a:fld>
            <a:endParaRPr lang="en-US"/>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36917644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Dynamic legal" descr="{&quot;templafy&quot;:{&quot;id&quot;:&quot;5412e294-f6f9-4c63-bc4b-ed554cc5ff48&quot;}}">
            <a:extLst>
              <a:ext uri="{FF2B5EF4-FFF2-40B4-BE49-F238E27FC236}">
                <a16:creationId xmlns:a16="http://schemas.microsoft.com/office/drawing/2014/main" id="{D5D0A2EE-767A-A543-64F2-D000F48F4A6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d1078371-98b1-4027-adf5-0d1c3601527c&quot;}}" title="Form.Cigna_Confidentiality.Cigna_healthcareConfidentiality">
            <a:extLst>
              <a:ext uri="{FF2B5EF4-FFF2-40B4-BE49-F238E27FC236}">
                <a16:creationId xmlns:a16="http://schemas.microsoft.com/office/drawing/2014/main" id="{8EA46007-C350-9429-A7DE-354B85BF202A}"/>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01</a:t>
            </a:r>
            <a:endParaRPr lang="en-US"/>
          </a:p>
          <a:p>
            <a:pPr lvl="1"/>
            <a:r>
              <a:rPr lang="en-US" noProof="0"/>
              <a:t>02</a:t>
            </a:r>
            <a:endParaRPr lang="en-US"/>
          </a:p>
          <a:p>
            <a:pPr lvl="2"/>
            <a:r>
              <a:rPr lang="en-US" noProof="0"/>
              <a:t>03</a:t>
            </a:r>
            <a:endParaRPr lang="en-US"/>
          </a:p>
          <a:p>
            <a:pPr lvl="3"/>
            <a:r>
              <a:rPr lang="en-US" noProof="0"/>
              <a:t>04</a:t>
            </a:r>
            <a:endParaRPr lang="en-US"/>
          </a:p>
          <a:p>
            <a:pPr lvl="4"/>
            <a:r>
              <a:rPr lang="en-US" noProof="0"/>
              <a:t>05</a:t>
            </a:r>
            <a:endParaRPr lang="en-US"/>
          </a:p>
          <a:p>
            <a:pPr lvl="5"/>
            <a:r>
              <a:rPr lang="en-US" noProof="0"/>
              <a:t>06</a:t>
            </a:r>
            <a:endParaRPr lang="en-US"/>
          </a:p>
          <a:p>
            <a:pPr lvl="6"/>
            <a:r>
              <a:rPr lang="en-US" noProof="0"/>
              <a:t>07</a:t>
            </a:r>
            <a:endParaRPr lang="en-US"/>
          </a:p>
          <a:p>
            <a:pPr lvl="7"/>
            <a:r>
              <a:rPr lang="en-US" noProof="0"/>
              <a:t>08</a:t>
            </a:r>
            <a:endParaRPr lang="en-US"/>
          </a:p>
          <a:p>
            <a:pPr lvl="8"/>
            <a:r>
              <a:rPr lang="en-US" noProof="0"/>
              <a:t>09</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Click to add agenda point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4D122AC-15FE-43BF-8F77-FCBC6C433F02}" type="datetime4">
              <a:rPr lang="en-US" smtClean="0"/>
              <a:t>January 23, 2025</a:t>
            </a:fld>
            <a:endParaRPr lang="en-US"/>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8930830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Dynamic legal" descr="{&quot;templafy&quot;:{&quot;id&quot;:&quot;21b62263-77c8-4eb0-a847-4b0dbf223bd5&quot;}}">
            <a:extLst>
              <a:ext uri="{FF2B5EF4-FFF2-40B4-BE49-F238E27FC236}">
                <a16:creationId xmlns:a16="http://schemas.microsoft.com/office/drawing/2014/main" id="{E23F2879-C0F1-FB2C-1B12-FB7DF6483BE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3def740c-34ec-456d-900b-a195fe5db894&quot;}}" title="Form.Cigna_Confidentiality.Cigna_healthcareConfidentiality">
            <a:extLst>
              <a:ext uri="{FF2B5EF4-FFF2-40B4-BE49-F238E27FC236}">
                <a16:creationId xmlns:a16="http://schemas.microsoft.com/office/drawing/2014/main" id="{EB69DB35-24A1-3882-AA88-5C052CF373B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01</a:t>
            </a:r>
            <a:endParaRPr lang="en-US"/>
          </a:p>
          <a:p>
            <a:pPr lvl="1"/>
            <a:r>
              <a:rPr lang="en-US" noProof="0"/>
              <a:t>02</a:t>
            </a:r>
            <a:endParaRPr lang="en-US"/>
          </a:p>
          <a:p>
            <a:pPr lvl="2"/>
            <a:r>
              <a:rPr lang="en-US" noProof="0"/>
              <a:t>03</a:t>
            </a:r>
            <a:endParaRPr lang="en-US"/>
          </a:p>
          <a:p>
            <a:pPr lvl="3"/>
            <a:r>
              <a:rPr lang="en-US" noProof="0"/>
              <a:t>04</a:t>
            </a:r>
            <a:endParaRPr lang="en-US"/>
          </a:p>
          <a:p>
            <a:pPr lvl="4"/>
            <a:r>
              <a:rPr lang="en-US" noProof="0"/>
              <a:t>05</a:t>
            </a:r>
            <a:endParaRPr lang="en-US"/>
          </a:p>
          <a:p>
            <a:pPr lvl="5"/>
            <a:r>
              <a:rPr lang="en-US" noProof="0"/>
              <a:t>06</a:t>
            </a:r>
            <a:endParaRPr lang="en-US"/>
          </a:p>
          <a:p>
            <a:pPr lvl="6"/>
            <a:r>
              <a:rPr lang="en-US" noProof="0"/>
              <a:t>07</a:t>
            </a:r>
            <a:endParaRPr lang="en-US"/>
          </a:p>
          <a:p>
            <a:pPr lvl="7"/>
            <a:r>
              <a:rPr lang="en-US" noProof="0"/>
              <a:t>08</a:t>
            </a:r>
            <a:endParaRPr lang="en-US"/>
          </a:p>
          <a:p>
            <a:pPr lvl="8"/>
            <a:r>
              <a:rPr lang="en-US" noProof="0"/>
              <a:t>09</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2953"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Click to add agenda point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D596978-FD57-4371-AD09-C010258F7404}" type="datetime4">
              <a:rPr lang="en-US" smtClean="0"/>
              <a:t>January 23, 2025</a:t>
            </a:fld>
            <a:endParaRPr lang="en-US"/>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4413599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Dynamic legal" descr="{&quot;templafy&quot;:{&quot;id&quot;:&quot;615a12bc-ced8-422a-b64e-7e698be23a79&quot;}}">
            <a:extLst>
              <a:ext uri="{FF2B5EF4-FFF2-40B4-BE49-F238E27FC236}">
                <a16:creationId xmlns:a16="http://schemas.microsoft.com/office/drawing/2014/main" id="{CA05FD09-B64E-2A45-1D16-ECAE9404769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3a89e749-b164-4bca-9599-68fc698f014f&quot;}}" title="Form.Cigna_Confidentiality.Cigna_healthcareConfidentiality">
            <a:extLst>
              <a:ext uri="{FF2B5EF4-FFF2-40B4-BE49-F238E27FC236}">
                <a16:creationId xmlns:a16="http://schemas.microsoft.com/office/drawing/2014/main" id="{E0B98218-CDFB-9994-043C-5F396CC69AC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2A74288B-453E-4D14-A7FD-55F3BFD9C2A1}"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4137824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Dynamic legal" descr="{&quot;templafy&quot;:{&quot;id&quot;:&quot;7b46fa28-8ede-4187-a9d7-6f114712ba07&quot;}}">
            <a:extLst>
              <a:ext uri="{FF2B5EF4-FFF2-40B4-BE49-F238E27FC236}">
                <a16:creationId xmlns:a16="http://schemas.microsoft.com/office/drawing/2014/main" id="{D89E77FF-3DEF-DFD3-5B52-E02AA9C5FF8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04aa0967-4630-4f3d-9aa0-008f2f006b1e&quot;}}" title="Form.Cigna_Confidentiality.Cigna_healthcareConfidentiality">
            <a:extLst>
              <a:ext uri="{FF2B5EF4-FFF2-40B4-BE49-F238E27FC236}">
                <a16:creationId xmlns:a16="http://schemas.microsoft.com/office/drawing/2014/main" id="{6296B649-CC07-9887-3448-0C36DA97FB33}"/>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BDE4177B-E6D7-4A7E-AF01-151DB451D720}"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40125108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Dynamic legal" descr="{&quot;templafy&quot;:{&quot;id&quot;:&quot;5c4a134d-2bff-44ed-a84a-7f12fcb115b8&quot;}}">
            <a:extLst>
              <a:ext uri="{FF2B5EF4-FFF2-40B4-BE49-F238E27FC236}">
                <a16:creationId xmlns:a16="http://schemas.microsoft.com/office/drawing/2014/main" id="{353DF039-3B1A-C190-4EA6-6ABD3A4641A3}"/>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6" name="Dynmic Internal use only" descr="{&quot;templafy&quot;:{&quot;id&quot;:&quot;976425d6-0509-4197-a62c-083ab9e276c8&quot;}}" title="Form.Cigna_Confidentiality.Cigna_healthcareConfidentiality">
            <a:extLst>
              <a:ext uri="{FF2B5EF4-FFF2-40B4-BE49-F238E27FC236}">
                <a16:creationId xmlns:a16="http://schemas.microsoft.com/office/drawing/2014/main" id="{FB723643-3702-E3C5-80BE-703B4C10DD9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fld id="{131EB155-2081-4A92-AB42-08175EA8D534}" type="datetime4">
              <a:rPr lang="en-US" smtClean="0"/>
              <a:t>January 23, 2025</a:t>
            </a:fld>
            <a:endParaRPr lang="en-US"/>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07257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6">
              <a:extLst>
                <a:ext uri="{FF2B5EF4-FFF2-40B4-BE49-F238E27FC236}">
                  <a16:creationId xmlns:a16="http://schemas.microsoft.com/office/drawing/2014/main" id="{DABCB348-87AA-DF6A-F781-2F307E73E9A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058E9BCD-4588-8828-A945-4E86A8403205}"/>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32E7BBC3-F14D-6277-CCAD-C24F0934787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Dynamic legal" descr="{&quot;templafy&quot;:{&quot;id&quot;:&quot;d840d47f-0113-43b7-9e97-955e90b8f5e4&quot;}}">
            <a:extLst>
              <a:ext uri="{FF2B5EF4-FFF2-40B4-BE49-F238E27FC236}">
                <a16:creationId xmlns:a16="http://schemas.microsoft.com/office/drawing/2014/main" id="{04B08AE0-5747-6620-25C0-4D4CBDFFEB8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6dc1cb3f-6933-49f0-899f-55a6ac8b4a17&quot;}}" title="Form.Cigna_Confidentiality.Cigna_healthcareConfidentiality">
            <a:extLst>
              <a:ext uri="{FF2B5EF4-FFF2-40B4-BE49-F238E27FC236}">
                <a16:creationId xmlns:a16="http://schemas.microsoft.com/office/drawing/2014/main" id="{F95DCE30-9FF1-602A-5A57-9209465755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543D7E6-AC22-41CA-803A-C2AE4263AC48}"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9550834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r">
              <a:buNone/>
              <a:defRPr sz="1600">
                <a:solidFill>
                  <a:schemeClr val="tx1"/>
                </a:solidFill>
              </a:defRPr>
            </a:lvl1pPr>
          </a:lstStyle>
          <a:p>
            <a:r>
              <a:rPr lang="en-US"/>
              <a:t>Click icon to add picture or click on frame and insert picture using the Insert tab - Pictures</a:t>
            </a:r>
          </a:p>
        </p:txBody>
      </p:sp>
      <p:sp>
        <p:nvSpPr>
          <p:cNvPr id="10" name="Dynamic legal" descr="{&quot;templafy&quot;:{&quot;id&quot;:&quot;ba784769-4b6a-4c9a-b47f-d6da9dbcac45&quot;}}">
            <a:extLst>
              <a:ext uri="{FF2B5EF4-FFF2-40B4-BE49-F238E27FC236}">
                <a16:creationId xmlns:a16="http://schemas.microsoft.com/office/drawing/2014/main" id="{60CD9714-4130-AA74-C488-386E326CE2C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8cde1717-0d09-488e-985b-a54e5f9f7eb2&quot;}}" title="Form.Cigna_Confidentiality.Cigna_healthcareConfidentiality">
            <a:extLst>
              <a:ext uri="{FF2B5EF4-FFF2-40B4-BE49-F238E27FC236}">
                <a16:creationId xmlns:a16="http://schemas.microsoft.com/office/drawing/2014/main" id="{999DFF29-3CF3-4892-CDB1-E9257DF5C87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bg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fld id="{97E681C5-B157-4D86-8E07-0C78129D5B09}" type="datetime4">
              <a:rPr lang="en-US" smtClean="0"/>
              <a:t>January 23, 2025</a:t>
            </a:fld>
            <a:endParaRPr lang="en-US"/>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562763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1" name="Freeform 6">
              <a:extLst>
                <a:ext uri="{FF2B5EF4-FFF2-40B4-BE49-F238E27FC236}">
                  <a16:creationId xmlns:a16="http://schemas.microsoft.com/office/drawing/2014/main" id="{A786ADA7-5CC0-B21E-69C7-D33546AE56D6}"/>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ECA4AE0E-9A29-E5FA-BC33-7FA6BB0EFB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58ECFBD8-820D-D848-B5BB-3F6BEBE5DA59}"/>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Dynamic legal" descr="{&quot;templafy&quot;:{&quot;id&quot;:&quot;390834bb-2a4a-4498-8de0-c7c05a8ce688&quot;}}">
            <a:extLst>
              <a:ext uri="{FF2B5EF4-FFF2-40B4-BE49-F238E27FC236}">
                <a16:creationId xmlns:a16="http://schemas.microsoft.com/office/drawing/2014/main" id="{BA44C268-1404-88E4-1C9A-5E286ED0D67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b48dce2a-f111-447b-abe2-3edec89d826f&quot;}}" title="Form.Cigna_Confidentiality.Cigna_healthcareConfidentiality">
            <a:extLst>
              <a:ext uri="{FF2B5EF4-FFF2-40B4-BE49-F238E27FC236}">
                <a16:creationId xmlns:a16="http://schemas.microsoft.com/office/drawing/2014/main" id="{26F73FA1-9D6B-45C6-8E8E-D6C214B921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71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619ECCB1-3D70-4A9E-8D47-3CD429606189}"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01229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1" name="Freeform 6">
              <a:extLst>
                <a:ext uri="{FF2B5EF4-FFF2-40B4-BE49-F238E27FC236}">
                  <a16:creationId xmlns:a16="http://schemas.microsoft.com/office/drawing/2014/main" id="{97B2B0A6-39C3-03D6-702E-571B6F96F0CD}"/>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8473840E-AD0B-A0CA-BA51-A8A6A5FEF24B}"/>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8E1C9BF5-85C1-4DD0-3B1F-590A3F106C10}"/>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Dynamic legal" descr="{&quot;templafy&quot;:{&quot;id&quot;:&quot;928ef3d9-8c96-4d4a-8e5f-2fe02d6b6a95&quot;}}">
            <a:extLst>
              <a:ext uri="{FF2B5EF4-FFF2-40B4-BE49-F238E27FC236}">
                <a16:creationId xmlns:a16="http://schemas.microsoft.com/office/drawing/2014/main" id="{33DEA34F-FEC0-29DD-4475-C3D3B9C0C72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Dynmic Internal use only" descr="{&quot;templafy&quot;:{&quot;id&quot;:&quot;304c33f6-aab1-4d2b-860e-2b38b6bec4bd&quot;}}" title="Form.Cigna_Confidentiality.Cigna_healthcareConfidentiality">
            <a:extLst>
              <a:ext uri="{FF2B5EF4-FFF2-40B4-BE49-F238E27FC236}">
                <a16:creationId xmlns:a16="http://schemas.microsoft.com/office/drawing/2014/main" id="{9B16330F-B72C-E998-B31F-EDBE5C7C4D6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6D3D1BA-BE6A-4ECC-982C-CF2F40473536}"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2812159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a:t>Click icon to add picture</a:t>
            </a:r>
          </a:p>
        </p:txBody>
      </p:sp>
      <p:sp>
        <p:nvSpPr>
          <p:cNvPr id="11" name="Dynamic legal" descr="{&quot;templafy&quot;:{&quot;id&quot;:&quot;8bab717f-45b0-4c52-b815-9c6a29940e0c&quot;}}">
            <a:extLst>
              <a:ext uri="{FF2B5EF4-FFF2-40B4-BE49-F238E27FC236}">
                <a16:creationId xmlns:a16="http://schemas.microsoft.com/office/drawing/2014/main" id="{E8D3143F-5189-5DF7-BA08-CAA5EF556D00}"/>
              </a:ext>
            </a:extLst>
          </p:cNvPr>
          <p:cNvSpPr txBox="1"/>
          <p:nvPr userDrawn="1"/>
        </p:nvSpPr>
        <p:spPr>
          <a:xfrm>
            <a:off x="-1588" y="6699516"/>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4" name="Dynmic Internal use only" descr="{&quot;templafy&quot;:{&quot;id&quot;:&quot;a8d9153e-bff5-469a-b9bb-18e879379b9e&quot;}}" title="Form.Cigna_Confidentiality.Cigna_healthcareConfidentiality">
            <a:extLst>
              <a:ext uri="{FF2B5EF4-FFF2-40B4-BE49-F238E27FC236}">
                <a16:creationId xmlns:a16="http://schemas.microsoft.com/office/drawing/2014/main" id="{6868431F-84E3-459E-7645-52508A27521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FFFB3AB1-876A-432A-B9C9-A577E1DB35D5}"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0563101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a:t>Click icon to add picture</a:t>
            </a:r>
          </a:p>
        </p:txBody>
      </p:sp>
      <p:sp>
        <p:nvSpPr>
          <p:cNvPr id="10" name="Dynamic legal" descr="{&quot;templafy&quot;:{&quot;id&quot;:&quot;558be0ae-9a22-4294-a6f6-3d05a9ca9108&quot;}}">
            <a:extLst>
              <a:ext uri="{FF2B5EF4-FFF2-40B4-BE49-F238E27FC236}">
                <a16:creationId xmlns:a16="http://schemas.microsoft.com/office/drawing/2014/main" id="{C7F84DF7-D681-00DC-9BE7-0B55A0CB1110}"/>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52f212ca-aab1-43f5-9372-f710d7ccf192&quot;}}" title="Form.Cigna_Confidentiality.Cigna_healthcareConfidentiality">
            <a:extLst>
              <a:ext uri="{FF2B5EF4-FFF2-40B4-BE49-F238E27FC236}">
                <a16:creationId xmlns:a16="http://schemas.microsoft.com/office/drawing/2014/main" id="{1EC3995F-7118-BB94-E453-B189BA65B21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C37FEA25-51BF-4998-A297-66DE4BB68655}"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1592377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9ADAC07B-454E-4E70-934D-9499026FFC05}"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925806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4F91F5F-CF4E-41E6-857D-E791AAD2D959}"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5242146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guide id="3" orient="horz" pos="503">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703902F4-8B8E-4A11-9A32-D6D51DECD75A}"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3193104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B87BD72-4B57-4A68-90CC-790A64C23306}"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6529493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guide id="3" orient="horz" pos="503">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fld id="{9B7481D9-D467-49B4-9BB0-47C5A98F22B4}" type="datetime4">
              <a:rPr lang="en-US" smtClean="0"/>
              <a:t>January 23, 2025</a:t>
            </a:fld>
            <a:endParaRPr lang="en-US"/>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383560942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4417EFC9-DA1A-4E1B-9B5E-C63C377D58CA}"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07796265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5" name="Dynamic legal" descr="{&quot;templafy&quot;:{&quot;id&quot;:&quot;a11ff282-ebf3-4f04-9e7d-1770b44f400e&quot;}}">
            <a:extLst>
              <a:ext uri="{FF2B5EF4-FFF2-40B4-BE49-F238E27FC236}">
                <a16:creationId xmlns:a16="http://schemas.microsoft.com/office/drawing/2014/main" id="{11B4D32B-4FEF-E35A-438F-9955571939F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8" name="Dynmic Internal use only" descr="{&quot;templafy&quot;:{&quot;id&quot;:&quot;a2668399-c5bf-46a1-a49d-04714684a511&quot;}}" title="Form.Cigna_Confidentiality.Cigna_healthcareConfidentiality">
            <a:extLst>
              <a:ext uri="{FF2B5EF4-FFF2-40B4-BE49-F238E27FC236}">
                <a16:creationId xmlns:a16="http://schemas.microsoft.com/office/drawing/2014/main" id="{B1C548A5-7A7D-D196-5577-FF273D6853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fld id="{0AF05872-331D-431E-80AB-892636B3EBC4}" type="datetime4">
              <a:rPr lang="en-US" smtClean="0"/>
              <a:t>January 23, 2025</a:t>
            </a:fld>
            <a:endParaRPr lang="en-US"/>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7049961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fld id="{C72E58D9-D2BA-4768-800B-1629F73991F2}" type="datetime4">
              <a:rPr lang="en-US" smtClean="0"/>
              <a:t>January 23, 2025</a:t>
            </a:fld>
            <a:endParaRPr lang="en-US"/>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endParaRPr lang="en-US"/>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60794934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0FBD7CB9-8021-494E-A424-2B62AEEBEBD8}"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40327366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a:t>Click to add title</a:t>
            </a:r>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1A1E274E-1963-499E-B1ED-F4264282D18A}" type="datetime4">
              <a:rPr lang="en-US" smtClean="0"/>
              <a:t>January 23, 2025</a:t>
            </a:fld>
            <a:endParaRPr lang="en-US"/>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33753081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a:t>Click to add title</a:t>
            </a:r>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B13CAF06-FF06-45E6-B42F-F1B2804BE0B7}" type="datetime4">
              <a:rPr lang="en-US" smtClean="0"/>
              <a:t>January 23, 2025</a:t>
            </a:fld>
            <a:endParaRPr lang="en-US"/>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Tree>
    <p:extLst>
      <p:ext uri="{BB962C8B-B14F-4D97-AF65-F5344CB8AC3E}">
        <p14:creationId xmlns:p14="http://schemas.microsoft.com/office/powerpoint/2010/main" val="207764939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Dynamic legal" descr="{&quot;templafy&quot;:{&quot;id&quot;:&quot;eec36826-c765-49ea-8d9b-c0eef7a40bcf&quot;}}">
            <a:extLst>
              <a:ext uri="{FF2B5EF4-FFF2-40B4-BE49-F238E27FC236}">
                <a16:creationId xmlns:a16="http://schemas.microsoft.com/office/drawing/2014/main" id="{44650877-32D6-7E1B-F6ED-1DE6A3CC533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5d2ab421-a004-426d-87df-b12a9e8b4ff3&quot;}}" title="Form.Cigna_Confidentiality.Cigna_healthcareConfidentiality">
            <a:extLst>
              <a:ext uri="{FF2B5EF4-FFF2-40B4-BE49-F238E27FC236}">
                <a16:creationId xmlns:a16="http://schemas.microsoft.com/office/drawing/2014/main" id="{826ABC8B-D401-B48B-E360-DA971C9561F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2599380-1DE0-4032-8103-13724E4409B0}" type="datetime4">
              <a:rPr lang="en-US" smtClean="0"/>
              <a:t>January 23, 2025</a:t>
            </a:fld>
            <a:endParaRPr lang="en-US"/>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323611930"/>
      </p:ext>
    </p:extLst>
  </p:cSld>
  <p:clrMapOvr>
    <a:masterClrMapping/>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Dynamic legal" descr="{&quot;templafy&quot;:{&quot;id&quot;:&quot;525e73b5-0647-4848-a7e7-6bc3ded7072e&quot;}}">
            <a:extLst>
              <a:ext uri="{FF2B5EF4-FFF2-40B4-BE49-F238E27FC236}">
                <a16:creationId xmlns:a16="http://schemas.microsoft.com/office/drawing/2014/main" id="{750DA6EF-28FF-F861-908A-1BA1556148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36bc629b-0619-498e-9a20-5ece849a7cab&quot;}}" title="Form.Cigna_Confidentiality.Cigna_healthcareConfidentiality">
            <a:extLst>
              <a:ext uri="{FF2B5EF4-FFF2-40B4-BE49-F238E27FC236}">
                <a16:creationId xmlns:a16="http://schemas.microsoft.com/office/drawing/2014/main" id="{DAF48A78-F623-3E25-C4D9-4B11ECABA5D2}"/>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FF454A68-076E-4240-85BA-7EDB777D9DAD}" type="datetime4">
              <a:rPr lang="en-US" smtClean="0"/>
              <a:t>January 23, 2025</a:t>
            </a:fld>
            <a:endParaRPr lang="en-US"/>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407174102"/>
      </p:ext>
    </p:extLst>
  </p:cSld>
  <p:clrMapOvr>
    <a:masterClrMapping/>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Dynamic legal" descr="{&quot;templafy&quot;:{&quot;id&quot;:&quot;b1dbb848-9760-4f65-b820-f662ec87697b&quot;}}">
            <a:extLst>
              <a:ext uri="{FF2B5EF4-FFF2-40B4-BE49-F238E27FC236}">
                <a16:creationId xmlns:a16="http://schemas.microsoft.com/office/drawing/2014/main" id="{6853365F-9A9F-4E09-6106-1AC7E55A588D}"/>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0" name="Dynmic Internal use only" descr="{&quot;templafy&quot;:{&quot;id&quot;:&quot;db671434-e387-487b-b3f5-eef4aa22e9c7&quot;}}" title="Form.Cigna_Confidentiality.Cigna_healthcareConfidentiality">
            <a:extLst>
              <a:ext uri="{FF2B5EF4-FFF2-40B4-BE49-F238E27FC236}">
                <a16:creationId xmlns:a16="http://schemas.microsoft.com/office/drawing/2014/main" id="{9B19D9B9-ADDF-4EF7-3401-AAC8C92A96B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90268EB-1598-4A4E-B0BC-DADA0D37159F}" type="datetime4">
              <a:rPr lang="en-US" smtClean="0"/>
              <a:t>January 23, 2025</a:t>
            </a:fld>
            <a:endParaRPr lang="en-US"/>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541411506"/>
      </p:ext>
    </p:extLst>
  </p:cSld>
  <p:clrMapOvr>
    <a:masterClrMapping/>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5" name="Dynamic legal" descr="{&quot;templafy&quot;:{&quot;id&quot;:&quot;91a31aa6-164f-4bf9-a039-a679d74d0b91&quot;}}">
            <a:extLst>
              <a:ext uri="{FF2B5EF4-FFF2-40B4-BE49-F238E27FC236}">
                <a16:creationId xmlns:a16="http://schemas.microsoft.com/office/drawing/2014/main" id="{389C2A1C-382C-1E29-DC3F-F948DA27C97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9" name="Dynmic Internal use only" descr="{&quot;templafy&quot;:{&quot;id&quot;:&quot;1c268953-04d9-4b34-b12a-d25a41175207&quot;}}"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A67CAFB8-3619-43C2-BE52-370F79549034}" type="datetime4">
              <a:rPr lang="en-US" smtClean="0"/>
              <a:t>January 23, 2025</a:t>
            </a:fld>
            <a:endParaRPr lang="en-US"/>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794081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EF2F0306-B6A9-49A4-8F13-1E652FC31519}"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5456198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fld id="{3E14D1F4-9096-498E-AA38-B43712BBDCA5}" type="datetime4">
              <a:rPr lang="en-US" smtClean="0"/>
              <a:t>January 23, 2025</a:t>
            </a:fld>
            <a:endParaRPr lang="en-US"/>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8780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8" name="Dynamic legal" descr="{&quot;templafy&quot;:{&quot;id&quot;:&quot;f6d6bbef-00c4-4720-bdc0-9af61624b8e8&quot;}}">
            <a:extLst>
              <a:ext uri="{FF2B5EF4-FFF2-40B4-BE49-F238E27FC236}">
                <a16:creationId xmlns:a16="http://schemas.microsoft.com/office/drawing/2014/main" id="{5B7198C0-317E-DF42-0318-75B4D4E8E82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63608602-27b7-4f0f-b1a5-f8778d37097b&quot;}}" title="Form.Cigna_Confidentiality.Cigna_healthcareConfidentiality">
            <a:extLst>
              <a:ext uri="{FF2B5EF4-FFF2-40B4-BE49-F238E27FC236}">
                <a16:creationId xmlns:a16="http://schemas.microsoft.com/office/drawing/2014/main" id="{CAFADA8D-5700-6A24-0A13-07496FFAEBD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2" name="Subtitle 2">
            <a:extLst>
              <a:ext uri="{FF2B5EF4-FFF2-40B4-BE49-F238E27FC236}">
                <a16:creationId xmlns:a16="http://schemas.microsoft.com/office/drawing/2014/main" id="{295DDA6B-AC8C-A901-7118-1CD00897B63A}"/>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1F5B2AAA-B38E-4A11-879F-3A8546A96634}" type="datetime4">
              <a:rPr lang="en-US" smtClean="0"/>
              <a:t>January 23, 2025</a:t>
            </a:fld>
            <a:endParaRPr lang="en-US"/>
          </a:p>
        </p:txBody>
      </p:sp>
      <p:sp>
        <p:nvSpPr>
          <p:cNvPr id="9" name="Footer Placeholder 6">
            <a:extLst>
              <a:ext uri="{FF2B5EF4-FFF2-40B4-BE49-F238E27FC236}">
                <a16:creationId xmlns:a16="http://schemas.microsoft.com/office/drawing/2014/main" id="{37AD13BB-B2F1-A580-B1A7-9233F7FDD424}"/>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9894544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17" name="Text Box 4">
            <a:extLst>
              <a:ext uri="{FF2B5EF4-FFF2-40B4-BE49-F238E27FC236}">
                <a16:creationId xmlns:a16="http://schemas.microsoft.com/office/drawing/2014/main" id="{E2E20571-3CD4-BCCB-FDD3-C02735CE103D}"/>
              </a:ext>
            </a:extLst>
          </p:cNvPr>
          <p:cNvSpPr txBox="1">
            <a:spLocks noChangeArrowheads="1"/>
          </p:cNvSpPr>
          <p:nvPr userDrawn="1"/>
        </p:nvSpPr>
        <p:spPr bwMode="auto">
          <a:xfrm>
            <a:off x="8137426" y="1158428"/>
            <a:ext cx="289040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 2 options are available:</a:t>
            </a:r>
            <a:endParaRPr lang="en-US"/>
          </a:p>
          <a:p>
            <a:pPr eaLnBrk="1" hangingPunct="1">
              <a:spcAft>
                <a:spcPts val="600"/>
              </a:spcAft>
              <a:defRPr/>
            </a:pPr>
            <a:r>
              <a:rPr lang="en-US" altLang="da-DK" sz="800" b="1" noProof="1">
                <a:solidFill>
                  <a:srgbClr val="000000"/>
                </a:solidFill>
                <a:latin typeface="+mn-lt"/>
                <a:cs typeface="Arial" panose="020B0604020202020204" pitchFamily="34" charset="0"/>
              </a:rPr>
              <a:t>1. Best practice: </a:t>
            </a:r>
            <a:r>
              <a:rPr lang="en-US" altLang="da-DK" sz="800" b="0" noProof="1">
                <a:solidFill>
                  <a:srgbClr val="000000"/>
                </a:solidFill>
                <a:latin typeface="+mn-lt"/>
                <a:cs typeface="Arial" panose="020B0604020202020204" pitchFamily="34" charset="0"/>
              </a:rPr>
              <a:t>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endParaRPr lang="en-US" altLang="da-DK" sz="800" b="1" i="0" u="sng" noProof="1">
              <a:solidFill>
                <a:srgbClr val="000000"/>
              </a:solidFill>
              <a:latin typeface="+mn-lt"/>
              <a:cs typeface="Arial" panose="020B0604020202020204" pitchFamily="34" charset="0"/>
            </a:endParaRPr>
          </a:p>
          <a:p>
            <a:pPr eaLnBrk="1" hangingPunct="1">
              <a:spcAft>
                <a:spcPts val="600"/>
              </a:spcAft>
              <a:defRPr/>
            </a:pPr>
            <a:r>
              <a:rPr lang="en-US" altLang="da-DK" sz="800" b="1" noProof="1">
                <a:solidFill>
                  <a:srgbClr val="000000"/>
                </a:solidFill>
                <a:latin typeface="+mn-lt"/>
                <a:cs typeface="Arial" panose="020B0604020202020204" pitchFamily="34" charset="0"/>
              </a:rPr>
              <a:t>2. </a:t>
            </a: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a:solidFill>
                  <a:srgbClr val="000000"/>
                </a:solidFill>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 elements from the Templafy button.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the dropdown menu or from the buttons in the Templafy pane on the right side of the screen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company color, Accent </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1-6 is the color that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 and SmartArt use</a:t>
            </a:r>
            <a:br>
              <a:rPr lang="en-GB" altLang="da-DK" sz="800" b="0" kern="1200" noProof="1">
                <a:solidFill>
                  <a:srgbClr val="000000"/>
                </a:solidFill>
                <a:latin typeface="+mn-lt"/>
                <a:ea typeface="+mn-ea"/>
                <a:cs typeface="Arial" panose="020B0604020202020204" pitchFamily="34" charset="0"/>
              </a:rPr>
            </a:br>
            <a:br>
              <a:rPr lang="en-GB" altLang="da-DK" sz="800" b="0" kern="1200" noProof="1">
                <a:solidFill>
                  <a:srgbClr val="000000"/>
                </a:solidFill>
                <a:latin typeface="+mn-lt"/>
                <a:ea typeface="+mn-ea"/>
                <a:cs typeface="Arial" panose="020B0604020202020204" pitchFamily="34" charset="0"/>
              </a:rPr>
            </a:b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color to use in icons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a:p>
        </p:txBody>
      </p:sp>
      <p:pic>
        <p:nvPicPr>
          <p:cNvPr id="19" name="Picture 18">
            <a:extLst>
              <a:ext uri="{FF2B5EF4-FFF2-40B4-BE49-F238E27FC236}">
                <a16:creationId xmlns:a16="http://schemas.microsoft.com/office/drawing/2014/main" id="{386B521F-7854-3AC6-2DFC-66EB734B0068}"/>
              </a:ext>
            </a:extLst>
          </p:cNvPr>
          <p:cNvPicPr>
            <a:picLocks noChangeAspect="1"/>
          </p:cNvPicPr>
          <p:nvPr userDrawn="1"/>
        </p:nvPicPr>
        <p:blipFill>
          <a:blip r:embed="rId2"/>
          <a:stretch>
            <a:fillRect/>
          </a:stretch>
        </p:blipFill>
        <p:spPr>
          <a:xfrm>
            <a:off x="9426711" y="4675068"/>
            <a:ext cx="1187606" cy="1685854"/>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a:p>
        </p:txBody>
      </p:sp>
      <p:sp>
        <p:nvSpPr>
          <p:cNvPr id="3" name="Text Box 2">
            <a:extLst>
              <a:ext uri="{FF2B5EF4-FFF2-40B4-BE49-F238E27FC236}">
                <a16:creationId xmlns:a16="http://schemas.microsoft.com/office/drawing/2014/main" id="{DD1533B4-EF59-9409-9963-5CD901F1DC4C}"/>
              </a:ext>
            </a:extLst>
          </p:cNvPr>
          <p:cNvSpPr txBox="1">
            <a:spLocks noChangeArrowheads="1"/>
          </p:cNvSpPr>
          <p:nvPr userDrawn="1"/>
        </p:nvSpPr>
        <p:spPr bwMode="auto">
          <a:xfrm>
            <a:off x="358775" y="1158428"/>
            <a:ext cx="27360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sz="800" b="1" noProof="1">
                <a:solidFill>
                  <a:schemeClr val="tx1"/>
                </a:solidFill>
                <a:latin typeface="+mn-lt"/>
                <a:cs typeface="Verdana" panose="020B0604030504040204" pitchFamily="34" charset="0"/>
              </a:rPr>
              <a:t>Use bullet button</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rgbClr val="000000"/>
                </a:solidFill>
                <a:latin typeface="+mn-lt"/>
                <a:ea typeface="Verdana" panose="020B0604030504040204" pitchFamily="34" charset="0"/>
                <a:cs typeface="Verdana" panose="020B0604030504040204" pitchFamily="34" charset="0"/>
              </a:rPr>
              <a:t>Click on the arrow next to </a:t>
            </a:r>
            <a:r>
              <a:rPr lang="en-US" sz="800" b="1">
                <a:solidFill>
                  <a:srgbClr val="000000"/>
                </a:solidFill>
                <a:latin typeface="+mn-lt"/>
                <a:ea typeface="Verdana" panose="020B0604030504040204" pitchFamily="34" charset="0"/>
                <a:cs typeface="Verdana" panose="020B0604030504040204" pitchFamily="34" charset="0"/>
              </a:rPr>
              <a:t>Layout </a:t>
            </a:r>
            <a:r>
              <a:rPr lang="en-US" sz="80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a:latin typeface="+mn-lt"/>
                <a:cs typeface="Verdana" panose="020B0604030504040204" pitchFamily="34" charset="0"/>
              </a:rPr>
              <a:t>GRIDLINES</a:t>
            </a:r>
            <a:endParaRPr lang="en-US" sz="80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4" name="Picture 2">
            <a:extLst>
              <a:ext uri="{FF2B5EF4-FFF2-40B4-BE49-F238E27FC236}">
                <a16:creationId xmlns:a16="http://schemas.microsoft.com/office/drawing/2014/main" id="{206C40C9-5CF1-CCAF-F622-3E4A91B39882}"/>
              </a:ext>
            </a:extLst>
          </p:cNvPr>
          <p:cNvPicPr>
            <a:picLocks noChangeAspect="1"/>
          </p:cNvPicPr>
          <p:nvPr userDrawn="1"/>
        </p:nvPicPr>
        <p:blipFill>
          <a:blip r:embed="rId3"/>
          <a:stretch>
            <a:fillRect/>
          </a:stretch>
        </p:blipFill>
        <p:spPr>
          <a:xfrm>
            <a:off x="2996183" y="2730085"/>
            <a:ext cx="257143" cy="285714"/>
          </a:xfrm>
          <a:prstGeom prst="rect">
            <a:avLst/>
          </a:prstGeom>
        </p:spPr>
      </p:pic>
      <p:pic>
        <p:nvPicPr>
          <p:cNvPr id="5" name="Picture 29">
            <a:extLst>
              <a:ext uri="{FF2B5EF4-FFF2-40B4-BE49-F238E27FC236}">
                <a16:creationId xmlns:a16="http://schemas.microsoft.com/office/drawing/2014/main" id="{8CC33CD9-EC9E-CAF0-0F73-DAB1AF5DB56B}"/>
              </a:ext>
            </a:extLst>
          </p:cNvPr>
          <p:cNvPicPr>
            <a:picLocks noChangeAspect="1"/>
          </p:cNvPicPr>
          <p:nvPr userDrawn="1"/>
        </p:nvPicPr>
        <p:blipFill>
          <a:blip r:embed="rId4"/>
          <a:stretch>
            <a:fillRect/>
          </a:stretch>
        </p:blipFill>
        <p:spPr>
          <a:xfrm>
            <a:off x="2996724" y="2107632"/>
            <a:ext cx="457143" cy="257143"/>
          </a:xfrm>
          <a:prstGeom prst="rect">
            <a:avLst/>
          </a:prstGeom>
        </p:spPr>
      </p:pic>
      <p:pic>
        <p:nvPicPr>
          <p:cNvPr id="6" name="Picture 16">
            <a:extLst>
              <a:ext uri="{FF2B5EF4-FFF2-40B4-BE49-F238E27FC236}">
                <a16:creationId xmlns:a16="http://schemas.microsoft.com/office/drawing/2014/main" id="{C99C8939-A102-1CFF-E2E6-F3086BC21F95}"/>
              </a:ext>
            </a:extLst>
          </p:cNvPr>
          <p:cNvPicPr>
            <a:picLocks noChangeAspect="1"/>
          </p:cNvPicPr>
          <p:nvPr userDrawn="1"/>
        </p:nvPicPr>
        <p:blipFill>
          <a:blip r:embed="rId5"/>
          <a:stretch>
            <a:fillRect/>
          </a:stretch>
        </p:blipFill>
        <p:spPr>
          <a:xfrm>
            <a:off x="3002605" y="3678075"/>
            <a:ext cx="328881" cy="505501"/>
          </a:xfrm>
          <a:prstGeom prst="rect">
            <a:avLst/>
          </a:prstGeom>
        </p:spPr>
      </p:pic>
      <p:pic>
        <p:nvPicPr>
          <p:cNvPr id="7" name="Picture 20">
            <a:extLst>
              <a:ext uri="{FF2B5EF4-FFF2-40B4-BE49-F238E27FC236}">
                <a16:creationId xmlns:a16="http://schemas.microsoft.com/office/drawing/2014/main" id="{4B31AD51-13DB-66BB-0F54-7830F1476354}"/>
              </a:ext>
            </a:extLst>
          </p:cNvPr>
          <p:cNvPicPr>
            <a:picLocks noChangeAspect="1"/>
          </p:cNvPicPr>
          <p:nvPr userDrawn="1"/>
        </p:nvPicPr>
        <p:blipFill>
          <a:blip r:embed="rId6"/>
          <a:stretch>
            <a:fillRect/>
          </a:stretch>
        </p:blipFill>
        <p:spPr>
          <a:xfrm>
            <a:off x="3002605" y="4892751"/>
            <a:ext cx="538465" cy="172841"/>
          </a:xfrm>
          <a:prstGeom prst="rect">
            <a:avLst/>
          </a:prstGeom>
        </p:spPr>
      </p:pic>
      <p:pic>
        <p:nvPicPr>
          <p:cNvPr id="8" name="Picture 7">
            <a:extLst>
              <a:ext uri="{FF2B5EF4-FFF2-40B4-BE49-F238E27FC236}">
                <a16:creationId xmlns:a16="http://schemas.microsoft.com/office/drawing/2014/main" id="{71C6B78E-2FEA-9A0D-FD04-670650C7BF2B}"/>
              </a:ext>
            </a:extLst>
          </p:cNvPr>
          <p:cNvPicPr>
            <a:picLocks noChangeAspect="1"/>
          </p:cNvPicPr>
          <p:nvPr userDrawn="1"/>
        </p:nvPicPr>
        <p:blipFill>
          <a:blip r:embed="rId7"/>
          <a:stretch>
            <a:fillRect/>
          </a:stretch>
        </p:blipFill>
        <p:spPr>
          <a:xfrm>
            <a:off x="3002604" y="4404845"/>
            <a:ext cx="475428" cy="176762"/>
          </a:xfrm>
          <a:prstGeom prst="rect">
            <a:avLst/>
          </a:prstGeom>
        </p:spPr>
      </p:pic>
      <p:sp>
        <p:nvSpPr>
          <p:cNvPr id="9" name="Text Box 3">
            <a:extLst>
              <a:ext uri="{FF2B5EF4-FFF2-40B4-BE49-F238E27FC236}">
                <a16:creationId xmlns:a16="http://schemas.microsoft.com/office/drawing/2014/main" id="{ED94339F-4657-3DBA-70AA-5440984DF9E9}"/>
              </a:ext>
            </a:extLst>
          </p:cNvPr>
          <p:cNvSpPr txBox="1">
            <a:spLocks noChangeArrowheads="1"/>
          </p:cNvSpPr>
          <p:nvPr userDrawn="1"/>
        </p:nvSpPr>
        <p:spPr bwMode="auto">
          <a:xfrm>
            <a:off x="4071251" y="1158428"/>
            <a:ext cx="289041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a:latin typeface="+mn-lt"/>
                <a:cs typeface="Verdana" panose="020B0604030504040204" pitchFamily="34" charset="0"/>
              </a:rPr>
              <a:t>PICTURES</a:t>
            </a:r>
            <a:br>
              <a:rPr lang="en-US" sz="900">
                <a:latin typeface="+mn-lt"/>
                <a:cs typeface="Verdana" panose="020B0604030504040204" pitchFamily="34" charset="0"/>
              </a:rPr>
            </a:br>
            <a:r>
              <a:rPr lang="en-US" sz="800" b="1" noProof="1">
                <a:solidFill>
                  <a:schemeClr val="tx1"/>
                </a:solidFill>
                <a:latin typeface="+mn-lt"/>
                <a:cs typeface="Verdana" panose="020B0604030504040204" pitchFamily="34" charset="0"/>
              </a:rPr>
              <a:t>Insert corporate picture from Templafy</a:t>
            </a:r>
            <a:endParaRPr lang="en-US" altLang="da-DK" sz="8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chemeClr val="tx1"/>
                </a:solidFill>
                <a:latin typeface="+mn-lt"/>
                <a:cs typeface="Verdana" panose="020B0604030504040204" pitchFamily="34" charset="0"/>
              </a:rPr>
              <a:t>1.</a:t>
            </a:r>
            <a:r>
              <a:rPr lang="en-US" altLang="da-DK" sz="800" b="0" noProof="1">
                <a:solidFill>
                  <a:schemeClr val="tx1"/>
                </a:solidFill>
                <a:latin typeface="+mn-lt"/>
                <a:cs typeface="Verdana" panose="020B0604030504040204" pitchFamily="34" charset="0"/>
              </a:rPr>
              <a:t> Click the blue </a:t>
            </a:r>
            <a:r>
              <a:rPr lang="en-US" altLang="da-DK" sz="800" b="1" baseline="0" noProof="1">
                <a:solidFill>
                  <a:schemeClr val="tx1"/>
                </a:solidFill>
                <a:latin typeface="+mn-lt"/>
                <a:cs typeface="Verdana" panose="020B0604030504040204" pitchFamily="34" charset="0"/>
              </a:rPr>
              <a:t>Templafy </a:t>
            </a:r>
            <a:r>
              <a:rPr lang="en-US" altLang="da-DK" sz="800" b="0" baseline="0" noProof="1">
                <a:solidFill>
                  <a:schemeClr val="tx1"/>
                </a:solidFill>
                <a:latin typeface="+mn-lt"/>
                <a:cs typeface="Verdana" panose="020B0604030504040204" pitchFamily="34" charset="0"/>
              </a:rPr>
              <a:t>button</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2. </a:t>
            </a:r>
            <a:r>
              <a:rPr lang="en-US" altLang="da-DK" sz="800" b="0" baseline="0" noProof="1">
                <a:solidFill>
                  <a:schemeClr val="tx1"/>
                </a:solidFill>
                <a:latin typeface="+mn-lt"/>
                <a:cs typeface="Verdana" panose="020B0604030504040204" pitchFamily="34" charset="0"/>
              </a:rPr>
              <a:t>In the dropdown, click </a:t>
            </a:r>
            <a:r>
              <a:rPr lang="en-US" altLang="da-DK" sz="800" b="1" baseline="0" noProof="1">
                <a:solidFill>
                  <a:schemeClr val="tx1"/>
                </a:solidFill>
                <a:latin typeface="+mn-lt"/>
                <a:cs typeface="Verdana" panose="020B0604030504040204" pitchFamily="34" charset="0"/>
              </a:rPr>
              <a:t>Images</a:t>
            </a:r>
            <a:r>
              <a:rPr lang="en-US" altLang="da-DK" sz="800" b="0" baseline="0" noProof="1">
                <a:solidFill>
                  <a:schemeClr val="tx1"/>
                </a:solidFill>
                <a:latin typeface="+mn-lt"/>
                <a:cs typeface="Verdana" panose="020B0604030504040204" pitchFamily="34" charset="0"/>
              </a:rPr>
              <a:t>, or click the </a:t>
            </a:r>
            <a:r>
              <a:rPr lang="en-US" altLang="da-DK" sz="800" b="1" baseline="0" noProof="1">
                <a:solidFill>
                  <a:schemeClr val="tx1"/>
                </a:solidFill>
                <a:latin typeface="+mn-lt"/>
                <a:cs typeface="Verdana" panose="020B0604030504040204" pitchFamily="34" charset="0"/>
              </a:rPr>
              <a:t>Images </a:t>
            </a:r>
            <a:r>
              <a:rPr lang="en-US" altLang="da-DK" sz="800" b="0" i="0" baseline="0" noProof="1">
                <a:solidFill>
                  <a:schemeClr val="tx1"/>
                </a:solidFill>
                <a:latin typeface="+mn-lt"/>
                <a:cs typeface="Verdana" panose="020B0604030504040204" pitchFamily="34" charset="0"/>
              </a:rPr>
              <a:t>button</a:t>
            </a:r>
            <a:r>
              <a:rPr lang="en-US" altLang="da-DK" sz="800" b="0" baseline="0" noProof="1">
                <a:solidFill>
                  <a:schemeClr val="tx1"/>
                </a:solidFill>
                <a:latin typeface="+mn-lt"/>
                <a:cs typeface="Verdana" panose="020B0604030504040204" pitchFamily="34" charset="0"/>
              </a:rPr>
              <a:t> in the Templafy pane on the right side of the screen</a:t>
            </a:r>
            <a:endParaRPr lang="en-US" altLang="da-DK" sz="8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pictureplaceholder, click on the icon and choose </a:t>
            </a:r>
            <a:r>
              <a:rPr lang="en-US" altLang="da-DK" sz="800" b="1" noProof="1">
                <a:solidFill>
                  <a:schemeClr val="tx1"/>
                </a:solidFill>
                <a:latin typeface="+mn-lt"/>
                <a:cs typeface="Verdana" panose="020B0604030504040204" pitchFamily="34" charset="0"/>
              </a:rPr>
              <a:t>Insert</a:t>
            </a:r>
            <a:endParaRPr lang="en-US" sz="80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a:p>
          <a:p>
            <a:pPr eaLnBrk="1" hangingPunct="1">
              <a:spcAft>
                <a:spcPts val="600"/>
              </a:spcAft>
              <a:defRPr/>
            </a:pPr>
            <a:r>
              <a:rPr lang="en-US" altLang="da-DK" sz="800" b="1" noProof="1">
                <a:solidFill>
                  <a:schemeClr val="tx1"/>
                </a:solidFill>
                <a:latin typeface="+mn-lt"/>
                <a:cs typeface="Verdana" panose="020B0604030504040204" pitchFamily="34" charset="0"/>
              </a:rPr>
              <a:t>1.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a:p>
          <a:p>
            <a:pPr eaLnBrk="1" hangingPunct="1">
              <a:spcAft>
                <a:spcPts val="600"/>
              </a:spcAft>
              <a:defRPr/>
            </a:pPr>
            <a:r>
              <a:rPr lang="en-US" altLang="da-DK" sz="800" b="1" noProof="1">
                <a:solidFill>
                  <a:schemeClr val="tx1"/>
                </a:solidFill>
                <a:latin typeface="+mn-lt"/>
                <a:cs typeface="Verdana" panose="020B0604030504040204" pitchFamily="34" charset="0"/>
              </a:rPr>
              <a:t>2. </a:t>
            </a: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If this happens, select the picture, right-click and choose </a:t>
            </a:r>
            <a:r>
              <a:rPr lang="en-US" altLang="da-DK" sz="800" b="1" noProof="1">
                <a:solidFill>
                  <a:schemeClr val="tx1"/>
                </a:solidFill>
                <a:latin typeface="+mn-lt"/>
                <a:cs typeface="Verdana" panose="020B0604030504040204" pitchFamily="34" charset="0"/>
              </a:rPr>
              <a:t>Send to Back</a:t>
            </a:r>
            <a:endParaRPr lang="en-US"/>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a:solidFill>
                  <a:srgbClr val="000000"/>
                </a:solidFill>
                <a:latin typeface="+mn-lt"/>
                <a:cs typeface="Arial" panose="020B0604020202020204" pitchFamily="34" charset="0"/>
              </a:rPr>
              <a:t>HEADER &amp; FOOTER</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endParaRPr lang="en-US"/>
          </a:p>
          <a:p>
            <a:pPr eaLnBrk="1" hangingPunct="1">
              <a:spcAft>
                <a:spcPts val="600"/>
              </a:spcAft>
              <a:defRPr/>
            </a:pPr>
            <a:br>
              <a:rPr lang="en-US" altLang="da-DK" sz="8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endParaRPr lang="en-US" sz="800"/>
          </a:p>
        </p:txBody>
      </p:sp>
      <p:grpSp>
        <p:nvGrpSpPr>
          <p:cNvPr id="10" name="Gruppe 25">
            <a:extLst>
              <a:ext uri="{FF2B5EF4-FFF2-40B4-BE49-F238E27FC236}">
                <a16:creationId xmlns:a16="http://schemas.microsoft.com/office/drawing/2014/main" id="{3C7AF367-4A66-7146-8EEE-29037B806555}"/>
              </a:ext>
            </a:extLst>
          </p:cNvPr>
          <p:cNvGrpSpPr/>
          <p:nvPr userDrawn="1"/>
        </p:nvGrpSpPr>
        <p:grpSpPr>
          <a:xfrm>
            <a:off x="7083822" y="1246258"/>
            <a:ext cx="676669" cy="997704"/>
            <a:chOff x="6442771" y="2574072"/>
            <a:chExt cx="676669" cy="997704"/>
          </a:xfrm>
        </p:grpSpPr>
        <p:pic>
          <p:nvPicPr>
            <p:cNvPr id="11" name="Billede 26">
              <a:extLst>
                <a:ext uri="{FF2B5EF4-FFF2-40B4-BE49-F238E27FC236}">
                  <a16:creationId xmlns:a16="http://schemas.microsoft.com/office/drawing/2014/main" id="{49431F75-01B2-005B-9A87-0DFEFC95062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12" name="Billede 37">
              <a:extLst>
                <a:ext uri="{FF2B5EF4-FFF2-40B4-BE49-F238E27FC236}">
                  <a16:creationId xmlns:a16="http://schemas.microsoft.com/office/drawing/2014/main" id="{CC6B5F15-2997-8F24-5D45-71E9294089DB}"/>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pic>
        <p:nvPicPr>
          <p:cNvPr id="13" name="Picture 33">
            <a:extLst>
              <a:ext uri="{FF2B5EF4-FFF2-40B4-BE49-F238E27FC236}">
                <a16:creationId xmlns:a16="http://schemas.microsoft.com/office/drawing/2014/main" id="{7BA93CDD-4953-B526-F43D-D7B2715FB0C1}"/>
              </a:ext>
            </a:extLst>
          </p:cNvPr>
          <p:cNvPicPr>
            <a:picLocks noChangeAspect="1"/>
          </p:cNvPicPr>
          <p:nvPr userDrawn="1"/>
        </p:nvPicPr>
        <p:blipFill rotWithShape="1">
          <a:blip r:embed="rId10"/>
          <a:srcRect l="3901" t="45142" r="62601" b="9046"/>
          <a:stretch/>
        </p:blipFill>
        <p:spPr>
          <a:xfrm>
            <a:off x="7083822" y="2468288"/>
            <a:ext cx="341204" cy="321707"/>
          </a:xfrm>
          <a:prstGeom prst="rect">
            <a:avLst/>
          </a:prstGeom>
        </p:spPr>
      </p:pic>
      <p:pic>
        <p:nvPicPr>
          <p:cNvPr id="14" name="Picture 19">
            <a:extLst>
              <a:ext uri="{FF2B5EF4-FFF2-40B4-BE49-F238E27FC236}">
                <a16:creationId xmlns:a16="http://schemas.microsoft.com/office/drawing/2014/main" id="{98BA0837-6839-DAB4-E7C3-21572537DDF7}"/>
              </a:ext>
            </a:extLst>
          </p:cNvPr>
          <p:cNvPicPr>
            <a:picLocks noChangeAspect="1"/>
          </p:cNvPicPr>
          <p:nvPr userDrawn="1"/>
        </p:nvPicPr>
        <p:blipFill>
          <a:blip r:embed="rId11"/>
          <a:stretch>
            <a:fillRect/>
          </a:stretch>
        </p:blipFill>
        <p:spPr>
          <a:xfrm>
            <a:off x="7139843" y="3271730"/>
            <a:ext cx="313788" cy="543900"/>
          </a:xfrm>
          <a:prstGeom prst="rect">
            <a:avLst/>
          </a:prstGeom>
        </p:spPr>
      </p:pic>
      <p:pic>
        <p:nvPicPr>
          <p:cNvPr id="15" name="Picture 2" descr="C:\Users\MAV~1.SKA\AppData\Local\Temp\SNAGHTMLe48c1e.PNG">
            <a:extLst>
              <a:ext uri="{FF2B5EF4-FFF2-40B4-BE49-F238E27FC236}">
                <a16:creationId xmlns:a16="http://schemas.microsoft.com/office/drawing/2014/main" id="{5D7FA782-3A1E-8CDD-81B3-CE360E04844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82375" y="3212837"/>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3B0EB13-EA50-B6B2-7C04-45ADF1D48984}"/>
              </a:ext>
            </a:extLst>
          </p:cNvPr>
          <p:cNvPicPr>
            <a:picLocks noChangeAspect="1"/>
          </p:cNvPicPr>
          <p:nvPr userDrawn="1"/>
        </p:nvPicPr>
        <p:blipFill>
          <a:blip r:embed="rId13"/>
          <a:stretch>
            <a:fillRect/>
          </a:stretch>
        </p:blipFill>
        <p:spPr>
          <a:xfrm>
            <a:off x="7112225" y="5159808"/>
            <a:ext cx="378293" cy="543366"/>
          </a:xfrm>
          <a:prstGeom prst="rect">
            <a:avLst/>
          </a:prstGeom>
        </p:spPr>
      </p:pic>
      <p:sp>
        <p:nvSpPr>
          <p:cNvPr id="18" name="Tekstfelt 17">
            <a:extLst>
              <a:ext uri="{FF2B5EF4-FFF2-40B4-BE49-F238E27FC236}">
                <a16:creationId xmlns:a16="http://schemas.microsoft.com/office/drawing/2014/main" id="{8443DBBE-3F73-415B-421B-5F6178BE0CDB}"/>
              </a:ext>
            </a:extLst>
          </p:cNvPr>
          <p:cNvSpPr txBox="1"/>
          <p:nvPr userDrawn="1"/>
        </p:nvSpPr>
        <p:spPr>
          <a:xfrm>
            <a:off x="10738851" y="4818007"/>
            <a:ext cx="1080000" cy="246221"/>
          </a:xfrm>
          <a:prstGeom prst="rect">
            <a:avLst/>
          </a:prstGeom>
          <a:noFill/>
        </p:spPr>
        <p:txBody>
          <a:bodyPr wrap="square" lIns="0" tIns="0" rIns="0" bIns="0" rtlCol="0">
            <a:spAutoFit/>
          </a:bodyPr>
          <a:lstStyle/>
          <a:p>
            <a:pPr algn="l">
              <a:spcBef>
                <a:spcPts val="300"/>
              </a:spcBef>
            </a:pPr>
            <a:r>
              <a:rPr lang="en-US" sz="800">
                <a:solidFill>
                  <a:schemeClr val="tx1"/>
                </a:solidFill>
              </a:rPr>
              <a:t>Theme Colors and </a:t>
            </a:r>
            <a:br>
              <a:rPr lang="en-GB" sz="800">
                <a:solidFill>
                  <a:schemeClr val="tx1"/>
                </a:solidFill>
              </a:rPr>
            </a:br>
            <a:r>
              <a:rPr lang="en-US" sz="800">
                <a:solidFill>
                  <a:schemeClr val="tx1"/>
                </a:solidFill>
              </a:rPr>
              <a:t>Accent 1-6 for </a:t>
            </a:r>
            <a:r>
              <a:rPr lang="en-US" altLang="da-DK" sz="800" b="0" kern="1200" noProof="1">
                <a:solidFill>
                  <a:srgbClr val="000000"/>
                </a:solidFill>
                <a:latin typeface="+mn-lt"/>
                <a:ea typeface="+mn-ea"/>
                <a:cs typeface="Arial" panose="020B0604020202020204" pitchFamily="34" charset="0"/>
              </a:rPr>
              <a:t>charts</a:t>
            </a:r>
            <a:endParaRPr lang="en-US" sz="800">
              <a:solidFill>
                <a:schemeClr val="tx1"/>
              </a:solidFill>
            </a:endParaRPr>
          </a:p>
        </p:txBody>
      </p:sp>
      <p:sp>
        <p:nvSpPr>
          <p:cNvPr id="20" name="Tekstfelt 18">
            <a:extLst>
              <a:ext uri="{FF2B5EF4-FFF2-40B4-BE49-F238E27FC236}">
                <a16:creationId xmlns:a16="http://schemas.microsoft.com/office/drawing/2014/main" id="{BBBE9554-C75C-23D0-B05A-940BB9F507C0}"/>
              </a:ext>
            </a:extLst>
          </p:cNvPr>
          <p:cNvSpPr txBox="1"/>
          <p:nvPr userDrawn="1"/>
        </p:nvSpPr>
        <p:spPr>
          <a:xfrm>
            <a:off x="10738851" y="5214328"/>
            <a:ext cx="1080000" cy="123111"/>
          </a:xfrm>
          <a:prstGeom prst="rect">
            <a:avLst/>
          </a:prstGeom>
          <a:noFill/>
        </p:spPr>
        <p:txBody>
          <a:bodyPr wrap="square" lIns="0" tIns="0" rIns="0" bIns="0" rtlCol="0">
            <a:spAutoFit/>
          </a:bodyPr>
          <a:lstStyle/>
          <a:p>
            <a:pPr algn="l">
              <a:spcBef>
                <a:spcPts val="300"/>
              </a:spcBef>
            </a:pPr>
            <a:r>
              <a:rPr lang="en-US" sz="800">
                <a:solidFill>
                  <a:schemeClr val="tx1"/>
                </a:solidFill>
              </a:rPr>
              <a:t>Gradients Colors</a:t>
            </a:r>
            <a:endParaRPr lang="en-US"/>
          </a:p>
        </p:txBody>
      </p:sp>
      <p:sp>
        <p:nvSpPr>
          <p:cNvPr id="21" name="Tekstfelt 20">
            <a:extLst>
              <a:ext uri="{FF2B5EF4-FFF2-40B4-BE49-F238E27FC236}">
                <a16:creationId xmlns:a16="http://schemas.microsoft.com/office/drawing/2014/main" id="{9F488F6E-2B59-854E-F55E-F12F30B35330}"/>
              </a:ext>
            </a:extLst>
          </p:cNvPr>
          <p:cNvSpPr txBox="1"/>
          <p:nvPr userDrawn="1"/>
        </p:nvSpPr>
        <p:spPr>
          <a:xfrm>
            <a:off x="10738851" y="5765795"/>
            <a:ext cx="1080000" cy="123111"/>
          </a:xfrm>
          <a:prstGeom prst="rect">
            <a:avLst/>
          </a:prstGeom>
          <a:noFill/>
        </p:spPr>
        <p:txBody>
          <a:bodyPr wrap="square" lIns="0" tIns="0" rIns="0" bIns="0" rtlCol="0">
            <a:spAutoFit/>
          </a:bodyPr>
          <a:lstStyle/>
          <a:p>
            <a:pPr algn="l">
              <a:spcBef>
                <a:spcPts val="300"/>
              </a:spcBef>
            </a:pPr>
            <a:r>
              <a:rPr lang="en-US" sz="800">
                <a:solidFill>
                  <a:schemeClr val="tx1"/>
                </a:solidFill>
              </a:rPr>
              <a:t>Custom Colors </a:t>
            </a:r>
            <a:endParaRPr lang="en-US"/>
          </a:p>
        </p:txBody>
      </p:sp>
      <p:sp>
        <p:nvSpPr>
          <p:cNvPr id="22" name="Tekstfelt 21">
            <a:extLst>
              <a:ext uri="{FF2B5EF4-FFF2-40B4-BE49-F238E27FC236}">
                <a16:creationId xmlns:a16="http://schemas.microsoft.com/office/drawing/2014/main" id="{4C3B03B3-6EB5-2E21-77F3-C8182D7A0C27}"/>
              </a:ext>
            </a:extLst>
          </p:cNvPr>
          <p:cNvSpPr txBox="1"/>
          <p:nvPr userDrawn="1"/>
        </p:nvSpPr>
        <p:spPr>
          <a:xfrm>
            <a:off x="10738851" y="6184104"/>
            <a:ext cx="1080000" cy="123111"/>
          </a:xfrm>
          <a:prstGeom prst="rect">
            <a:avLst/>
          </a:prstGeom>
          <a:noFill/>
        </p:spPr>
        <p:txBody>
          <a:bodyPr wrap="square" lIns="0" tIns="0" rIns="0" bIns="0" rtlCol="0">
            <a:spAutoFit/>
          </a:bodyPr>
          <a:lstStyle/>
          <a:p>
            <a:pPr algn="l">
              <a:spcBef>
                <a:spcPts val="300"/>
              </a:spcBef>
            </a:pPr>
            <a:r>
              <a:rPr lang="en-US" sz="800">
                <a:solidFill>
                  <a:schemeClr val="tx1"/>
                </a:solidFill>
              </a:rPr>
              <a:t>Standard Colors </a:t>
            </a:r>
            <a:endParaRPr lang="en-US"/>
          </a:p>
        </p:txBody>
      </p:sp>
      <p:sp>
        <p:nvSpPr>
          <p:cNvPr id="29" name="Rectangle 28">
            <a:extLst>
              <a:ext uri="{FF2B5EF4-FFF2-40B4-BE49-F238E27FC236}">
                <a16:creationId xmlns:a16="http://schemas.microsoft.com/office/drawing/2014/main" id="{66EAE627-3F30-FE91-BB49-165C7283FD01}"/>
              </a:ext>
            </a:extLst>
          </p:cNvPr>
          <p:cNvSpPr/>
          <p:nvPr userDrawn="1"/>
        </p:nvSpPr>
        <p:spPr>
          <a:xfrm>
            <a:off x="9425716" y="4851665"/>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err="1"/>
          </a:p>
        </p:txBody>
      </p:sp>
      <p:sp>
        <p:nvSpPr>
          <p:cNvPr id="30" name="Rectangle 29">
            <a:extLst>
              <a:ext uri="{FF2B5EF4-FFF2-40B4-BE49-F238E27FC236}">
                <a16:creationId xmlns:a16="http://schemas.microsoft.com/office/drawing/2014/main" id="{091BE9FB-EA0E-359A-5AC4-3B5A84B71DB3}"/>
              </a:ext>
            </a:extLst>
          </p:cNvPr>
          <p:cNvSpPr/>
          <p:nvPr userDrawn="1"/>
        </p:nvSpPr>
        <p:spPr>
          <a:xfrm>
            <a:off x="9425716" y="5628670"/>
            <a:ext cx="1204929" cy="33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err="1"/>
          </a:p>
        </p:txBody>
      </p:sp>
      <p:sp>
        <p:nvSpPr>
          <p:cNvPr id="31" name="Rectangle 30">
            <a:extLst>
              <a:ext uri="{FF2B5EF4-FFF2-40B4-BE49-F238E27FC236}">
                <a16:creationId xmlns:a16="http://schemas.microsoft.com/office/drawing/2014/main" id="{C1FC33DF-5A21-05B9-0BDE-2CA33F5E40E4}"/>
              </a:ext>
            </a:extLst>
          </p:cNvPr>
          <p:cNvSpPr/>
          <p:nvPr userDrawn="1"/>
        </p:nvSpPr>
        <p:spPr>
          <a:xfrm>
            <a:off x="9906970" y="4851665"/>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err="1"/>
          </a:p>
        </p:txBody>
      </p:sp>
      <p:grpSp>
        <p:nvGrpSpPr>
          <p:cNvPr id="32" name="Group 31">
            <a:extLst>
              <a:ext uri="{FF2B5EF4-FFF2-40B4-BE49-F238E27FC236}">
                <a16:creationId xmlns:a16="http://schemas.microsoft.com/office/drawing/2014/main" id="{8157F517-43E3-D531-8794-C0B107C40A34}"/>
              </a:ext>
            </a:extLst>
          </p:cNvPr>
          <p:cNvGrpSpPr/>
          <p:nvPr userDrawn="1"/>
        </p:nvGrpSpPr>
        <p:grpSpPr>
          <a:xfrm>
            <a:off x="9432666" y="5071122"/>
            <a:ext cx="1204929" cy="446873"/>
            <a:chOff x="6285057" y="2007141"/>
            <a:chExt cx="1676485" cy="680095"/>
          </a:xfrm>
        </p:grpSpPr>
        <p:cxnSp>
          <p:nvCxnSpPr>
            <p:cNvPr id="35" name="Straight Connector 34">
              <a:extLst>
                <a:ext uri="{FF2B5EF4-FFF2-40B4-BE49-F238E27FC236}">
                  <a16:creationId xmlns:a16="http://schemas.microsoft.com/office/drawing/2014/main" id="{132C6F8C-EA68-AF61-CB59-D40FFDB0B21E}"/>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526681-806A-1321-A319-D67F0D7FCCBB}"/>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23228DB3-F811-3286-646E-6B7A885626FD}"/>
              </a:ext>
            </a:extLst>
          </p:cNvPr>
          <p:cNvCxnSpPr>
            <a:cxnSpLocks/>
          </p:cNvCxnSpPr>
          <p:nvPr userDrawn="1"/>
        </p:nvCxnSpPr>
        <p:spPr>
          <a:xfrm>
            <a:off x="9422057" y="6206311"/>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625C8C-8064-DB2F-0CA1-0AE5E2C3ED64}"/>
              </a:ext>
            </a:extLst>
          </p:cNvPr>
          <p:cNvCxnSpPr>
            <a:cxnSpLocks/>
          </p:cNvCxnSpPr>
          <p:nvPr userDrawn="1"/>
        </p:nvCxnSpPr>
        <p:spPr>
          <a:xfrm flipV="1">
            <a:off x="9419448" y="6206315"/>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124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one</a:t>
            </a:r>
            <a:r>
              <a:rPr lang="en-US" sz="4400" b="0"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a:solidFill>
                  <a:schemeClr val="bg1"/>
                </a:solidFill>
              </a:rPr>
              <a:t>Do not use </a:t>
            </a:r>
            <a:endParaRPr lang="en-US" sz="20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a:solidFill>
                  <a:schemeClr val="bg1"/>
                </a:solidFill>
              </a:rPr>
              <a:t>Due to PowerPoint’s standard Copy/Paste functionality extra undesirable layouts can appear.</a:t>
            </a:r>
            <a:endParaRPr lang="en-US" sz="1800"/>
          </a:p>
          <a:p>
            <a:pPr marL="0" marR="0" indent="0" algn="ctr" fontAlgn="auto">
              <a:lnSpc>
                <a:spcPct val="100000"/>
              </a:lnSpc>
              <a:spcBef>
                <a:spcPts val="600"/>
              </a:spcBef>
              <a:spcAft>
                <a:spcPts val="0"/>
              </a:spcAft>
              <a:buClr>
                <a:srgbClr val="003755"/>
              </a:buClr>
              <a:buSzTx/>
              <a:buFontTx/>
              <a:buNone/>
              <a:tabLst/>
            </a:pPr>
            <a:r>
              <a:rPr lang="en-US" sz="18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1898AB6C-F92C-44E8-BB87-DFC9496B9D55}" type="datetime4">
              <a:rPr lang="en-US" smtClean="0"/>
              <a:t>January 23, 2025</a:t>
            </a:fld>
            <a:endParaRPr lang="en-US"/>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67080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157771"/>
            <a:ext cx="10972800" cy="4709629"/>
          </a:xfrm>
        </p:spPr>
        <p:txBody>
          <a:bodyPr/>
          <a:lstStyle>
            <a:lvl1pPr marL="306633" indent="-306633">
              <a:buClr>
                <a:schemeClr val="tx1"/>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603251" y="274639"/>
            <a:ext cx="10972800" cy="646112"/>
          </a:xfrm>
        </p:spPr>
        <p:txBody>
          <a:bodyPr/>
          <a:lstStyle>
            <a:lvl1pPr>
              <a:defRPr sz="2664" cap="none">
                <a:solidFill>
                  <a:srgbClr val="0065A6"/>
                </a:solidFill>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a:p>
        </p:txBody>
      </p:sp>
      <p:sp>
        <p:nvSpPr>
          <p:cNvPr id="5" name="Rectangle 7"/>
          <p:cNvSpPr>
            <a:spLocks noGrp="1" noChangeArrowheads="1"/>
          </p:cNvSpPr>
          <p:nvPr>
            <p:ph type="ftr" sz="quarter" idx="11"/>
          </p:nvPr>
        </p:nvSpPr>
        <p:spPr>
          <a:ln/>
        </p:spPr>
        <p:txBody>
          <a:bodyPr/>
          <a:lstStyle>
            <a:lvl1pPr>
              <a:defRPr/>
            </a:lvl1pPr>
          </a:lstStyle>
          <a:p>
            <a:r>
              <a:rPr lang="en-US" altLang="en-US"/>
              <a:t>Confidential, unpublished property of Cigna. Do not duplicate or distribute. Use and distribution limited solely to authorized personnel. © 2020 Cigna</a:t>
            </a:r>
          </a:p>
        </p:txBody>
      </p:sp>
    </p:spTree>
    <p:extLst>
      <p:ext uri="{BB962C8B-B14F-4D97-AF65-F5344CB8AC3E}">
        <p14:creationId xmlns:p14="http://schemas.microsoft.com/office/powerpoint/2010/main" val="1624356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06910" indent="-306910">
              <a:buClr>
                <a:schemeClr val="tx1"/>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603251" y="274639"/>
            <a:ext cx="10972800" cy="646112"/>
          </a:xfrm>
        </p:spPr>
        <p:txBody>
          <a:bodyPr/>
          <a:lstStyle>
            <a:lvl1pPr>
              <a:defRPr sz="2667" cap="none">
                <a:solidFill>
                  <a:srgbClr val="0065A6"/>
                </a:solidFill>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solidFill>
                  <a:srgbClr val="27272C"/>
                </a:solidFill>
              </a:rPr>
              <a:pPr/>
              <a:t>‹#›</a:t>
            </a:fld>
            <a:endParaRPr lang="en-US" altLang="en-US">
              <a:solidFill>
                <a:srgbClr val="27272C"/>
              </a:solidFill>
            </a:endParaRPr>
          </a:p>
        </p:txBody>
      </p:sp>
      <p:sp>
        <p:nvSpPr>
          <p:cNvPr id="5" name="Rectangle 7"/>
          <p:cNvSpPr>
            <a:spLocks noGrp="1" noChangeArrowheads="1"/>
          </p:cNvSpPr>
          <p:nvPr>
            <p:ph type="ftr" sz="quarter" idx="11"/>
          </p:nvPr>
        </p:nvSpPr>
        <p:spPr>
          <a:ln/>
        </p:spPr>
        <p:txBody>
          <a:bodyPr/>
          <a:lstStyle>
            <a:lvl1pPr>
              <a:defRPr/>
            </a:lvl1pPr>
          </a:lstStyle>
          <a:p>
            <a:r>
              <a:rPr lang="en-US" altLang="en-US">
                <a:solidFill>
                  <a:srgbClr val="27272C"/>
                </a:solidFill>
              </a:rPr>
              <a:t>Confidential, unpublished property of Cigna. Do not duplicate or distribute. For internal use only. Use and distribution limited solely to authorized personnel. © 2020 Cigna</a:t>
            </a:r>
          </a:p>
        </p:txBody>
      </p:sp>
    </p:spTree>
    <p:extLst>
      <p:ext uri="{BB962C8B-B14F-4D97-AF65-F5344CB8AC3E}">
        <p14:creationId xmlns:p14="http://schemas.microsoft.com/office/powerpoint/2010/main" val="1366997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long)">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4, 2022</a:t>
            </a:r>
          </a:p>
        </p:txBody>
      </p:sp>
      <p:sp>
        <p:nvSpPr>
          <p:cNvPr id="7" name="Title 1"/>
          <p:cNvSpPr>
            <a:spLocks noGrp="1"/>
          </p:cNvSpPr>
          <p:nvPr>
            <p:ph type="title"/>
          </p:nvPr>
        </p:nvSpPr>
        <p:spPr bwMode="gray">
          <a:xfrm>
            <a:off x="219457" y="256033"/>
            <a:ext cx="11217140" cy="387735"/>
          </a:xfrm>
        </p:spPr>
        <p:txBody>
          <a:bodyPr/>
          <a:lstStyle/>
          <a:p>
            <a:r>
              <a:rPr lang="en-US"/>
              <a:t>Click to edit Master title style</a:t>
            </a:r>
          </a:p>
        </p:txBody>
      </p:sp>
    </p:spTree>
    <p:extLst>
      <p:ext uri="{BB962C8B-B14F-4D97-AF65-F5344CB8AC3E}">
        <p14:creationId xmlns:p14="http://schemas.microsoft.com/office/powerpoint/2010/main" val="19525922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 Cigna Healthcare Flyer">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A3F110B-4392-8616-72D1-1C0F16A7D21A}"/>
              </a:ext>
            </a:extLst>
          </p:cNvPr>
          <p:cNvSpPr/>
          <p:nvPr userDrawn="1"/>
        </p:nvSpPr>
        <p:spPr>
          <a:xfrm>
            <a:off x="0" y="0"/>
            <a:ext cx="12192000" cy="1833556"/>
          </a:xfrm>
          <a:custGeom>
            <a:avLst/>
            <a:gdLst>
              <a:gd name="connsiteX0" fmla="*/ 0 w 6858000"/>
              <a:gd name="connsiteY0" fmla="*/ 0 h 2444741"/>
              <a:gd name="connsiteX1" fmla="*/ 6858000 w 6858000"/>
              <a:gd name="connsiteY1" fmla="*/ 0 h 2444741"/>
              <a:gd name="connsiteX2" fmla="*/ 6858000 w 6858000"/>
              <a:gd name="connsiteY2" fmla="*/ 1651000 h 2444741"/>
              <a:gd name="connsiteX3" fmla="*/ 5318252 w 6858000"/>
              <a:gd name="connsiteY3" fmla="*/ 2081530 h 2444741"/>
              <a:gd name="connsiteX4" fmla="*/ 2175002 w 6858000"/>
              <a:gd name="connsiteY4" fmla="*/ 2444115 h 2444741"/>
              <a:gd name="connsiteX5" fmla="*/ 514731 w 6858000"/>
              <a:gd name="connsiteY5" fmla="*/ 2309622 h 2444741"/>
              <a:gd name="connsiteX6" fmla="*/ 0 w 6858000"/>
              <a:gd name="connsiteY6" fmla="*/ 2219960 h 24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2444741">
                <a:moveTo>
                  <a:pt x="0" y="0"/>
                </a:moveTo>
                <a:lnTo>
                  <a:pt x="6858000" y="0"/>
                </a:lnTo>
                <a:lnTo>
                  <a:pt x="6858000" y="1651000"/>
                </a:lnTo>
                <a:cubicBezTo>
                  <a:pt x="6858000" y="1651000"/>
                  <a:pt x="6155436" y="1887982"/>
                  <a:pt x="5318252" y="2081530"/>
                </a:cubicBezTo>
                <a:cubicBezTo>
                  <a:pt x="4420489" y="2289048"/>
                  <a:pt x="3156839" y="2456307"/>
                  <a:pt x="2175002" y="2444115"/>
                </a:cubicBezTo>
                <a:cubicBezTo>
                  <a:pt x="1193165" y="2431923"/>
                  <a:pt x="771398" y="2348357"/>
                  <a:pt x="514731" y="2309622"/>
                </a:cubicBezTo>
                <a:cubicBezTo>
                  <a:pt x="238379" y="2267966"/>
                  <a:pt x="0" y="2219960"/>
                  <a:pt x="0" y="2219960"/>
                </a:cubicBezTo>
                <a:close/>
              </a:path>
            </a:pathLst>
          </a:cu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oAutofit/>
          </a:bodyPr>
          <a:lstStyle/>
          <a:p>
            <a:pPr algn="ctr"/>
            <a:endParaRPr lang="en-US" sz="750" noProof="0" err="1"/>
          </a:p>
        </p:txBody>
      </p:sp>
      <p:sp>
        <p:nvSpPr>
          <p:cNvPr id="24" name="Dynamic legal" descr="{&quot;templafy&quot;:{&quot;id&quot;:&quot;6bca04f3-7bb8-4685-8256-debfa845dba6&quot;}}">
            <a:extLst>
              <a:ext uri="{FF2B5EF4-FFF2-40B4-BE49-F238E27FC236}">
                <a16:creationId xmlns:a16="http://schemas.microsoft.com/office/drawing/2014/main" id="{57305241-228C-C07B-3C16-7ED4CA3333EF}"/>
              </a:ext>
            </a:extLst>
          </p:cNvPr>
          <p:cNvSpPr txBox="1"/>
          <p:nvPr userDrawn="1"/>
        </p:nvSpPr>
        <p:spPr>
          <a:xfrm>
            <a:off x="702733" y="6184670"/>
            <a:ext cx="7083778" cy="243000"/>
          </a:xfrm>
          <a:prstGeom prst="rect">
            <a:avLst/>
          </a:prstGeom>
          <a:noFill/>
          <a:ln>
            <a:noFill/>
          </a:ln>
        </p:spPr>
        <p:txBody>
          <a:bodyPr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50">
                <a:solidFill>
                  <a:schemeClr val="tx1"/>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5" name="Dynamic Internal use only" descr="{&quot;templafy&quot;:{&quot;id&quot;:&quot;351ed1a9-37c9-460c-99f3-d5c9e5967b34&quot;}}" hidden="1" title="Form.Cigna_Confidentiality.Cigna_groupConfidentiality">
            <a:extLst>
              <a:ext uri="{FF2B5EF4-FFF2-40B4-BE49-F238E27FC236}">
                <a16:creationId xmlns:a16="http://schemas.microsoft.com/office/drawing/2014/main" id="{57FCC18A-1E59-089C-42D8-2C41FE358805}"/>
              </a:ext>
            </a:extLst>
          </p:cNvPr>
          <p:cNvSpPr/>
          <p:nvPr userDrawn="1"/>
        </p:nvSpPr>
        <p:spPr>
          <a:xfrm>
            <a:off x="702734" y="6463566"/>
            <a:ext cx="7084800"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750" kern="1200" noProof="0">
              <a:solidFill>
                <a:schemeClr val="tx1"/>
              </a:solidFill>
              <a:latin typeface="Arial Narrow" panose="020B0606020202030204" pitchFamily="34" charset="0"/>
              <a:ea typeface="+mn-ea"/>
              <a:cs typeface="+mn-cs"/>
            </a:endParaRPr>
          </a:p>
        </p:txBody>
      </p:sp>
      <p:sp>
        <p:nvSpPr>
          <p:cNvPr id="21" name="Graphic leaf">
            <a:extLst>
              <a:ext uri="{FF2B5EF4-FFF2-40B4-BE49-F238E27FC236}">
                <a16:creationId xmlns:a16="http://schemas.microsoft.com/office/drawing/2014/main" id="{308101B0-9C45-782E-7601-0044936B4F2B}"/>
              </a:ext>
            </a:extLst>
          </p:cNvPr>
          <p:cNvSpPr/>
          <p:nvPr userDrawn="1"/>
        </p:nvSpPr>
        <p:spPr>
          <a:xfrm>
            <a:off x="702734" y="5581736"/>
            <a:ext cx="459428" cy="134021"/>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033FF"/>
          </a:solidFill>
          <a:ln w="9525" cap="flat">
            <a:noFill/>
            <a:prstDash val="solid"/>
            <a:miter/>
          </a:ln>
        </p:spPr>
        <p:txBody>
          <a:bodyPr rtlCol="0" anchor="ctr"/>
          <a:lstStyle/>
          <a:p>
            <a:endParaRPr lang="en-US" sz="1350"/>
          </a:p>
        </p:txBody>
      </p:sp>
      <p:pic>
        <p:nvPicPr>
          <p:cNvPr id="22" name="Logo">
            <a:extLst>
              <a:ext uri="{FF2B5EF4-FFF2-40B4-BE49-F238E27FC236}">
                <a16:creationId xmlns:a16="http://schemas.microsoft.com/office/drawing/2014/main" id="{2CB0256A-0020-4EF7-854C-B5AD40FFF3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41089" y="6021854"/>
            <a:ext cx="2344830" cy="537300"/>
          </a:xfrm>
          <a:prstGeom prst="rect">
            <a:avLst/>
          </a:prstGeom>
        </p:spPr>
      </p:pic>
      <p:sp>
        <p:nvSpPr>
          <p:cNvPr id="17" name="Title 1">
            <a:extLst>
              <a:ext uri="{FF2B5EF4-FFF2-40B4-BE49-F238E27FC236}">
                <a16:creationId xmlns:a16="http://schemas.microsoft.com/office/drawing/2014/main" id="{464B4ADA-7CA8-330C-57D9-14A8CBD1EB1E}"/>
              </a:ext>
            </a:extLst>
          </p:cNvPr>
          <p:cNvSpPr>
            <a:spLocks noGrp="1"/>
          </p:cNvSpPr>
          <p:nvPr>
            <p:ph type="title" hasCustomPrompt="1"/>
          </p:nvPr>
        </p:nvSpPr>
        <p:spPr>
          <a:xfrm>
            <a:off x="703999" y="297000"/>
            <a:ext cx="10782444" cy="729000"/>
          </a:xfrm>
        </p:spPr>
        <p:txBody>
          <a:bodyPr tIns="90000"/>
          <a:lstStyle>
            <a:lvl1pPr algn="l">
              <a:defRPr>
                <a:solidFill>
                  <a:schemeClr val="bg1"/>
                </a:solidFill>
              </a:defRPr>
            </a:lvl1pPr>
          </a:lstStyle>
          <a:p>
            <a:r>
              <a:rPr lang="en-US"/>
              <a:t>Click to add title</a:t>
            </a:r>
          </a:p>
        </p:txBody>
      </p:sp>
      <p:sp>
        <p:nvSpPr>
          <p:cNvPr id="18" name="Subtitle 2">
            <a:extLst>
              <a:ext uri="{FF2B5EF4-FFF2-40B4-BE49-F238E27FC236}">
                <a16:creationId xmlns:a16="http://schemas.microsoft.com/office/drawing/2014/main" id="{148352C6-8860-FA15-7C24-3B465B85B6BA}"/>
              </a:ext>
            </a:extLst>
          </p:cNvPr>
          <p:cNvSpPr>
            <a:spLocks noGrp="1"/>
          </p:cNvSpPr>
          <p:nvPr>
            <p:ph type="subTitle" idx="13" hasCustomPrompt="1"/>
          </p:nvPr>
        </p:nvSpPr>
        <p:spPr>
          <a:xfrm>
            <a:off x="703997" y="1131254"/>
            <a:ext cx="8931070" cy="270000"/>
          </a:xfrm>
        </p:spPr>
        <p:txBody>
          <a:bodyPr anchor="t" anchorCtr="0"/>
          <a:lstStyle>
            <a:lvl1pPr marL="0" indent="0" algn="l">
              <a:lnSpc>
                <a:spcPct val="90000"/>
              </a:lnSpc>
              <a:spcBef>
                <a:spcPts val="0"/>
              </a:spcBef>
              <a:buFont typeface="Arial" panose="020B0604020202020204" pitchFamily="34" charset="0"/>
              <a:buChar char="​"/>
              <a:defRPr sz="1050" b="1">
                <a:solidFill>
                  <a:schemeClr val="bg1"/>
                </a:solidFill>
              </a:defRPr>
            </a:lvl1pPr>
            <a:lvl2pPr marL="800080" indent="-342892" algn="l">
              <a:buFont typeface="Arial" panose="020B0604020202020204" pitchFamily="34" charset="0"/>
              <a:buChar char="•"/>
              <a:defRPr sz="2000"/>
            </a:lvl2pPr>
            <a:lvl3pPr marL="1200120" indent="-285743" algn="l">
              <a:buFont typeface="Arial" panose="020B0604020202020204" pitchFamily="34" charset="0"/>
              <a:buChar char="•"/>
              <a:defRPr sz="2000"/>
            </a:lvl3pPr>
            <a:lvl4pPr marL="1657309" indent="-285743" algn="l">
              <a:buFont typeface="Arial" panose="020B0604020202020204" pitchFamily="34" charset="0"/>
              <a:buChar char="•"/>
              <a:defRPr sz="2000"/>
            </a:lvl4pPr>
            <a:lvl5pPr marL="2114498" indent="-285743" algn="l">
              <a:buFont typeface="Arial" panose="020B0604020202020204" pitchFamily="34" charset="0"/>
              <a:buChar char="•"/>
              <a:defRPr sz="2000"/>
            </a:lvl5pPr>
            <a:lvl6pPr marL="2571686" indent="-285743" algn="l">
              <a:buFont typeface="Arial" panose="020B0604020202020204" pitchFamily="34" charset="0"/>
              <a:buChar char="•"/>
              <a:defRPr sz="2000"/>
            </a:lvl6pPr>
            <a:lvl7pPr marL="3028874" indent="-285743" algn="l">
              <a:buFont typeface="Arial" panose="020B0604020202020204" pitchFamily="34" charset="0"/>
              <a:buChar char="•"/>
              <a:defRPr sz="2000"/>
            </a:lvl7pPr>
            <a:lvl8pPr marL="3486063" indent="-285743" algn="l">
              <a:buFont typeface="Arial" panose="020B0604020202020204" pitchFamily="34" charset="0"/>
              <a:buChar char="•"/>
              <a:defRPr sz="2000"/>
            </a:lvl8pPr>
            <a:lvl9pPr marL="3943252" indent="-285743" algn="l">
              <a:buFont typeface="Arial" panose="020B0604020202020204" pitchFamily="34" charset="0"/>
              <a:buChar char="•"/>
              <a:defRPr sz="2000"/>
            </a:lvl9pPr>
          </a:lstStyle>
          <a:p>
            <a:r>
              <a:rPr lang="en-US" noProof="0"/>
              <a:t>Click to add subtitle</a:t>
            </a:r>
            <a:endParaRPr lang="en-US"/>
          </a:p>
        </p:txBody>
      </p:sp>
      <p:sp>
        <p:nvSpPr>
          <p:cNvPr id="3" name="Content Placeholder 2"/>
          <p:cNvSpPr>
            <a:spLocks noGrp="1"/>
          </p:cNvSpPr>
          <p:nvPr>
            <p:ph idx="1" hasCustomPrompt="1"/>
          </p:nvPr>
        </p:nvSpPr>
        <p:spPr>
          <a:xfrm>
            <a:off x="704002" y="2144110"/>
            <a:ext cx="6321204" cy="3042253"/>
          </a:xfrm>
        </p:spPr>
        <p:txBody>
          <a:bodyPr/>
          <a:lstStyle>
            <a:lvl1pPr>
              <a:defRPr/>
            </a:lvl1pPr>
            <a:lvl5pPr>
              <a:defRPr/>
            </a:lvl5pPr>
          </a:lstStyle>
          <a:p>
            <a:pPr lvl="0"/>
            <a:r>
              <a:rPr lang="en-US" noProof="0"/>
              <a:t>Click to add text                                                              Press ENTER then TAB to view next text style                    Press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23" name="Text Placeholder text 2">
            <a:extLst>
              <a:ext uri="{FF2B5EF4-FFF2-40B4-BE49-F238E27FC236}">
                <a16:creationId xmlns:a16="http://schemas.microsoft.com/office/drawing/2014/main" id="{5AD04156-87FF-F3E6-7AB6-D1E4263D54B2}"/>
              </a:ext>
            </a:extLst>
          </p:cNvPr>
          <p:cNvSpPr>
            <a:spLocks noGrp="1"/>
          </p:cNvSpPr>
          <p:nvPr>
            <p:ph type="body" sz="quarter" idx="28" hasCustomPrompt="1"/>
          </p:nvPr>
        </p:nvSpPr>
        <p:spPr>
          <a:xfrm>
            <a:off x="702733" y="5446246"/>
            <a:ext cx="10783710" cy="405000"/>
          </a:xfrm>
          <a:prstGeom prst="roundRect">
            <a:avLst>
              <a:gd name="adj" fmla="val 0"/>
            </a:avLst>
          </a:prstGeom>
          <a:noFill/>
        </p:spPr>
        <p:txBody>
          <a:bodyPr lIns="360000" tIns="144000" rIns="0" bIns="180000" anchor="ctr" anchorCtr="0"/>
          <a:lstStyle>
            <a:lvl1pPr marL="0" indent="0" algn="l">
              <a:lnSpc>
                <a:spcPct val="125000"/>
              </a:lnSpc>
              <a:spcBef>
                <a:spcPts val="0"/>
              </a:spcBef>
              <a:spcAft>
                <a:spcPts val="450"/>
              </a:spcAft>
              <a:buNone/>
              <a:defRPr sz="1050" b="1">
                <a:solidFill>
                  <a:srgbClr val="0033FF"/>
                </a:solidFill>
              </a:defRPr>
            </a:lvl1pPr>
            <a:lvl2pPr marL="0" indent="0" algn="ctr">
              <a:lnSpc>
                <a:spcPct val="125000"/>
              </a:lnSpc>
              <a:spcBef>
                <a:spcPts val="0"/>
              </a:spcBef>
              <a:spcAft>
                <a:spcPts val="450"/>
              </a:spcAft>
              <a:buNone/>
              <a:defRPr sz="750" b="1">
                <a:solidFill>
                  <a:schemeClr val="accent1"/>
                </a:solidFill>
              </a:defRPr>
            </a:lvl2pPr>
            <a:lvl3pPr marL="0" indent="0" algn="ctr">
              <a:lnSpc>
                <a:spcPct val="125000"/>
              </a:lnSpc>
              <a:spcBef>
                <a:spcPts val="0"/>
              </a:spcBef>
              <a:spcAft>
                <a:spcPts val="450"/>
              </a:spcAft>
              <a:buNone/>
              <a:defRPr sz="750" b="1">
                <a:solidFill>
                  <a:schemeClr val="accent1"/>
                </a:solidFill>
              </a:defRPr>
            </a:lvl3pPr>
            <a:lvl4pPr marL="0" algn="ctr">
              <a:lnSpc>
                <a:spcPct val="125000"/>
              </a:lnSpc>
              <a:spcBef>
                <a:spcPts val="0"/>
              </a:spcBef>
              <a:spcAft>
                <a:spcPts val="450"/>
              </a:spcAft>
              <a:buNone/>
              <a:defRPr sz="750" b="1">
                <a:solidFill>
                  <a:schemeClr val="accent1"/>
                </a:solidFill>
              </a:defRPr>
            </a:lvl4pPr>
            <a:lvl5pPr marL="0" algn="ctr">
              <a:lnSpc>
                <a:spcPct val="125000"/>
              </a:lnSpc>
              <a:spcBef>
                <a:spcPts val="0"/>
              </a:spcBef>
              <a:spcAft>
                <a:spcPts val="450"/>
              </a:spcAft>
              <a:buNone/>
              <a:defRPr sz="750" b="1">
                <a:solidFill>
                  <a:schemeClr val="accent1"/>
                </a:solidFill>
              </a:defRPr>
            </a:lvl5pPr>
            <a:lvl6pPr marL="0" indent="0" algn="ctr">
              <a:lnSpc>
                <a:spcPct val="125000"/>
              </a:lnSpc>
              <a:spcBef>
                <a:spcPts val="0"/>
              </a:spcBef>
              <a:spcAft>
                <a:spcPts val="450"/>
              </a:spcAft>
              <a:buNone/>
              <a:defRPr sz="750" b="1">
                <a:solidFill>
                  <a:schemeClr val="accent1"/>
                </a:solidFill>
              </a:defRPr>
            </a:lvl6pPr>
            <a:lvl7pPr marL="0" algn="ctr">
              <a:lnSpc>
                <a:spcPct val="125000"/>
              </a:lnSpc>
              <a:spcBef>
                <a:spcPts val="0"/>
              </a:spcBef>
              <a:spcAft>
                <a:spcPts val="450"/>
              </a:spcAft>
              <a:buNone/>
              <a:defRPr sz="750" b="1">
                <a:solidFill>
                  <a:schemeClr val="accent1"/>
                </a:solidFill>
              </a:defRPr>
            </a:lvl7pPr>
            <a:lvl8pPr marL="0" algn="ctr">
              <a:lnSpc>
                <a:spcPct val="125000"/>
              </a:lnSpc>
              <a:spcBef>
                <a:spcPts val="0"/>
              </a:spcBef>
              <a:spcAft>
                <a:spcPts val="450"/>
              </a:spcAft>
              <a:buNone/>
              <a:defRPr sz="750" b="1">
                <a:solidFill>
                  <a:schemeClr val="accent1"/>
                </a:solidFill>
              </a:defRPr>
            </a:lvl8pPr>
            <a:lvl9pPr marL="0" algn="ctr">
              <a:lnSpc>
                <a:spcPct val="125000"/>
              </a:lnSpc>
              <a:spcBef>
                <a:spcPts val="0"/>
              </a:spcBef>
              <a:spcAft>
                <a:spcPts val="450"/>
              </a:spcAft>
              <a:buNone/>
              <a:defRPr sz="750" b="1">
                <a:solidFill>
                  <a:schemeClr val="accent1"/>
                </a:solidFill>
              </a:defRPr>
            </a:lvl9pPr>
          </a:lstStyle>
          <a:p>
            <a:pPr lvl="0"/>
            <a:r>
              <a:rPr lang="en-US" noProof="0"/>
              <a:t>Click to add text</a:t>
            </a:r>
            <a:endParaRPr lang="en-US"/>
          </a:p>
        </p:txBody>
      </p:sp>
      <p:sp>
        <p:nvSpPr>
          <p:cNvPr id="8" name="Date Placeholder 7" hidden="1">
            <a:extLst>
              <a:ext uri="{FF2B5EF4-FFF2-40B4-BE49-F238E27FC236}">
                <a16:creationId xmlns:a16="http://schemas.microsoft.com/office/drawing/2014/main" id="{18F7EC97-F848-A956-CEB0-F6D6CBE1803D}"/>
              </a:ext>
            </a:extLst>
          </p:cNvPr>
          <p:cNvSpPr>
            <a:spLocks noGrp="1"/>
          </p:cNvSpPr>
          <p:nvPr>
            <p:ph type="dt" sz="half" idx="14"/>
          </p:nvPr>
        </p:nvSpPr>
        <p:spPr/>
        <p:txBody>
          <a:bodyPr/>
          <a:lstStyle/>
          <a:p>
            <a:fld id="{EC51E34C-41F0-4B37-90B8-AE2383378D89}" type="datetime3">
              <a:rPr lang="en-US" smtClean="0"/>
              <a:t>23 January 2025</a:t>
            </a:fld>
            <a:endParaRPr lang="en-US"/>
          </a:p>
        </p:txBody>
      </p:sp>
      <p:sp>
        <p:nvSpPr>
          <p:cNvPr id="9" name="Footer Placeholder 8" hidden="1">
            <a:extLst>
              <a:ext uri="{FF2B5EF4-FFF2-40B4-BE49-F238E27FC236}">
                <a16:creationId xmlns:a16="http://schemas.microsoft.com/office/drawing/2014/main" id="{CE63CBC1-72F1-DB39-C952-12A188EC9316}"/>
              </a:ext>
            </a:extLst>
          </p:cNvPr>
          <p:cNvSpPr>
            <a:spLocks noGrp="1"/>
          </p:cNvSpPr>
          <p:nvPr>
            <p:ph type="ftr" sz="quarter" idx="15"/>
          </p:nvPr>
        </p:nvSpPr>
        <p:spPr/>
        <p:txBody>
          <a:bodyPr/>
          <a:lstStyle/>
          <a:p>
            <a:endParaRPr lang="en-US"/>
          </a:p>
        </p:txBody>
      </p:sp>
      <p:sp>
        <p:nvSpPr>
          <p:cNvPr id="10" name="Slide Number Placeholder 9" hidden="1">
            <a:extLst>
              <a:ext uri="{FF2B5EF4-FFF2-40B4-BE49-F238E27FC236}">
                <a16:creationId xmlns:a16="http://schemas.microsoft.com/office/drawing/2014/main" id="{9CBF9A72-14BC-139F-C453-C97E033BBF1A}"/>
              </a:ext>
            </a:extLst>
          </p:cNvPr>
          <p:cNvSpPr>
            <a:spLocks noGrp="1"/>
          </p:cNvSpPr>
          <p:nvPr>
            <p:ph type="sldNum" sz="quarter" idx="16"/>
          </p:nvPr>
        </p:nvSpPr>
        <p:spPr/>
        <p:txBody>
          <a:bodyPr/>
          <a:lstStyle/>
          <a:p>
            <a:fld id="{23AA811B-2EBD-4900-905E-5BE206449611}" type="slidenum">
              <a:rPr lang="en-US" smtClean="0"/>
              <a:pPr/>
              <a:t>‹#›</a:t>
            </a:fld>
            <a:endParaRPr lang="en-US"/>
          </a:p>
        </p:txBody>
      </p:sp>
      <p:sp>
        <p:nvSpPr>
          <p:cNvPr id="2" name="Text Placeholder 1">
            <a:extLst>
              <a:ext uri="{FF2B5EF4-FFF2-40B4-BE49-F238E27FC236}">
                <a16:creationId xmlns:a16="http://schemas.microsoft.com/office/drawing/2014/main" id="{7DBAA447-6E8A-777A-65F8-95E2FE54018A}"/>
              </a:ext>
            </a:extLst>
          </p:cNvPr>
          <p:cNvSpPr>
            <a:spLocks noGrp="1"/>
          </p:cNvSpPr>
          <p:nvPr>
            <p:ph type="body" sz="quarter" idx="29" hasCustomPrompt="1"/>
          </p:nvPr>
        </p:nvSpPr>
        <p:spPr>
          <a:xfrm>
            <a:off x="7646444" y="2144112"/>
            <a:ext cx="3840000" cy="2837609"/>
          </a:xfrm>
          <a:custGeom>
            <a:avLst/>
            <a:gdLst>
              <a:gd name="connsiteX0" fmla="*/ 0 w 2160000"/>
              <a:gd name="connsiteY0" fmla="*/ 0 h 3960000"/>
              <a:gd name="connsiteX1" fmla="*/ 1811986 w 2160000"/>
              <a:gd name="connsiteY1" fmla="*/ 0 h 3960000"/>
              <a:gd name="connsiteX2" fmla="*/ 2160000 w 2160000"/>
              <a:gd name="connsiteY2" fmla="*/ 0 h 3960000"/>
              <a:gd name="connsiteX3" fmla="*/ 2160000 w 2160000"/>
              <a:gd name="connsiteY3" fmla="*/ 3621686 h 3960000"/>
              <a:gd name="connsiteX4" fmla="*/ 2153772 w 2160000"/>
              <a:gd name="connsiteY4" fmla="*/ 3683000 h 3960000"/>
              <a:gd name="connsiteX5" fmla="*/ 1882099 w 2160000"/>
              <a:gd name="connsiteY5" fmla="*/ 3954704 h 3960000"/>
              <a:gd name="connsiteX6" fmla="*/ 1829970 w 2160000"/>
              <a:gd name="connsiteY6" fmla="*/ 3960000 h 3960000"/>
              <a:gd name="connsiteX7" fmla="*/ 0 w 2160000"/>
              <a:gd name="connsiteY7" fmla="*/ 396000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960000">
                <a:moveTo>
                  <a:pt x="0" y="0"/>
                </a:moveTo>
                <a:lnTo>
                  <a:pt x="1811986" y="0"/>
                </a:lnTo>
                <a:lnTo>
                  <a:pt x="2160000" y="0"/>
                </a:lnTo>
                <a:lnTo>
                  <a:pt x="2160000" y="3621686"/>
                </a:lnTo>
                <a:lnTo>
                  <a:pt x="2153772" y="3683000"/>
                </a:lnTo>
                <a:cubicBezTo>
                  <a:pt x="2125778" y="3818934"/>
                  <a:pt x="2018085" y="3926691"/>
                  <a:pt x="1882099" y="3954704"/>
                </a:cubicBezTo>
                <a:lnTo>
                  <a:pt x="1829970" y="3960000"/>
                </a:lnTo>
                <a:lnTo>
                  <a:pt x="0" y="3960000"/>
                </a:lnTo>
                <a:close/>
              </a:path>
            </a:pathLst>
          </a:custGeom>
          <a:solidFill>
            <a:srgbClr val="F4F4F4"/>
          </a:solidFill>
        </p:spPr>
        <p:txBody>
          <a:bodyPr wrap="square" lIns="360000" tIns="360000" rIns="360000" bIns="360000">
            <a:spAutoFit/>
          </a:bodyPr>
          <a:lstStyle>
            <a:lvl1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1pPr>
            <a:lvl2pPr marL="0" indent="0">
              <a:lnSpc>
                <a:spcPct val="125000"/>
              </a:lnSpc>
              <a:spcBef>
                <a:spcPts val="0"/>
              </a:spcBef>
              <a:spcAft>
                <a:spcPts val="450"/>
              </a:spcAft>
              <a:buFont typeface="Arial" panose="020B0604020202020204" pitchFamily="34" charset="0"/>
              <a:buChar char="​"/>
              <a:defRPr sz="2100" b="1">
                <a:solidFill>
                  <a:srgbClr val="0033FF"/>
                </a:solidFill>
                <a:latin typeface="+mn-lt"/>
              </a:defRPr>
            </a:lvl2pPr>
            <a:lvl3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3pPr>
            <a:lvl4pPr marL="0" indent="0">
              <a:lnSpc>
                <a:spcPct val="125000"/>
              </a:lnSpc>
              <a:spcBef>
                <a:spcPts val="0"/>
              </a:spcBef>
              <a:spcAft>
                <a:spcPts val="450"/>
              </a:spcAft>
              <a:buFont typeface="Arial" panose="020B0604020202020204" pitchFamily="34" charset="0"/>
              <a:buChar char="​"/>
              <a:defRPr sz="2100" b="1">
                <a:solidFill>
                  <a:srgbClr val="0033FF"/>
                </a:solidFill>
                <a:latin typeface="+mn-lt"/>
              </a:defRPr>
            </a:lvl4pPr>
            <a:lvl5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5pPr>
            <a:lvl6pPr marL="0" indent="0">
              <a:lnSpc>
                <a:spcPct val="125000"/>
              </a:lnSpc>
              <a:spcBef>
                <a:spcPts val="0"/>
              </a:spcBef>
              <a:spcAft>
                <a:spcPts val="450"/>
              </a:spcAft>
              <a:buFont typeface="Arial" panose="020B0604020202020204" pitchFamily="34" charset="0"/>
              <a:buChar char="​"/>
              <a:defRPr sz="2100" b="1">
                <a:solidFill>
                  <a:srgbClr val="0033FF"/>
                </a:solidFill>
                <a:latin typeface="+mn-lt"/>
              </a:defRPr>
            </a:lvl6pPr>
            <a:lvl7pPr marL="0" indent="0">
              <a:lnSpc>
                <a:spcPct val="90000"/>
              </a:lnSpc>
              <a:spcBef>
                <a:spcPts val="0"/>
              </a:spcBef>
              <a:spcAft>
                <a:spcPts val="450"/>
              </a:spcAft>
              <a:buFont typeface="Arial" panose="020B0604020202020204" pitchFamily="34" charset="0"/>
              <a:buNone/>
              <a:defRPr sz="750" b="0">
                <a:solidFill>
                  <a:srgbClr val="110081"/>
                </a:solidFill>
                <a:latin typeface="+mn-lt"/>
              </a:defRPr>
            </a:lvl7pPr>
            <a:lvl8pPr marL="0" indent="0">
              <a:lnSpc>
                <a:spcPct val="125000"/>
              </a:lnSpc>
              <a:spcBef>
                <a:spcPts val="0"/>
              </a:spcBef>
              <a:spcAft>
                <a:spcPts val="450"/>
              </a:spcAft>
              <a:buFont typeface="Arial" panose="020B0604020202020204" pitchFamily="34" charset="0"/>
              <a:buNone/>
              <a:defRPr sz="2100" b="1">
                <a:solidFill>
                  <a:srgbClr val="0033FF"/>
                </a:solidFill>
                <a:latin typeface="+mn-lt"/>
              </a:defRPr>
            </a:lvl8pPr>
            <a:lvl9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9pPr>
          </a:lstStyle>
          <a:p>
            <a:pPr lvl="0"/>
            <a:r>
              <a:rPr lang="en-US" noProof="0"/>
              <a:t>Click to add text                                                              Press ENTER then TAB to view next text style                    Press SHIFT+TAB to view previous text style.                     The box grows with the text</a:t>
            </a:r>
            <a:endParaRPr lang="en-US"/>
          </a:p>
          <a:p>
            <a:pPr lvl="1"/>
            <a:r>
              <a:rPr lang="en-US" noProof="0"/>
              <a:t>2</a:t>
            </a:r>
            <a:endParaRPr lang="en-US"/>
          </a:p>
          <a:p>
            <a:pPr lvl="2"/>
            <a:r>
              <a:rPr lang="en-US" noProof="0"/>
              <a:t>Third level</a:t>
            </a:r>
            <a:endParaRPr lang="en-US"/>
          </a:p>
          <a:p>
            <a:pPr lvl="3"/>
            <a:r>
              <a:rPr lang="en-US" noProof="0"/>
              <a:t>4</a:t>
            </a:r>
            <a:endParaRPr lang="en-US"/>
          </a:p>
          <a:p>
            <a:pPr lvl="4"/>
            <a:r>
              <a:rPr lang="en-US" noProof="0"/>
              <a:t>Fifth level</a:t>
            </a:r>
            <a:endParaRPr lang="en-US"/>
          </a:p>
          <a:p>
            <a:pPr lvl="5"/>
            <a:r>
              <a:rPr lang="en-US" noProof="0"/>
              <a:t>6</a:t>
            </a:r>
            <a:endParaRPr lang="en-US"/>
          </a:p>
        </p:txBody>
      </p:sp>
    </p:spTree>
    <p:extLst>
      <p:ext uri="{BB962C8B-B14F-4D97-AF65-F5344CB8AC3E}">
        <p14:creationId xmlns:p14="http://schemas.microsoft.com/office/powerpoint/2010/main" val="72519423"/>
      </p:ext>
    </p:extLst>
  </p:cSld>
  <p:clrMapOvr>
    <a:masterClrMapping/>
  </p:clrMapOvr>
  <p:extLst>
    <p:ext uri="{DCECCB84-F9BA-43D5-87BE-67443E8EF086}">
      <p15:sldGuideLst xmlns:p15="http://schemas.microsoft.com/office/powerpoint/2012/main">
        <p15:guide id="2" orient="horz" pos="1801">
          <p15:clr>
            <a:srgbClr val="A4A3A4"/>
          </p15:clr>
        </p15:guide>
        <p15:guide id="3" orient="horz" pos="4574">
          <p15:clr>
            <a:srgbClr val="A4A3A4"/>
          </p15:clr>
        </p15:guide>
        <p15:guide id="4" orient="horz" pos="949">
          <p15:clr>
            <a:srgbClr val="A4A3A4"/>
          </p15:clr>
        </p15:guide>
        <p15:guide id="5" orient="horz" pos="435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r">
              <a:buNone/>
              <a:defRPr sz="1600">
                <a:solidFill>
                  <a:schemeClr val="tx1"/>
                </a:solidFill>
              </a:defRPr>
            </a:lvl1pPr>
          </a:lstStyle>
          <a:p>
            <a:r>
              <a:rPr lang="en-US"/>
              <a:t>Click icon to add picture or click on frame and insert picture using the Insert tab - Pictures</a:t>
            </a:r>
          </a:p>
        </p:txBody>
      </p:sp>
      <p:sp>
        <p:nvSpPr>
          <p:cNvPr id="10" name="Dynamic legal" descr="{&quot;templafy&quot;:{&quot;id&quot;:&quot;ba784769-4b6a-4c9a-b47f-d6da9dbcac45&quot;}}">
            <a:extLst>
              <a:ext uri="{FF2B5EF4-FFF2-40B4-BE49-F238E27FC236}">
                <a16:creationId xmlns:a16="http://schemas.microsoft.com/office/drawing/2014/main" id="{60CD9714-4130-AA74-C488-386E326CE2C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5" name="Dynmic Internal use only" descr="{&quot;templafy&quot;:{&quot;id&quot;:&quot;8cde1717-0d09-488e-985b-a54e5f9f7eb2&quot;}}" title="Form.Cigna_Confidentiality.Cigna_healthcareConfidentiality">
            <a:extLst>
              <a:ext uri="{FF2B5EF4-FFF2-40B4-BE49-F238E27FC236}">
                <a16:creationId xmlns:a16="http://schemas.microsoft.com/office/drawing/2014/main" id="{999DFF29-3CF3-4892-CDB1-E9257DF5C87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bg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fld id="{97E681C5-B157-4D86-8E07-0C78129D5B09}" type="datetime4">
              <a:rPr lang="en-US" smtClean="0"/>
              <a:t>January 23, 2025</a:t>
            </a:fld>
            <a:endParaRPr lang="en-US"/>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959805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5" name="Dynamic legal" descr="{&quot;templafy&quot;:{&quot;id&quot;:&quot;a11ff282-ebf3-4f04-9e7d-1770b44f400e&quot;}}">
            <a:extLst>
              <a:ext uri="{FF2B5EF4-FFF2-40B4-BE49-F238E27FC236}">
                <a16:creationId xmlns:a16="http://schemas.microsoft.com/office/drawing/2014/main" id="{11B4D32B-4FEF-E35A-438F-9955571939F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8" name="Dynmic Internal use only" descr="{&quot;templafy&quot;:{&quot;id&quot;:&quot;a2668399-c5bf-46a1-a49d-04714684a511&quot;}}" title="Form.Cigna_Confidentiality.Cigna_healthcareConfidentiality">
            <a:extLst>
              <a:ext uri="{FF2B5EF4-FFF2-40B4-BE49-F238E27FC236}">
                <a16:creationId xmlns:a16="http://schemas.microsoft.com/office/drawing/2014/main" id="{B1C548A5-7A7D-D196-5577-FF273D6853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fld id="{0AF05872-331D-431E-80AB-892636B3EBC4}" type="datetime4">
              <a:rPr lang="en-US" smtClean="0"/>
              <a:t>January 23, 2025</a:t>
            </a:fld>
            <a:endParaRPr lang="en-US"/>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629083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8" name="Dynamic legal" descr="{&quot;templafy&quot;:{&quot;id&quot;:&quot;f6d6bbef-00c4-4720-bdc0-9af61624b8e8&quot;}}">
            <a:extLst>
              <a:ext uri="{FF2B5EF4-FFF2-40B4-BE49-F238E27FC236}">
                <a16:creationId xmlns:a16="http://schemas.microsoft.com/office/drawing/2014/main" id="{5B7198C0-317E-DF42-0318-75B4D4E8E82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1" name="Dynmic Internal use only" descr="{&quot;templafy&quot;:{&quot;id&quot;:&quot;63608602-27b7-4f0f-b1a5-f8778d37097b&quot;}}" title="Form.Cigna_Confidentiality.Cigna_healthcareConfidentiality">
            <a:extLst>
              <a:ext uri="{FF2B5EF4-FFF2-40B4-BE49-F238E27FC236}">
                <a16:creationId xmlns:a16="http://schemas.microsoft.com/office/drawing/2014/main" id="{CAFADA8D-5700-6A24-0A13-07496FFAEBD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2" name="Subtitle 2">
            <a:extLst>
              <a:ext uri="{FF2B5EF4-FFF2-40B4-BE49-F238E27FC236}">
                <a16:creationId xmlns:a16="http://schemas.microsoft.com/office/drawing/2014/main" id="{295DDA6B-AC8C-A901-7118-1CD00897B63A}"/>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1F5B2AAA-B38E-4A11-879F-3A8546A96634}" type="datetime4">
              <a:rPr lang="en-US" smtClean="0"/>
              <a:t>January 23, 2025</a:t>
            </a:fld>
            <a:endParaRPr lang="en-US"/>
          </a:p>
        </p:txBody>
      </p:sp>
      <p:sp>
        <p:nvSpPr>
          <p:cNvPr id="9" name="Footer Placeholder 6">
            <a:extLst>
              <a:ext uri="{FF2B5EF4-FFF2-40B4-BE49-F238E27FC236}">
                <a16:creationId xmlns:a16="http://schemas.microsoft.com/office/drawing/2014/main" id="{37AD13BB-B2F1-A580-B1A7-9233F7FDD424}"/>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5948158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8" name="Dynamic legal" descr="{&quot;templafy&quot;:{&quot;id&quot;:&quot;479d2c23-4dfd-4097-bb85-88f5109d21ce&quot;}}">
            <a:extLst>
              <a:ext uri="{FF2B5EF4-FFF2-40B4-BE49-F238E27FC236}">
                <a16:creationId xmlns:a16="http://schemas.microsoft.com/office/drawing/2014/main" id="{3A1EC0A8-548B-F093-3F7C-D2744B7080C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1" name="Dynmic Internal use only" descr="{&quot;templafy&quot;:{&quot;id&quot;:&quot;f67c2547-d3a1-4bfa-bca8-cfe7726b2c7c&quot;}}" title="Form.Cigna_Confidentiality.Cigna_healthcareConfidentiality">
            <a:extLst>
              <a:ext uri="{FF2B5EF4-FFF2-40B4-BE49-F238E27FC236}">
                <a16:creationId xmlns:a16="http://schemas.microsoft.com/office/drawing/2014/main" id="{1A765C6B-A34F-EE16-8BDD-315AD6F56A3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2" name="Subtitle 2">
            <a:extLst>
              <a:ext uri="{FF2B5EF4-FFF2-40B4-BE49-F238E27FC236}">
                <a16:creationId xmlns:a16="http://schemas.microsoft.com/office/drawing/2014/main" id="{7C3AB6C4-8CAE-CB4D-2397-DBDC7ACF35D6}"/>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A4A36FC6-8660-4F9E-8F2C-067F5D4B8D6C}" type="datetime4">
              <a:rPr lang="en-US" smtClean="0"/>
              <a:t>January 23, 2025</a:t>
            </a:fld>
            <a:endParaRPr lang="en-US"/>
          </a:p>
        </p:txBody>
      </p:sp>
      <p:sp>
        <p:nvSpPr>
          <p:cNvPr id="9" name="Footer Placeholder 6">
            <a:extLst>
              <a:ext uri="{FF2B5EF4-FFF2-40B4-BE49-F238E27FC236}">
                <a16:creationId xmlns:a16="http://schemas.microsoft.com/office/drawing/2014/main" id="{D6F29D76-FEF0-3D2C-70C5-C3FB30FBEF17}"/>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1767046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8" name="Dynamic legal" descr="{&quot;templafy&quot;:{&quot;id&quot;:&quot;479d2c23-4dfd-4097-bb85-88f5109d21ce&quot;}}">
            <a:extLst>
              <a:ext uri="{FF2B5EF4-FFF2-40B4-BE49-F238E27FC236}">
                <a16:creationId xmlns:a16="http://schemas.microsoft.com/office/drawing/2014/main" id="{3A1EC0A8-548B-F093-3F7C-D2744B7080C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11" name="Dynmic Internal use only" descr="{&quot;templafy&quot;:{&quot;id&quot;:&quot;f67c2547-d3a1-4bfa-bca8-cfe7726b2c7c&quot;}}" title="Form.Cigna_Confidentiality.Cigna_healthcareConfidentiality">
            <a:extLst>
              <a:ext uri="{FF2B5EF4-FFF2-40B4-BE49-F238E27FC236}">
                <a16:creationId xmlns:a16="http://schemas.microsoft.com/office/drawing/2014/main" id="{1A765C6B-A34F-EE16-8BDD-315AD6F56A3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2" name="Subtitle 2">
            <a:extLst>
              <a:ext uri="{FF2B5EF4-FFF2-40B4-BE49-F238E27FC236}">
                <a16:creationId xmlns:a16="http://schemas.microsoft.com/office/drawing/2014/main" id="{7C3AB6C4-8CAE-CB4D-2397-DBDC7ACF35D6}"/>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A4A36FC6-8660-4F9E-8F2C-067F5D4B8D6C}" type="datetime4">
              <a:rPr lang="en-US" smtClean="0"/>
              <a:t>January 23, 2025</a:t>
            </a:fld>
            <a:endParaRPr lang="en-US"/>
          </a:p>
        </p:txBody>
      </p:sp>
      <p:sp>
        <p:nvSpPr>
          <p:cNvPr id="9" name="Footer Placeholder 6">
            <a:extLst>
              <a:ext uri="{FF2B5EF4-FFF2-40B4-BE49-F238E27FC236}">
                <a16:creationId xmlns:a16="http://schemas.microsoft.com/office/drawing/2014/main" id="{D6F29D76-FEF0-3D2C-70C5-C3FB30FBEF17}"/>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40101504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a:t>Click icon to add picture or click on frame and insert picture using the Insert tab - Pictures</a:t>
            </a:r>
          </a:p>
        </p:txBody>
      </p:sp>
      <p:sp>
        <p:nvSpPr>
          <p:cNvPr id="11" name="Dynamic legal" descr="{&quot;templafy&quot;:{&quot;id&quot;:&quot;3f47eed2-e93e-48d2-8e27-1d7a429273bc&quot;}}">
            <a:extLst>
              <a:ext uri="{FF2B5EF4-FFF2-40B4-BE49-F238E27FC236}">
                <a16:creationId xmlns:a16="http://schemas.microsoft.com/office/drawing/2014/main" id="{EF8A2AE8-892C-928A-BE6A-6F50B4F4706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5" name="Dynmic Internal use only" descr="{&quot;templafy&quot;:{&quot;id&quot;:&quot;e7231b3c-9096-4812-989c-ced2dff8361b&quot;}}" title="Form.Cigna_Confidentiality.Cigna_healthcareConfidentiality">
            <a:extLst>
              <a:ext uri="{FF2B5EF4-FFF2-40B4-BE49-F238E27FC236}">
                <a16:creationId xmlns:a16="http://schemas.microsoft.com/office/drawing/2014/main" id="{A58F6C25-841E-F9D0-5531-344CDA626D0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EA38ABBE-48C4-4A70-A8B6-A46D601BDA13}" type="datetime4">
              <a:rPr lang="en-US" smtClean="0"/>
              <a:t>January 23, 2025</a:t>
            </a:fld>
            <a:endParaRPr lang="en-US"/>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2" name="Footer Placeholder 6">
            <a:extLst>
              <a:ext uri="{FF2B5EF4-FFF2-40B4-BE49-F238E27FC236}">
                <a16:creationId xmlns:a16="http://schemas.microsoft.com/office/drawing/2014/main" id="{47FDD2A7-1887-CF90-1141-953384B4B6FE}"/>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953529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a:t>Click icon to add picture or click on frame and insert picture using the Insert tab - Pictures</a:t>
            </a:r>
          </a:p>
        </p:txBody>
      </p:sp>
      <p:sp>
        <p:nvSpPr>
          <p:cNvPr id="5" name="Dynamic legal" descr="{&quot;templafy&quot;:{&quot;id&quot;:&quot;fe9752aa-628a-4a48-ace4-f3f8fe228017&quot;}}">
            <a:extLst>
              <a:ext uri="{FF2B5EF4-FFF2-40B4-BE49-F238E27FC236}">
                <a16:creationId xmlns:a16="http://schemas.microsoft.com/office/drawing/2014/main" id="{0D7F5B99-6172-CA5C-7EBD-8A390C7C3B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2" name="Dynmic Internal use only" descr="{&quot;templafy&quot;:{&quot;id&quot;:&quot;dcadb2d6-6cfc-474e-8972-612b8c997fe0&quot;}}" title="Form.Cigna_Confidentiality.Cigna_healthcareConfidentiality">
            <a:extLst>
              <a:ext uri="{FF2B5EF4-FFF2-40B4-BE49-F238E27FC236}">
                <a16:creationId xmlns:a16="http://schemas.microsoft.com/office/drawing/2014/main" id="{5B4DCF06-C2DD-86AA-462D-027E576CD4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7" y="1360800"/>
            <a:ext cx="6615477"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8" y="4914000"/>
            <a:ext cx="6615477"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56086B65-FA9A-4CB4-A3BE-AA9513CD03E1}" type="datetime4">
              <a:rPr lang="en-US" smtClean="0"/>
              <a:t>January 23, 2025</a:t>
            </a:fld>
            <a:endParaRPr lang="en-US"/>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1" name="Footer Placeholder 6">
            <a:extLst>
              <a:ext uri="{FF2B5EF4-FFF2-40B4-BE49-F238E27FC236}">
                <a16:creationId xmlns:a16="http://schemas.microsoft.com/office/drawing/2014/main" id="{AE8E3507-9E29-AC74-C724-26DF27A23B41}"/>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6044718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a:t>Click icon to add picture or click on frame and insert picture using the Insert tab - Pictures</a:t>
            </a:r>
          </a:p>
        </p:txBody>
      </p:sp>
      <p:sp>
        <p:nvSpPr>
          <p:cNvPr id="3" name="Dynamic legal" descr="{&quot;templafy&quot;:{&quot;id&quot;:&quot;6191184c-48cf-4015-bf67-67475fa1ac05&quot;}}">
            <a:extLst>
              <a:ext uri="{FF2B5EF4-FFF2-40B4-BE49-F238E27FC236}">
                <a16:creationId xmlns:a16="http://schemas.microsoft.com/office/drawing/2014/main" id="{D711B8BE-7563-FD81-8A3C-DDACBF765A3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5" name="Dynmic Internal use only" descr="{&quot;templafy&quot;:{&quot;id&quot;:&quot;b2dba0f5-e7a8-4794-8ec7-b4c91fcd87e4&quot;}}" title="Form.Cigna_Confidentiality.Cigna_healthcareConfidentiality">
            <a:extLst>
              <a:ext uri="{FF2B5EF4-FFF2-40B4-BE49-F238E27FC236}">
                <a16:creationId xmlns:a16="http://schemas.microsoft.com/office/drawing/2014/main" id="{31A9A2FA-543C-7469-60C0-49FE2D83A89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987FCE39-5EEC-4D4A-8C9B-BF6A32DC922E}" type="datetime4">
              <a:rPr lang="en-US" smtClean="0"/>
              <a:t>January 23, 2025</a:t>
            </a:fld>
            <a:endParaRPr lang="en-US"/>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1" name="Footer Placeholder 6">
            <a:extLst>
              <a:ext uri="{FF2B5EF4-FFF2-40B4-BE49-F238E27FC236}">
                <a16:creationId xmlns:a16="http://schemas.microsoft.com/office/drawing/2014/main" id="{B6BDCC74-E0AC-2A1F-0C25-46229D454B18}"/>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8762953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Dynamic legal" descr="{&quot;templafy&quot;:{&quot;id&quot;:&quot;b694d333-f021-4d71-81b0-da17866b6abb&quot;}}">
            <a:extLst>
              <a:ext uri="{FF2B5EF4-FFF2-40B4-BE49-F238E27FC236}">
                <a16:creationId xmlns:a16="http://schemas.microsoft.com/office/drawing/2014/main" id="{4E6F3055-D03B-FCF0-B2FB-D2332CA98A7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20" name="Dynmic Internal use only" descr="{&quot;templafy&quot;:{&quot;id&quot;:&quot;3b6341fe-9c9f-4afd-8766-71fed6b8a588&quot;}}" title="Form.Cigna_Confidentiality.Cigna_healthcareConfidentiality">
            <a:extLst>
              <a:ext uri="{FF2B5EF4-FFF2-40B4-BE49-F238E27FC236}">
                <a16:creationId xmlns:a16="http://schemas.microsoft.com/office/drawing/2014/main" id="{15DBACD7-E492-5845-35EF-5BDAB455812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5826491" cy="3553199"/>
          </a:xfrm>
          <a:noFill/>
        </p:spPr>
        <p:txBody>
          <a:bodyPr anchor="ctr" anchorCtr="0"/>
          <a:lstStyle>
            <a:lvl1pPr algn="l">
              <a:lnSpc>
                <a:spcPct val="83000"/>
              </a:lnSpc>
              <a:defRPr sz="5400">
                <a:solidFill>
                  <a:schemeClr val="tx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5826491"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817F6675-2FC1-4687-9791-F3C579ADC9B0}" type="datetime4">
              <a:rPr lang="en-US" smtClean="0"/>
              <a:t>January 23, 2025</a:t>
            </a:fld>
            <a:endParaRPr lang="en-US"/>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3594461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a:p>
        </p:txBody>
      </p:sp>
      <p:sp>
        <p:nvSpPr>
          <p:cNvPr id="8" name="Dynamic legal" descr="{&quot;templafy&quot;:{&quot;id&quot;:&quot;21f5a4aa-3e68-4ed1-9ebd-807661da2da4&quot;}}">
            <a:extLst>
              <a:ext uri="{FF2B5EF4-FFF2-40B4-BE49-F238E27FC236}">
                <a16:creationId xmlns:a16="http://schemas.microsoft.com/office/drawing/2014/main" id="{A7DC0B67-F4C1-1DBC-D8E2-AAA49204E41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9" name="Dynmic Internal use only" descr="{&quot;templafy&quot;:{&quot;id&quot;:&quot;a6f7aec4-2158-4297-9073-a7848745f925&quot;}}" title="Form.Cigna_Confidentiality.Cigna_healthcareConfidentiality">
            <a:extLst>
              <a:ext uri="{FF2B5EF4-FFF2-40B4-BE49-F238E27FC236}">
                <a16:creationId xmlns:a16="http://schemas.microsoft.com/office/drawing/2014/main" id="{5E66A077-48D6-70D2-4B65-11BBA2DA87F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088000"/>
          </a:xfrm>
          <a:noFill/>
        </p:spPr>
        <p:txBody>
          <a:bodyPr anchor="t" anchorCtr="0"/>
          <a:lstStyle>
            <a:lvl1pPr algn="l">
              <a:lnSpc>
                <a:spcPct val="83000"/>
              </a:lnSpc>
              <a:defRPr sz="5400">
                <a:solidFill>
                  <a:schemeClr val="tx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4A37C4A-5620-40E8-B889-1CFCB1DECF1A}" type="datetime4">
              <a:rPr lang="en-US" smtClean="0"/>
              <a:t>January 23, 2025</a:t>
            </a:fld>
            <a:endParaRPr lang="en-US"/>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7" name="Footer Placeholder 6">
            <a:extLst>
              <a:ext uri="{FF2B5EF4-FFF2-40B4-BE49-F238E27FC236}">
                <a16:creationId xmlns:a16="http://schemas.microsoft.com/office/drawing/2014/main" id="{CE2B5036-9428-96DF-A9C3-4357A832A4FB}"/>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053044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p15:clr>
            <a:srgbClr val="A4A3A4"/>
          </p15:clr>
        </p15:guide>
        <p15:guide id="2" orient="horz" pos="1542">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801" y="0"/>
            <a:ext cx="2692400" cy="6858000"/>
          </a:xfrm>
          <a:prstGeom prst="rect">
            <a:avLst/>
          </a:prstGeom>
        </p:spPr>
      </p:pic>
      <p:sp>
        <p:nvSpPr>
          <p:cNvPr id="7" name="Dynamic legal" descr="{&quot;templafy&quot;:{&quot;id&quot;:&quot;e6b9be08-9888-47fb-8499-406f072fbc11&quot;}}">
            <a:extLst>
              <a:ext uri="{FF2B5EF4-FFF2-40B4-BE49-F238E27FC236}">
                <a16:creationId xmlns:a16="http://schemas.microsoft.com/office/drawing/2014/main" id="{0391A703-0AA4-55BF-046E-BA477135543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0" name="Dynmic Internal use only" descr="{&quot;templafy&quot;:{&quot;id&quot;:&quot;46bbfbb8-6645-446d-b328-7414df269542&quot;}}" title="Form.Cigna_Confidentiality.Cigna_healthcareConfidentiality">
            <a:extLst>
              <a:ext uri="{FF2B5EF4-FFF2-40B4-BE49-F238E27FC236}">
                <a16:creationId xmlns:a16="http://schemas.microsoft.com/office/drawing/2014/main" id="{042F8332-EB13-71D7-4F6A-9B0E61E5714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8E68F5F-701E-412F-A370-3BBA00A82738}" type="datetime4">
              <a:rPr lang="en-US" smtClean="0"/>
              <a:t>January 23, 2025</a:t>
            </a:fld>
            <a:endParaRPr lang="en-US"/>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9" name="Footer Placeholder 6">
            <a:extLst>
              <a:ext uri="{FF2B5EF4-FFF2-40B4-BE49-F238E27FC236}">
                <a16:creationId xmlns:a16="http://schemas.microsoft.com/office/drawing/2014/main" id="{A0DCB8F1-DE42-A357-DD9D-5950CDBE1E0E}"/>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485060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088000"/>
          </a:xfrm>
          <a:noFill/>
        </p:spPr>
        <p:txBody>
          <a:bodyPr anchor="t" anchorCtr="0"/>
          <a:lstStyle>
            <a:lvl1pPr algn="l">
              <a:lnSpc>
                <a:spcPct val="83000"/>
              </a:lnSpc>
              <a:defRPr sz="5400">
                <a:solidFill>
                  <a:schemeClr val="accent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a:solidFill>
                <a:schemeClr val="accent2"/>
              </a:solidFill>
            </a:endParaRPr>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fld id="{CE8B9657-5ABC-4977-B0EC-5AA30EF115D3}" type="datetime4">
              <a:rPr lang="en-US" smtClean="0"/>
              <a:t>January 23, 2025</a:t>
            </a:fld>
            <a:endParaRPr lang="en-US"/>
          </a:p>
        </p:txBody>
      </p:sp>
      <p:sp>
        <p:nvSpPr>
          <p:cNvPr id="8" name="Footer Placeholder 7">
            <a:extLst>
              <a:ext uri="{FF2B5EF4-FFF2-40B4-BE49-F238E27FC236}">
                <a16:creationId xmlns:a16="http://schemas.microsoft.com/office/drawing/2014/main" id="{66242D8C-3E19-1E08-0CED-A331D19093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7465947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p15:clr>
            <a:srgbClr val="A4A3A4"/>
          </p15:clr>
        </p15:guide>
        <p15:guide id="2" orient="horz" pos="3095">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Dynamic legal" descr="{&quot;templafy&quot;:{&quot;id&quot;:&quot;fbf1a579-2a96-4434-97ac-2fbc9de06509&quot;}}">
            <a:extLst>
              <a:ext uri="{FF2B5EF4-FFF2-40B4-BE49-F238E27FC236}">
                <a16:creationId xmlns:a16="http://schemas.microsoft.com/office/drawing/2014/main" id="{1DF424BE-B459-F29C-BEB2-449D92EA93E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5" name="Dynmic Internal use only" descr="{&quot;templafy&quot;:{&quot;id&quot;:&quot;1578a29c-0356-483b-85c1-9eadd8654566&quot;}}" title="Form.Cigna_Confidentiality.Cigna_healthcareConfidentiality">
            <a:extLst>
              <a:ext uri="{FF2B5EF4-FFF2-40B4-BE49-F238E27FC236}">
                <a16:creationId xmlns:a16="http://schemas.microsoft.com/office/drawing/2014/main" id="{ABF9664C-BB4D-4C24-0D92-CFDB5B42E6C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01</a:t>
            </a:r>
            <a:endParaRPr lang="en-US"/>
          </a:p>
          <a:p>
            <a:pPr lvl="1"/>
            <a:r>
              <a:rPr lang="en-US" noProof="0"/>
              <a:t>02</a:t>
            </a:r>
            <a:endParaRPr lang="en-US"/>
          </a:p>
          <a:p>
            <a:pPr lvl="2"/>
            <a:r>
              <a:rPr lang="en-US" noProof="0"/>
              <a:t>03</a:t>
            </a:r>
            <a:endParaRPr lang="en-US"/>
          </a:p>
          <a:p>
            <a:pPr lvl="3"/>
            <a:r>
              <a:rPr lang="en-US" noProof="0"/>
              <a:t>04</a:t>
            </a:r>
            <a:endParaRPr lang="en-US"/>
          </a:p>
          <a:p>
            <a:pPr lvl="4"/>
            <a:r>
              <a:rPr lang="en-US" noProof="0"/>
              <a:t>05</a:t>
            </a:r>
            <a:endParaRPr lang="en-US"/>
          </a:p>
          <a:p>
            <a:pPr lvl="5"/>
            <a:r>
              <a:rPr lang="en-US" noProof="0"/>
              <a:t>06</a:t>
            </a:r>
            <a:endParaRPr lang="en-US"/>
          </a:p>
          <a:p>
            <a:pPr lvl="6"/>
            <a:r>
              <a:rPr lang="en-US" noProof="0"/>
              <a:t>07</a:t>
            </a:r>
            <a:endParaRPr lang="en-US"/>
          </a:p>
          <a:p>
            <a:pPr lvl="7"/>
            <a:r>
              <a:rPr lang="en-US" noProof="0"/>
              <a:t>08</a:t>
            </a:r>
            <a:endParaRPr lang="en-US"/>
          </a:p>
          <a:p>
            <a:pPr lvl="8"/>
            <a:r>
              <a:rPr lang="en-US" noProof="0"/>
              <a:t>09</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Click to add agenda point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3D797121-984F-42AD-B520-BD21F10E7C41}" type="datetime4">
              <a:rPr lang="en-US" smtClean="0"/>
              <a:t>January 23, 2025</a:t>
            </a:fld>
            <a:endParaRPr lang="en-US"/>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9746647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Dynamic legal" descr="{&quot;templafy&quot;:{&quot;id&quot;:&quot;5412e294-f6f9-4c63-bc4b-ed554cc5ff48&quot;}}">
            <a:extLst>
              <a:ext uri="{FF2B5EF4-FFF2-40B4-BE49-F238E27FC236}">
                <a16:creationId xmlns:a16="http://schemas.microsoft.com/office/drawing/2014/main" id="{D5D0A2EE-767A-A543-64F2-D000F48F4A6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5" name="Dynmic Internal use only" descr="{&quot;templafy&quot;:{&quot;id&quot;:&quot;d1078371-98b1-4027-adf5-0d1c3601527c&quot;}}" title="Form.Cigna_Confidentiality.Cigna_healthcareConfidentiality">
            <a:extLst>
              <a:ext uri="{FF2B5EF4-FFF2-40B4-BE49-F238E27FC236}">
                <a16:creationId xmlns:a16="http://schemas.microsoft.com/office/drawing/2014/main" id="{8EA46007-C350-9429-A7DE-354B85BF202A}"/>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01</a:t>
            </a:r>
            <a:endParaRPr lang="en-US"/>
          </a:p>
          <a:p>
            <a:pPr lvl="1"/>
            <a:r>
              <a:rPr lang="en-US" noProof="0"/>
              <a:t>02</a:t>
            </a:r>
            <a:endParaRPr lang="en-US"/>
          </a:p>
          <a:p>
            <a:pPr lvl="2"/>
            <a:r>
              <a:rPr lang="en-US" noProof="0"/>
              <a:t>03</a:t>
            </a:r>
            <a:endParaRPr lang="en-US"/>
          </a:p>
          <a:p>
            <a:pPr lvl="3"/>
            <a:r>
              <a:rPr lang="en-US" noProof="0"/>
              <a:t>04</a:t>
            </a:r>
            <a:endParaRPr lang="en-US"/>
          </a:p>
          <a:p>
            <a:pPr lvl="4"/>
            <a:r>
              <a:rPr lang="en-US" noProof="0"/>
              <a:t>05</a:t>
            </a:r>
            <a:endParaRPr lang="en-US"/>
          </a:p>
          <a:p>
            <a:pPr lvl="5"/>
            <a:r>
              <a:rPr lang="en-US" noProof="0"/>
              <a:t>06</a:t>
            </a:r>
            <a:endParaRPr lang="en-US"/>
          </a:p>
          <a:p>
            <a:pPr lvl="6"/>
            <a:r>
              <a:rPr lang="en-US" noProof="0"/>
              <a:t>07</a:t>
            </a:r>
            <a:endParaRPr lang="en-US"/>
          </a:p>
          <a:p>
            <a:pPr lvl="7"/>
            <a:r>
              <a:rPr lang="en-US" noProof="0"/>
              <a:t>08</a:t>
            </a:r>
            <a:endParaRPr lang="en-US"/>
          </a:p>
          <a:p>
            <a:pPr lvl="8"/>
            <a:r>
              <a:rPr lang="en-US" noProof="0"/>
              <a:t>09</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Click to add agenda point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4D122AC-15FE-43BF-8F77-FCBC6C433F02}" type="datetime4">
              <a:rPr lang="en-US" smtClean="0"/>
              <a:t>January 23, 2025</a:t>
            </a:fld>
            <a:endParaRPr lang="en-US"/>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5933656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Dynamic legal" descr="{&quot;templafy&quot;:{&quot;id&quot;:&quot;21b62263-77c8-4eb0-a847-4b0dbf223bd5&quot;}}">
            <a:extLst>
              <a:ext uri="{FF2B5EF4-FFF2-40B4-BE49-F238E27FC236}">
                <a16:creationId xmlns:a16="http://schemas.microsoft.com/office/drawing/2014/main" id="{E23F2879-C0F1-FB2C-1B12-FB7DF6483BE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5" name="Dynmic Internal use only" descr="{&quot;templafy&quot;:{&quot;id&quot;:&quot;3def740c-34ec-456d-900b-a195fe5db894&quot;}}" title="Form.Cigna_Confidentiality.Cigna_healthcareConfidentiality">
            <a:extLst>
              <a:ext uri="{FF2B5EF4-FFF2-40B4-BE49-F238E27FC236}">
                <a16:creationId xmlns:a16="http://schemas.microsoft.com/office/drawing/2014/main" id="{EB69DB35-24A1-3882-AA88-5C052CF373B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01</a:t>
            </a:r>
            <a:endParaRPr lang="en-US"/>
          </a:p>
          <a:p>
            <a:pPr lvl="1"/>
            <a:r>
              <a:rPr lang="en-US" noProof="0"/>
              <a:t>02</a:t>
            </a:r>
            <a:endParaRPr lang="en-US"/>
          </a:p>
          <a:p>
            <a:pPr lvl="2"/>
            <a:r>
              <a:rPr lang="en-US" noProof="0"/>
              <a:t>03</a:t>
            </a:r>
            <a:endParaRPr lang="en-US"/>
          </a:p>
          <a:p>
            <a:pPr lvl="3"/>
            <a:r>
              <a:rPr lang="en-US" noProof="0"/>
              <a:t>04</a:t>
            </a:r>
            <a:endParaRPr lang="en-US"/>
          </a:p>
          <a:p>
            <a:pPr lvl="4"/>
            <a:r>
              <a:rPr lang="en-US" noProof="0"/>
              <a:t>05</a:t>
            </a:r>
            <a:endParaRPr lang="en-US"/>
          </a:p>
          <a:p>
            <a:pPr lvl="5"/>
            <a:r>
              <a:rPr lang="en-US" noProof="0"/>
              <a:t>06</a:t>
            </a:r>
            <a:endParaRPr lang="en-US"/>
          </a:p>
          <a:p>
            <a:pPr lvl="6"/>
            <a:r>
              <a:rPr lang="en-US" noProof="0"/>
              <a:t>07</a:t>
            </a:r>
            <a:endParaRPr lang="en-US"/>
          </a:p>
          <a:p>
            <a:pPr lvl="7"/>
            <a:r>
              <a:rPr lang="en-US" noProof="0"/>
              <a:t>08</a:t>
            </a:r>
            <a:endParaRPr lang="en-US"/>
          </a:p>
          <a:p>
            <a:pPr lvl="8"/>
            <a:r>
              <a:rPr lang="en-US" noProof="0"/>
              <a:t>09</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2953"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a:t>Click to add agenda point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D596978-FD57-4371-AD09-C010258F7404}" type="datetime4">
              <a:rPr lang="en-US" smtClean="0"/>
              <a:t>January 23, 2025</a:t>
            </a:fld>
            <a:endParaRPr lang="en-US"/>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53588944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a:t>Click icon to add picture or click on frame and insert picture using the Insert tab - Pictures</a:t>
            </a:r>
          </a:p>
        </p:txBody>
      </p:sp>
      <p:sp>
        <p:nvSpPr>
          <p:cNvPr id="11" name="Dynamic legal" descr="{&quot;templafy&quot;:{&quot;id&quot;:&quot;3f47eed2-e93e-48d2-8e27-1d7a429273bc&quot;}}">
            <a:extLst>
              <a:ext uri="{FF2B5EF4-FFF2-40B4-BE49-F238E27FC236}">
                <a16:creationId xmlns:a16="http://schemas.microsoft.com/office/drawing/2014/main" id="{EF8A2AE8-892C-928A-BE6A-6F50B4F4706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e7231b3c-9096-4812-989c-ced2dff8361b&quot;}}" title="Form.Cigna_Confidentiality.Cigna_healthcareConfidentiality">
            <a:extLst>
              <a:ext uri="{FF2B5EF4-FFF2-40B4-BE49-F238E27FC236}">
                <a16:creationId xmlns:a16="http://schemas.microsoft.com/office/drawing/2014/main" id="{A58F6C25-841E-F9D0-5531-344CDA626D0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EA38ABBE-48C4-4A70-A8B6-A46D601BDA13}" type="datetime4">
              <a:rPr lang="en-US" smtClean="0"/>
              <a:t>January 23, 2025</a:t>
            </a:fld>
            <a:endParaRPr lang="en-US"/>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2" name="Footer Placeholder 6">
            <a:extLst>
              <a:ext uri="{FF2B5EF4-FFF2-40B4-BE49-F238E27FC236}">
                <a16:creationId xmlns:a16="http://schemas.microsoft.com/office/drawing/2014/main" id="{47FDD2A7-1887-CF90-1141-953384B4B6FE}"/>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7349309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Dynamic legal" descr="{&quot;templafy&quot;:{&quot;id&quot;:&quot;615a12bc-ced8-422a-b64e-7e698be23a79&quot;}}">
            <a:extLst>
              <a:ext uri="{FF2B5EF4-FFF2-40B4-BE49-F238E27FC236}">
                <a16:creationId xmlns:a16="http://schemas.microsoft.com/office/drawing/2014/main" id="{CA05FD09-B64E-2A45-1D16-ECAE9404769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1" name="Dynmic Internal use only" descr="{&quot;templafy&quot;:{&quot;id&quot;:&quot;3a89e749-b164-4bca-9599-68fc698f014f&quot;}}" title="Form.Cigna_Confidentiality.Cigna_healthcareConfidentiality">
            <a:extLst>
              <a:ext uri="{FF2B5EF4-FFF2-40B4-BE49-F238E27FC236}">
                <a16:creationId xmlns:a16="http://schemas.microsoft.com/office/drawing/2014/main" id="{E0B98218-CDFB-9994-043C-5F396CC69AC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2A74288B-453E-4D14-A7FD-55F3BFD9C2A1}"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1443883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Dynamic legal" descr="{&quot;templafy&quot;:{&quot;id&quot;:&quot;7b46fa28-8ede-4187-a9d7-6f114712ba07&quot;}}">
            <a:extLst>
              <a:ext uri="{FF2B5EF4-FFF2-40B4-BE49-F238E27FC236}">
                <a16:creationId xmlns:a16="http://schemas.microsoft.com/office/drawing/2014/main" id="{D89E77FF-3DEF-DFD3-5B52-E02AA9C5FF8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1" name="Dynmic Internal use only" descr="{&quot;templafy&quot;:{&quot;id&quot;:&quot;04aa0967-4630-4f3d-9aa0-008f2f006b1e&quot;}}" title="Form.Cigna_Confidentiality.Cigna_healthcareConfidentiality">
            <a:extLst>
              <a:ext uri="{FF2B5EF4-FFF2-40B4-BE49-F238E27FC236}">
                <a16:creationId xmlns:a16="http://schemas.microsoft.com/office/drawing/2014/main" id="{6296B649-CC07-9887-3448-0C36DA97FB33}"/>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BDE4177B-E6D7-4A7E-AF01-151DB451D720}"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484974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Dynamic legal" descr="{&quot;templafy&quot;:{&quot;id&quot;:&quot;5c4a134d-2bff-44ed-a84a-7f12fcb115b8&quot;}}">
            <a:extLst>
              <a:ext uri="{FF2B5EF4-FFF2-40B4-BE49-F238E27FC236}">
                <a16:creationId xmlns:a16="http://schemas.microsoft.com/office/drawing/2014/main" id="{353DF039-3B1A-C190-4EA6-6ABD3A4641A3}"/>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6" name="Dynmic Internal use only" descr="{&quot;templafy&quot;:{&quot;id&quot;:&quot;976425d6-0509-4197-a62c-083ab9e276c8&quot;}}" title="Form.Cigna_Confidentiality.Cigna_healthcareConfidentiality">
            <a:extLst>
              <a:ext uri="{FF2B5EF4-FFF2-40B4-BE49-F238E27FC236}">
                <a16:creationId xmlns:a16="http://schemas.microsoft.com/office/drawing/2014/main" id="{FB723643-3702-E3C5-80BE-703B4C10DD9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fld id="{131EB155-2081-4A92-AB42-08175EA8D534}" type="datetime4">
              <a:rPr lang="en-US" smtClean="0"/>
              <a:t>January 23, 2025</a:t>
            </a:fld>
            <a:endParaRPr lang="en-US"/>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695418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6">
              <a:extLst>
                <a:ext uri="{FF2B5EF4-FFF2-40B4-BE49-F238E27FC236}">
                  <a16:creationId xmlns:a16="http://schemas.microsoft.com/office/drawing/2014/main" id="{DABCB348-87AA-DF6A-F781-2F307E73E9A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058E9BCD-4588-8828-A945-4E86A8403205}"/>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32E7BBC3-F14D-6277-CCAD-C24F0934787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Dynamic legal" descr="{&quot;templafy&quot;:{&quot;id&quot;:&quot;d840d47f-0113-43b7-9e97-955e90b8f5e4&quot;}}">
            <a:extLst>
              <a:ext uri="{FF2B5EF4-FFF2-40B4-BE49-F238E27FC236}">
                <a16:creationId xmlns:a16="http://schemas.microsoft.com/office/drawing/2014/main" id="{04B08AE0-5747-6620-25C0-4D4CBDFFEB8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8" name="Dynmic Internal use only" descr="{&quot;templafy&quot;:{&quot;id&quot;:&quot;6dc1cb3f-6933-49f0-899f-55a6ac8b4a17&quot;}}" title="Form.Cigna_Confidentiality.Cigna_healthcareConfidentiality">
            <a:extLst>
              <a:ext uri="{FF2B5EF4-FFF2-40B4-BE49-F238E27FC236}">
                <a16:creationId xmlns:a16="http://schemas.microsoft.com/office/drawing/2014/main" id="{F95DCE30-9FF1-602A-5A57-9209465755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543D7E6-AC22-41CA-803A-C2AE4263AC48}"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5648411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1" name="Freeform 6">
              <a:extLst>
                <a:ext uri="{FF2B5EF4-FFF2-40B4-BE49-F238E27FC236}">
                  <a16:creationId xmlns:a16="http://schemas.microsoft.com/office/drawing/2014/main" id="{A786ADA7-5CC0-B21E-69C7-D33546AE56D6}"/>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ECA4AE0E-9A29-E5FA-BC33-7FA6BB0EFB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58ECFBD8-820D-D848-B5BB-3F6BEBE5DA59}"/>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Dynamic legal" descr="{&quot;templafy&quot;:{&quot;id&quot;:&quot;390834bb-2a4a-4498-8de0-c7c05a8ce688&quot;}}">
            <a:extLst>
              <a:ext uri="{FF2B5EF4-FFF2-40B4-BE49-F238E27FC236}">
                <a16:creationId xmlns:a16="http://schemas.microsoft.com/office/drawing/2014/main" id="{BA44C268-1404-88E4-1C9A-5E286ED0D67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1" name="Dynmic Internal use only" descr="{&quot;templafy&quot;:{&quot;id&quot;:&quot;b48dce2a-f111-447b-abe2-3edec89d826f&quot;}}" title="Form.Cigna_Confidentiality.Cigna_healthcareConfidentiality">
            <a:extLst>
              <a:ext uri="{FF2B5EF4-FFF2-40B4-BE49-F238E27FC236}">
                <a16:creationId xmlns:a16="http://schemas.microsoft.com/office/drawing/2014/main" id="{26F73FA1-9D6B-45C6-8E8E-D6C214B921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71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619ECCB1-3D70-4A9E-8D47-3CD429606189}"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7576447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1" name="Freeform 6">
              <a:extLst>
                <a:ext uri="{FF2B5EF4-FFF2-40B4-BE49-F238E27FC236}">
                  <a16:creationId xmlns:a16="http://schemas.microsoft.com/office/drawing/2014/main" id="{97B2B0A6-39C3-03D6-702E-571B6F96F0CD}"/>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8473840E-AD0B-A0CA-BA51-A8A6A5FEF24B}"/>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8E1C9BF5-85C1-4DD0-3B1F-590A3F106C10}"/>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Dynamic legal" descr="{&quot;templafy&quot;:{&quot;id&quot;:&quot;928ef3d9-8c96-4d4a-8e5f-2fe02d6b6a95&quot;}}">
            <a:extLst>
              <a:ext uri="{FF2B5EF4-FFF2-40B4-BE49-F238E27FC236}">
                <a16:creationId xmlns:a16="http://schemas.microsoft.com/office/drawing/2014/main" id="{33DEA34F-FEC0-29DD-4475-C3D3B9C0C72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Dynmic Internal use only" descr="{&quot;templafy&quot;:{&quot;id&quot;:&quot;304c33f6-aab1-4d2b-860e-2b38b6bec4bd&quot;}}" title="Form.Cigna_Confidentiality.Cigna_healthcareConfidentiality">
            <a:extLst>
              <a:ext uri="{FF2B5EF4-FFF2-40B4-BE49-F238E27FC236}">
                <a16:creationId xmlns:a16="http://schemas.microsoft.com/office/drawing/2014/main" id="{9B16330F-B72C-E998-B31F-EDBE5C7C4D6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6D3D1BA-BE6A-4ECC-982C-CF2F40473536}"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060470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a:t>Click icon to add picture</a:t>
            </a:r>
          </a:p>
        </p:txBody>
      </p:sp>
      <p:sp>
        <p:nvSpPr>
          <p:cNvPr id="11" name="Dynamic legal" descr="{&quot;templafy&quot;:{&quot;id&quot;:&quot;8bab717f-45b0-4c52-b815-9c6a29940e0c&quot;}}">
            <a:extLst>
              <a:ext uri="{FF2B5EF4-FFF2-40B4-BE49-F238E27FC236}">
                <a16:creationId xmlns:a16="http://schemas.microsoft.com/office/drawing/2014/main" id="{E8D3143F-5189-5DF7-BA08-CAA5EF556D00}"/>
              </a:ext>
            </a:extLst>
          </p:cNvPr>
          <p:cNvSpPr txBox="1"/>
          <p:nvPr userDrawn="1"/>
        </p:nvSpPr>
        <p:spPr>
          <a:xfrm>
            <a:off x="-1588" y="6699516"/>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4" name="Dynmic Internal use only" descr="{&quot;templafy&quot;:{&quot;id&quot;:&quot;a8d9153e-bff5-469a-b9bb-18e879379b9e&quot;}}" title="Form.Cigna_Confidentiality.Cigna_healthcareConfidentiality">
            <a:extLst>
              <a:ext uri="{FF2B5EF4-FFF2-40B4-BE49-F238E27FC236}">
                <a16:creationId xmlns:a16="http://schemas.microsoft.com/office/drawing/2014/main" id="{6868431F-84E3-459E-7645-52508A27521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FFFB3AB1-876A-432A-B9C9-A577E1DB35D5}"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848404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a:t>Click icon to add picture</a:t>
            </a:r>
          </a:p>
        </p:txBody>
      </p:sp>
      <p:sp>
        <p:nvSpPr>
          <p:cNvPr id="10" name="Dynamic legal" descr="{&quot;templafy&quot;:{&quot;id&quot;:&quot;558be0ae-9a22-4294-a6f6-3d05a9ca9108&quot;}}">
            <a:extLst>
              <a:ext uri="{FF2B5EF4-FFF2-40B4-BE49-F238E27FC236}">
                <a16:creationId xmlns:a16="http://schemas.microsoft.com/office/drawing/2014/main" id="{C7F84DF7-D681-00DC-9BE7-0B55A0CB1110}"/>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8" name="Dynmic Internal use only" descr="{&quot;templafy&quot;:{&quot;id&quot;:&quot;52f212ca-aab1-43f5-9372-f710d7ccf192&quot;}}" title="Form.Cigna_Confidentiality.Cigna_healthcareConfidentiality">
            <a:extLst>
              <a:ext uri="{FF2B5EF4-FFF2-40B4-BE49-F238E27FC236}">
                <a16:creationId xmlns:a16="http://schemas.microsoft.com/office/drawing/2014/main" id="{1EC3995F-7118-BB94-E453-B189BA65B21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a:t>Click to add Breaker title</a:t>
            </a:r>
            <a:endParaRPr lang="en-US"/>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C37FEA25-51BF-4998-A297-66DE4BB68655}" type="datetime4">
              <a:rPr lang="en-US" smtClean="0"/>
              <a:t>January 23, 2025</a:t>
            </a:fld>
            <a:endParaRPr lang="en-US"/>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28850585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9ADAC07B-454E-4E70-934D-9499026FFC05}"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8745353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4F91F5F-CF4E-41E6-857D-E791AAD2D959}"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1951732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guide id="3" orient="horz" pos="503">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a:t>Click icon to add picture or click on frame and insert picture using the Insert tab - Pictures</a:t>
            </a:r>
          </a:p>
        </p:txBody>
      </p:sp>
      <p:sp>
        <p:nvSpPr>
          <p:cNvPr id="5" name="Dynamic legal" descr="{&quot;templafy&quot;:{&quot;id&quot;:&quot;fe9752aa-628a-4a48-ace4-f3f8fe228017&quot;}}">
            <a:extLst>
              <a:ext uri="{FF2B5EF4-FFF2-40B4-BE49-F238E27FC236}">
                <a16:creationId xmlns:a16="http://schemas.microsoft.com/office/drawing/2014/main" id="{0D7F5B99-6172-CA5C-7EBD-8A390C7C3B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 name="Dynmic Internal use only" descr="{&quot;templafy&quot;:{&quot;id&quot;:&quot;dcadb2d6-6cfc-474e-8972-612b8c997fe0&quot;}}" title="Form.Cigna_Confidentiality.Cigna_healthcareConfidentiality">
            <a:extLst>
              <a:ext uri="{FF2B5EF4-FFF2-40B4-BE49-F238E27FC236}">
                <a16:creationId xmlns:a16="http://schemas.microsoft.com/office/drawing/2014/main" id="{5B4DCF06-C2DD-86AA-462D-027E576CD4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7" y="1360800"/>
            <a:ext cx="6615477"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8" y="4914000"/>
            <a:ext cx="6615477"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56086B65-FA9A-4CB4-A3BE-AA9513CD03E1}" type="datetime4">
              <a:rPr lang="en-US" smtClean="0"/>
              <a:t>January 23, 2025</a:t>
            </a:fld>
            <a:endParaRPr lang="en-US"/>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1" name="Footer Placeholder 6">
            <a:extLst>
              <a:ext uri="{FF2B5EF4-FFF2-40B4-BE49-F238E27FC236}">
                <a16:creationId xmlns:a16="http://schemas.microsoft.com/office/drawing/2014/main" id="{AE8E3507-9E29-AC74-C724-26DF27A23B41}"/>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2729660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703902F4-8B8E-4A11-9A32-D6D51DECD75A}"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2193916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B87BD72-4B57-4A68-90CC-790A64C23306}"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0560697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guide id="3" orient="horz" pos="503">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fld id="{9B7481D9-D467-49B4-9BB0-47C5A98F22B4}" type="datetime4">
              <a:rPr lang="en-US" smtClean="0"/>
              <a:t>January 23, 2025</a:t>
            </a:fld>
            <a:endParaRPr lang="en-US"/>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75028986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4417EFC9-DA1A-4E1B-9B5E-C63C377D58CA}"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80438736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fld id="{C72E58D9-D2BA-4768-800B-1629F73991F2}" type="datetime4">
              <a:rPr lang="en-US" smtClean="0"/>
              <a:t>January 23, 2025</a:t>
            </a:fld>
            <a:endParaRPr lang="en-US"/>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endParaRPr lang="en-US"/>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255982008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a:t>
            </a:r>
            <a:endParaRPr lang="en-US"/>
          </a:p>
          <a:p>
            <a:pPr lvl="6"/>
            <a:r>
              <a:rPr lang="en-US" noProof="0"/>
              <a:t>7</a:t>
            </a:r>
            <a:endParaRPr lang="en-US"/>
          </a:p>
          <a:p>
            <a:pPr lvl="7"/>
            <a:r>
              <a:rPr lang="en-US" noProof="0"/>
              <a:t>8</a:t>
            </a:r>
            <a:endParaRPr lang="en-US"/>
          </a:p>
          <a:p>
            <a:pPr lvl="8"/>
            <a:r>
              <a:rPr lang="en-US" noProof="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0FBD7CB9-8021-494E-A424-2B62AEEBEBD8}"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59248169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a:t>Click to add title</a:t>
            </a:r>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1A1E274E-1963-499E-B1ED-F4264282D18A}" type="datetime4">
              <a:rPr lang="en-US" smtClean="0"/>
              <a:t>January 23, 2025</a:t>
            </a:fld>
            <a:endParaRPr lang="en-US"/>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331204370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a:t>Click to add title</a:t>
            </a:r>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B13CAF06-FF06-45E6-B42F-F1B2804BE0B7}" type="datetime4">
              <a:rPr lang="en-US" smtClean="0"/>
              <a:t>January 23, 2025</a:t>
            </a:fld>
            <a:endParaRPr lang="en-US"/>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a:t>Click to add text           Enter &amp; TAB to view next text style             SHIFT+TAB to view previous text style</a:t>
            </a:r>
            <a:endParaRPr lang="en-US"/>
          </a:p>
          <a:p>
            <a:pPr lvl="1"/>
            <a:endParaRPr lang="en-US" noProof="0"/>
          </a:p>
        </p:txBody>
      </p:sp>
    </p:spTree>
    <p:extLst>
      <p:ext uri="{BB962C8B-B14F-4D97-AF65-F5344CB8AC3E}">
        <p14:creationId xmlns:p14="http://schemas.microsoft.com/office/powerpoint/2010/main" val="162377615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Dynamic legal" descr="{&quot;templafy&quot;:{&quot;id&quot;:&quot;eec36826-c765-49ea-8d9b-c0eef7a40bcf&quot;}}">
            <a:extLst>
              <a:ext uri="{FF2B5EF4-FFF2-40B4-BE49-F238E27FC236}">
                <a16:creationId xmlns:a16="http://schemas.microsoft.com/office/drawing/2014/main" id="{44650877-32D6-7E1B-F6ED-1DE6A3CC533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9" name="Dynmic Internal use only" descr="{&quot;templafy&quot;:{&quot;id&quot;:&quot;5d2ab421-a004-426d-87df-b12a9e8b4ff3&quot;}}" title="Form.Cigna_Confidentiality.Cigna_healthcareConfidentiality">
            <a:extLst>
              <a:ext uri="{FF2B5EF4-FFF2-40B4-BE49-F238E27FC236}">
                <a16:creationId xmlns:a16="http://schemas.microsoft.com/office/drawing/2014/main" id="{826ABC8B-D401-B48B-E360-DA971C9561F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2599380-1DE0-4032-8103-13724E4409B0}" type="datetime4">
              <a:rPr lang="en-US" smtClean="0"/>
              <a:t>January 23, 2025</a:t>
            </a:fld>
            <a:endParaRPr lang="en-US"/>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33824396"/>
      </p:ext>
    </p:extLst>
  </p:cSld>
  <p:clrMapOvr>
    <a:masterClrMapping/>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Dynamic legal" descr="{&quot;templafy&quot;:{&quot;id&quot;:&quot;525e73b5-0647-4848-a7e7-6bc3ded7072e&quot;}}">
            <a:extLst>
              <a:ext uri="{FF2B5EF4-FFF2-40B4-BE49-F238E27FC236}">
                <a16:creationId xmlns:a16="http://schemas.microsoft.com/office/drawing/2014/main" id="{750DA6EF-28FF-F861-908A-1BA1556148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0" name="Dynmic Internal use only" descr="{&quot;templafy&quot;:{&quot;id&quot;:&quot;36bc629b-0619-498e-9a20-5ece849a7cab&quot;}}" title="Form.Cigna_Confidentiality.Cigna_healthcareConfidentiality">
            <a:extLst>
              <a:ext uri="{FF2B5EF4-FFF2-40B4-BE49-F238E27FC236}">
                <a16:creationId xmlns:a16="http://schemas.microsoft.com/office/drawing/2014/main" id="{DAF48A78-F623-3E25-C4D9-4B11ECABA5D2}"/>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FF454A68-076E-4240-85BA-7EDB777D9DAD}" type="datetime4">
              <a:rPr lang="en-US" smtClean="0"/>
              <a:t>January 23, 2025</a:t>
            </a:fld>
            <a:endParaRPr lang="en-US"/>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414048181"/>
      </p:ext>
    </p:extLst>
  </p:cSld>
  <p:clrMapOvr>
    <a:masterClrMapping/>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a:t>Click icon to add picture or click on frame and insert picture using the Insert tab - Pictures</a:t>
            </a:r>
          </a:p>
        </p:txBody>
      </p:sp>
      <p:sp>
        <p:nvSpPr>
          <p:cNvPr id="3" name="Dynamic legal" descr="{&quot;templafy&quot;:{&quot;id&quot;:&quot;6191184c-48cf-4015-bf67-67475fa1ac05&quot;}}">
            <a:extLst>
              <a:ext uri="{FF2B5EF4-FFF2-40B4-BE49-F238E27FC236}">
                <a16:creationId xmlns:a16="http://schemas.microsoft.com/office/drawing/2014/main" id="{D711B8BE-7563-FD81-8A3C-DDACBF765A3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5" name="Dynmic Internal use only" descr="{&quot;templafy&quot;:{&quot;id&quot;:&quot;b2dba0f5-e7a8-4794-8ec7-b4c91fcd87e4&quot;}}" title="Form.Cigna_Confidentiality.Cigna_healthcareConfidentiality">
            <a:extLst>
              <a:ext uri="{FF2B5EF4-FFF2-40B4-BE49-F238E27FC236}">
                <a16:creationId xmlns:a16="http://schemas.microsoft.com/office/drawing/2014/main" id="{31A9A2FA-543C-7469-60C0-49FE2D83A89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987FCE39-5EEC-4D4A-8C9B-BF6A32DC922E}" type="datetime4">
              <a:rPr lang="en-US" smtClean="0"/>
              <a:t>January 23, 2025</a:t>
            </a:fld>
            <a:endParaRPr lang="en-US"/>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1" name="Footer Placeholder 6">
            <a:extLst>
              <a:ext uri="{FF2B5EF4-FFF2-40B4-BE49-F238E27FC236}">
                <a16:creationId xmlns:a16="http://schemas.microsoft.com/office/drawing/2014/main" id="{B6BDCC74-E0AC-2A1F-0C25-46229D454B18}"/>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7030783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Dynamic legal" descr="{&quot;templafy&quot;:{&quot;id&quot;:&quot;b1dbb848-9760-4f65-b820-f662ec87697b&quot;}}">
            <a:extLst>
              <a:ext uri="{FF2B5EF4-FFF2-40B4-BE49-F238E27FC236}">
                <a16:creationId xmlns:a16="http://schemas.microsoft.com/office/drawing/2014/main" id="{6853365F-9A9F-4E09-6106-1AC7E55A588D}"/>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10" name="Dynmic Internal use only" descr="{&quot;templafy&quot;:{&quot;id&quot;:&quot;db671434-e387-487b-b3f5-eef4aa22e9c7&quot;}}" title="Form.Cigna_Confidentiality.Cigna_healthcareConfidentiality">
            <a:extLst>
              <a:ext uri="{FF2B5EF4-FFF2-40B4-BE49-F238E27FC236}">
                <a16:creationId xmlns:a16="http://schemas.microsoft.com/office/drawing/2014/main" id="{9B19D9B9-ADDF-4EF7-3401-AAC8C92A96B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90268EB-1598-4A4E-B0BC-DADA0D37159F}" type="datetime4">
              <a:rPr lang="en-US" smtClean="0"/>
              <a:t>January 23, 2025</a:t>
            </a:fld>
            <a:endParaRPr lang="en-US"/>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082829633"/>
      </p:ext>
    </p:extLst>
  </p:cSld>
  <p:clrMapOvr>
    <a:masterClrMapping/>
  </p:clrMapOvr>
  <p:extLst>
    <p:ext uri="{DCECCB84-F9BA-43D5-87BE-67443E8EF086}">
      <p15:sldGuideLst xmlns:p15="http://schemas.microsoft.com/office/powerpoint/2012/main">
        <p15:guide id="1" orient="horz" pos="453">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a:t>Click icon to add picture</a:t>
            </a:r>
          </a:p>
        </p:txBody>
      </p:sp>
      <p:sp>
        <p:nvSpPr>
          <p:cNvPr id="5" name="Dynamic legal" descr="{&quot;templafy&quot;:{&quot;id&quot;:&quot;91a31aa6-164f-4bf9-a039-a679d74d0b91&quot;}}">
            <a:extLst>
              <a:ext uri="{FF2B5EF4-FFF2-40B4-BE49-F238E27FC236}">
                <a16:creationId xmlns:a16="http://schemas.microsoft.com/office/drawing/2014/main" id="{389C2A1C-382C-1E29-DC3F-F948DA27C97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9" name="Dynmic Internal use only" descr="{&quot;templafy&quot;:{&quot;id&quot;:&quot;1c268953-04d9-4b34-b12a-d25a41175207&quot;}}"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A67CAFB8-3619-43C2-BE52-370F79549034}" type="datetime4">
              <a:rPr lang="en-US" smtClean="0"/>
              <a:t>January 23, 2025</a:t>
            </a:fld>
            <a:endParaRPr lang="en-US"/>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614111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a:t>Click to add title</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EF2F0306-B6A9-49A4-8F13-1E652FC31519}" type="datetime4">
              <a:rPr lang="en-US" smtClean="0"/>
              <a:t>January 23, 2025</a:t>
            </a:fld>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765222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fld id="{3E14D1F4-9096-498E-AA38-B43712BBDCA5}" type="datetime4">
              <a:rPr lang="en-US" smtClean="0"/>
              <a:t>January 23, 2025</a:t>
            </a:fld>
            <a:endParaRPr lang="en-US"/>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8029566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User guide ">
    <p:spTree>
      <p:nvGrpSpPr>
        <p:cNvPr id="1" name=""/>
        <p:cNvGrpSpPr/>
        <p:nvPr/>
      </p:nvGrpSpPr>
      <p:grpSpPr>
        <a:xfrm>
          <a:off x="0" y="0"/>
          <a:ext cx="0" cy="0"/>
          <a:chOff x="0" y="0"/>
          <a:chExt cx="0" cy="0"/>
        </a:xfrm>
      </p:grpSpPr>
      <p:sp>
        <p:nvSpPr>
          <p:cNvPr id="17" name="Text Box 4">
            <a:extLst>
              <a:ext uri="{FF2B5EF4-FFF2-40B4-BE49-F238E27FC236}">
                <a16:creationId xmlns:a16="http://schemas.microsoft.com/office/drawing/2014/main" id="{E2E20571-3CD4-BCCB-FDD3-C02735CE103D}"/>
              </a:ext>
            </a:extLst>
          </p:cNvPr>
          <p:cNvSpPr txBox="1">
            <a:spLocks noChangeArrowheads="1"/>
          </p:cNvSpPr>
          <p:nvPr userDrawn="1"/>
        </p:nvSpPr>
        <p:spPr bwMode="auto">
          <a:xfrm>
            <a:off x="8137426" y="1158428"/>
            <a:ext cx="289040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 2 options are available:</a:t>
            </a:r>
            <a:endParaRPr lang="en-US"/>
          </a:p>
          <a:p>
            <a:pPr eaLnBrk="1" hangingPunct="1">
              <a:spcAft>
                <a:spcPts val="600"/>
              </a:spcAft>
              <a:defRPr/>
            </a:pPr>
            <a:r>
              <a:rPr lang="en-US" altLang="da-DK" sz="800" b="1" noProof="1">
                <a:solidFill>
                  <a:srgbClr val="000000"/>
                </a:solidFill>
                <a:latin typeface="+mn-lt"/>
                <a:cs typeface="Arial" panose="020B0604020202020204" pitchFamily="34" charset="0"/>
              </a:rPr>
              <a:t>1. Best practice: </a:t>
            </a:r>
            <a:r>
              <a:rPr lang="en-US" altLang="da-DK" sz="800" b="0" noProof="1">
                <a:solidFill>
                  <a:srgbClr val="000000"/>
                </a:solidFill>
                <a:latin typeface="+mn-lt"/>
                <a:cs typeface="Arial" panose="020B0604020202020204" pitchFamily="34" charset="0"/>
              </a:rPr>
              <a:t>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endParaRPr lang="en-US" altLang="da-DK" sz="800" b="1" i="0" u="sng" noProof="1">
              <a:solidFill>
                <a:srgbClr val="000000"/>
              </a:solidFill>
              <a:latin typeface="+mn-lt"/>
              <a:cs typeface="Arial" panose="020B0604020202020204" pitchFamily="34" charset="0"/>
            </a:endParaRPr>
          </a:p>
          <a:p>
            <a:pPr eaLnBrk="1" hangingPunct="1">
              <a:spcAft>
                <a:spcPts val="600"/>
              </a:spcAft>
              <a:defRPr/>
            </a:pPr>
            <a:r>
              <a:rPr lang="en-US" altLang="da-DK" sz="800" b="1" noProof="1">
                <a:solidFill>
                  <a:srgbClr val="000000"/>
                </a:solidFill>
                <a:latin typeface="+mn-lt"/>
                <a:cs typeface="Arial" panose="020B0604020202020204" pitchFamily="34" charset="0"/>
              </a:rPr>
              <a:t>2. </a:t>
            </a: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a:solidFill>
                  <a:srgbClr val="000000"/>
                </a:solidFill>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 elements from the Templafy button.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the dropdown menu or from the buttons in the Templafy pane on the right side of the screen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company color, Accent </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1-6 is the color that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 and SmartArt use</a:t>
            </a:r>
            <a:br>
              <a:rPr lang="en-GB" altLang="da-DK" sz="800" b="0" kern="1200" noProof="1">
                <a:solidFill>
                  <a:srgbClr val="000000"/>
                </a:solidFill>
                <a:latin typeface="+mn-lt"/>
                <a:ea typeface="+mn-ea"/>
                <a:cs typeface="Arial" panose="020B0604020202020204" pitchFamily="34" charset="0"/>
              </a:rPr>
            </a:br>
            <a:br>
              <a:rPr lang="en-GB" altLang="da-DK" sz="800" b="0" kern="1200" noProof="1">
                <a:solidFill>
                  <a:srgbClr val="000000"/>
                </a:solidFill>
                <a:latin typeface="+mn-lt"/>
                <a:ea typeface="+mn-ea"/>
                <a:cs typeface="Arial" panose="020B0604020202020204" pitchFamily="34" charset="0"/>
              </a:rPr>
            </a:b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color to use in icons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a:p>
        </p:txBody>
      </p:sp>
      <p:pic>
        <p:nvPicPr>
          <p:cNvPr id="19" name="Picture 18">
            <a:extLst>
              <a:ext uri="{FF2B5EF4-FFF2-40B4-BE49-F238E27FC236}">
                <a16:creationId xmlns:a16="http://schemas.microsoft.com/office/drawing/2014/main" id="{386B521F-7854-3AC6-2DFC-66EB734B0068}"/>
              </a:ext>
            </a:extLst>
          </p:cNvPr>
          <p:cNvPicPr>
            <a:picLocks noChangeAspect="1"/>
          </p:cNvPicPr>
          <p:nvPr userDrawn="1"/>
        </p:nvPicPr>
        <p:blipFill>
          <a:blip r:embed="rId2"/>
          <a:stretch>
            <a:fillRect/>
          </a:stretch>
        </p:blipFill>
        <p:spPr>
          <a:xfrm>
            <a:off x="9426711" y="4675068"/>
            <a:ext cx="1187606" cy="1685854"/>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a:p>
        </p:txBody>
      </p:sp>
      <p:sp>
        <p:nvSpPr>
          <p:cNvPr id="3" name="Text Box 2">
            <a:extLst>
              <a:ext uri="{FF2B5EF4-FFF2-40B4-BE49-F238E27FC236}">
                <a16:creationId xmlns:a16="http://schemas.microsoft.com/office/drawing/2014/main" id="{DD1533B4-EF59-9409-9963-5CD901F1DC4C}"/>
              </a:ext>
            </a:extLst>
          </p:cNvPr>
          <p:cNvSpPr txBox="1">
            <a:spLocks noChangeArrowheads="1"/>
          </p:cNvSpPr>
          <p:nvPr userDrawn="1"/>
        </p:nvSpPr>
        <p:spPr bwMode="auto">
          <a:xfrm>
            <a:off x="358775" y="1158428"/>
            <a:ext cx="27360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sz="800" b="1" noProof="1">
                <a:solidFill>
                  <a:schemeClr val="tx1"/>
                </a:solidFill>
                <a:latin typeface="+mn-lt"/>
                <a:cs typeface="Verdana" panose="020B0604030504040204" pitchFamily="34" charset="0"/>
              </a:rPr>
              <a:t>Use bullet button</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rgbClr val="000000"/>
                </a:solidFill>
                <a:latin typeface="+mn-lt"/>
                <a:ea typeface="Verdana" panose="020B0604030504040204" pitchFamily="34" charset="0"/>
                <a:cs typeface="Verdana" panose="020B0604030504040204" pitchFamily="34" charset="0"/>
              </a:rPr>
              <a:t>Click on the arrow next to </a:t>
            </a:r>
            <a:r>
              <a:rPr lang="en-US" sz="800" b="1">
                <a:solidFill>
                  <a:srgbClr val="000000"/>
                </a:solidFill>
                <a:latin typeface="+mn-lt"/>
                <a:ea typeface="Verdana" panose="020B0604030504040204" pitchFamily="34" charset="0"/>
                <a:cs typeface="Verdana" panose="020B0604030504040204" pitchFamily="34" charset="0"/>
              </a:rPr>
              <a:t>Layout </a:t>
            </a:r>
            <a:r>
              <a:rPr lang="en-US" sz="80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a:latin typeface="+mn-lt"/>
                <a:cs typeface="Verdana" panose="020B0604030504040204" pitchFamily="34" charset="0"/>
              </a:rPr>
              <a:t>GRIDLINES</a:t>
            </a:r>
            <a:endParaRPr lang="en-US" sz="80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4" name="Picture 2">
            <a:extLst>
              <a:ext uri="{FF2B5EF4-FFF2-40B4-BE49-F238E27FC236}">
                <a16:creationId xmlns:a16="http://schemas.microsoft.com/office/drawing/2014/main" id="{206C40C9-5CF1-CCAF-F622-3E4A91B39882}"/>
              </a:ext>
            </a:extLst>
          </p:cNvPr>
          <p:cNvPicPr>
            <a:picLocks noChangeAspect="1"/>
          </p:cNvPicPr>
          <p:nvPr userDrawn="1"/>
        </p:nvPicPr>
        <p:blipFill>
          <a:blip r:embed="rId3"/>
          <a:stretch>
            <a:fillRect/>
          </a:stretch>
        </p:blipFill>
        <p:spPr>
          <a:xfrm>
            <a:off x="2996183" y="2730085"/>
            <a:ext cx="257143" cy="285714"/>
          </a:xfrm>
          <a:prstGeom prst="rect">
            <a:avLst/>
          </a:prstGeom>
        </p:spPr>
      </p:pic>
      <p:pic>
        <p:nvPicPr>
          <p:cNvPr id="5" name="Picture 29">
            <a:extLst>
              <a:ext uri="{FF2B5EF4-FFF2-40B4-BE49-F238E27FC236}">
                <a16:creationId xmlns:a16="http://schemas.microsoft.com/office/drawing/2014/main" id="{8CC33CD9-EC9E-CAF0-0F73-DAB1AF5DB56B}"/>
              </a:ext>
            </a:extLst>
          </p:cNvPr>
          <p:cNvPicPr>
            <a:picLocks noChangeAspect="1"/>
          </p:cNvPicPr>
          <p:nvPr userDrawn="1"/>
        </p:nvPicPr>
        <p:blipFill>
          <a:blip r:embed="rId4"/>
          <a:stretch>
            <a:fillRect/>
          </a:stretch>
        </p:blipFill>
        <p:spPr>
          <a:xfrm>
            <a:off x="2996724" y="2107632"/>
            <a:ext cx="457143" cy="257143"/>
          </a:xfrm>
          <a:prstGeom prst="rect">
            <a:avLst/>
          </a:prstGeom>
        </p:spPr>
      </p:pic>
      <p:pic>
        <p:nvPicPr>
          <p:cNvPr id="6" name="Picture 16">
            <a:extLst>
              <a:ext uri="{FF2B5EF4-FFF2-40B4-BE49-F238E27FC236}">
                <a16:creationId xmlns:a16="http://schemas.microsoft.com/office/drawing/2014/main" id="{C99C8939-A102-1CFF-E2E6-F3086BC21F95}"/>
              </a:ext>
            </a:extLst>
          </p:cNvPr>
          <p:cNvPicPr>
            <a:picLocks noChangeAspect="1"/>
          </p:cNvPicPr>
          <p:nvPr userDrawn="1"/>
        </p:nvPicPr>
        <p:blipFill>
          <a:blip r:embed="rId5"/>
          <a:stretch>
            <a:fillRect/>
          </a:stretch>
        </p:blipFill>
        <p:spPr>
          <a:xfrm>
            <a:off x="3002605" y="3678075"/>
            <a:ext cx="328881" cy="505501"/>
          </a:xfrm>
          <a:prstGeom prst="rect">
            <a:avLst/>
          </a:prstGeom>
        </p:spPr>
      </p:pic>
      <p:pic>
        <p:nvPicPr>
          <p:cNvPr id="7" name="Picture 20">
            <a:extLst>
              <a:ext uri="{FF2B5EF4-FFF2-40B4-BE49-F238E27FC236}">
                <a16:creationId xmlns:a16="http://schemas.microsoft.com/office/drawing/2014/main" id="{4B31AD51-13DB-66BB-0F54-7830F1476354}"/>
              </a:ext>
            </a:extLst>
          </p:cNvPr>
          <p:cNvPicPr>
            <a:picLocks noChangeAspect="1"/>
          </p:cNvPicPr>
          <p:nvPr userDrawn="1"/>
        </p:nvPicPr>
        <p:blipFill>
          <a:blip r:embed="rId6"/>
          <a:stretch>
            <a:fillRect/>
          </a:stretch>
        </p:blipFill>
        <p:spPr>
          <a:xfrm>
            <a:off x="3002605" y="4892751"/>
            <a:ext cx="538465" cy="172841"/>
          </a:xfrm>
          <a:prstGeom prst="rect">
            <a:avLst/>
          </a:prstGeom>
        </p:spPr>
      </p:pic>
      <p:pic>
        <p:nvPicPr>
          <p:cNvPr id="8" name="Picture 7">
            <a:extLst>
              <a:ext uri="{FF2B5EF4-FFF2-40B4-BE49-F238E27FC236}">
                <a16:creationId xmlns:a16="http://schemas.microsoft.com/office/drawing/2014/main" id="{71C6B78E-2FEA-9A0D-FD04-670650C7BF2B}"/>
              </a:ext>
            </a:extLst>
          </p:cNvPr>
          <p:cNvPicPr>
            <a:picLocks noChangeAspect="1"/>
          </p:cNvPicPr>
          <p:nvPr userDrawn="1"/>
        </p:nvPicPr>
        <p:blipFill>
          <a:blip r:embed="rId7"/>
          <a:stretch>
            <a:fillRect/>
          </a:stretch>
        </p:blipFill>
        <p:spPr>
          <a:xfrm>
            <a:off x="3002604" y="4404845"/>
            <a:ext cx="475428" cy="176762"/>
          </a:xfrm>
          <a:prstGeom prst="rect">
            <a:avLst/>
          </a:prstGeom>
        </p:spPr>
      </p:pic>
      <p:sp>
        <p:nvSpPr>
          <p:cNvPr id="9" name="Text Box 3">
            <a:extLst>
              <a:ext uri="{FF2B5EF4-FFF2-40B4-BE49-F238E27FC236}">
                <a16:creationId xmlns:a16="http://schemas.microsoft.com/office/drawing/2014/main" id="{ED94339F-4657-3DBA-70AA-5440984DF9E9}"/>
              </a:ext>
            </a:extLst>
          </p:cNvPr>
          <p:cNvSpPr txBox="1">
            <a:spLocks noChangeArrowheads="1"/>
          </p:cNvSpPr>
          <p:nvPr userDrawn="1"/>
        </p:nvSpPr>
        <p:spPr bwMode="auto">
          <a:xfrm>
            <a:off x="4071251" y="1158428"/>
            <a:ext cx="289041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a:latin typeface="+mn-lt"/>
                <a:cs typeface="Verdana" panose="020B0604030504040204" pitchFamily="34" charset="0"/>
              </a:rPr>
              <a:t>PICTURES</a:t>
            </a:r>
            <a:br>
              <a:rPr lang="en-US" sz="900">
                <a:latin typeface="+mn-lt"/>
                <a:cs typeface="Verdana" panose="020B0604030504040204" pitchFamily="34" charset="0"/>
              </a:rPr>
            </a:br>
            <a:r>
              <a:rPr lang="en-US" sz="800" b="1" noProof="1">
                <a:solidFill>
                  <a:schemeClr val="tx1"/>
                </a:solidFill>
                <a:latin typeface="+mn-lt"/>
                <a:cs typeface="Verdana" panose="020B0604030504040204" pitchFamily="34" charset="0"/>
              </a:rPr>
              <a:t>Insert corporate picture from Templafy</a:t>
            </a:r>
            <a:endParaRPr lang="en-US" altLang="da-DK" sz="8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chemeClr val="tx1"/>
                </a:solidFill>
                <a:latin typeface="+mn-lt"/>
                <a:cs typeface="Verdana" panose="020B0604030504040204" pitchFamily="34" charset="0"/>
              </a:rPr>
              <a:t>1.</a:t>
            </a:r>
            <a:r>
              <a:rPr lang="en-US" altLang="da-DK" sz="800" b="0" noProof="1">
                <a:solidFill>
                  <a:schemeClr val="tx1"/>
                </a:solidFill>
                <a:latin typeface="+mn-lt"/>
                <a:cs typeface="Verdana" panose="020B0604030504040204" pitchFamily="34" charset="0"/>
              </a:rPr>
              <a:t> Click the blue </a:t>
            </a:r>
            <a:r>
              <a:rPr lang="en-US" altLang="da-DK" sz="800" b="1" baseline="0" noProof="1">
                <a:solidFill>
                  <a:schemeClr val="tx1"/>
                </a:solidFill>
                <a:latin typeface="+mn-lt"/>
                <a:cs typeface="Verdana" panose="020B0604030504040204" pitchFamily="34" charset="0"/>
              </a:rPr>
              <a:t>Templafy </a:t>
            </a:r>
            <a:r>
              <a:rPr lang="en-US" altLang="da-DK" sz="800" b="0" baseline="0" noProof="1">
                <a:solidFill>
                  <a:schemeClr val="tx1"/>
                </a:solidFill>
                <a:latin typeface="+mn-lt"/>
                <a:cs typeface="Verdana" panose="020B0604030504040204" pitchFamily="34" charset="0"/>
              </a:rPr>
              <a:t>button</a:t>
            </a:r>
            <a:endParaRPr lang="en-US" sz="80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2. </a:t>
            </a:r>
            <a:r>
              <a:rPr lang="en-US" altLang="da-DK" sz="800" b="0" baseline="0" noProof="1">
                <a:solidFill>
                  <a:schemeClr val="tx1"/>
                </a:solidFill>
                <a:latin typeface="+mn-lt"/>
                <a:cs typeface="Verdana" panose="020B0604030504040204" pitchFamily="34" charset="0"/>
              </a:rPr>
              <a:t>In the dropdown, click </a:t>
            </a:r>
            <a:r>
              <a:rPr lang="en-US" altLang="da-DK" sz="800" b="1" baseline="0" noProof="1">
                <a:solidFill>
                  <a:schemeClr val="tx1"/>
                </a:solidFill>
                <a:latin typeface="+mn-lt"/>
                <a:cs typeface="Verdana" panose="020B0604030504040204" pitchFamily="34" charset="0"/>
              </a:rPr>
              <a:t>Images</a:t>
            </a:r>
            <a:r>
              <a:rPr lang="en-US" altLang="da-DK" sz="800" b="0" baseline="0" noProof="1">
                <a:solidFill>
                  <a:schemeClr val="tx1"/>
                </a:solidFill>
                <a:latin typeface="+mn-lt"/>
                <a:cs typeface="Verdana" panose="020B0604030504040204" pitchFamily="34" charset="0"/>
              </a:rPr>
              <a:t>, or click the </a:t>
            </a:r>
            <a:r>
              <a:rPr lang="en-US" altLang="da-DK" sz="800" b="1" baseline="0" noProof="1">
                <a:solidFill>
                  <a:schemeClr val="tx1"/>
                </a:solidFill>
                <a:latin typeface="+mn-lt"/>
                <a:cs typeface="Verdana" panose="020B0604030504040204" pitchFamily="34" charset="0"/>
              </a:rPr>
              <a:t>Images </a:t>
            </a:r>
            <a:r>
              <a:rPr lang="en-US" altLang="da-DK" sz="800" b="0" i="0" baseline="0" noProof="1">
                <a:solidFill>
                  <a:schemeClr val="tx1"/>
                </a:solidFill>
                <a:latin typeface="+mn-lt"/>
                <a:cs typeface="Verdana" panose="020B0604030504040204" pitchFamily="34" charset="0"/>
              </a:rPr>
              <a:t>button</a:t>
            </a:r>
            <a:r>
              <a:rPr lang="en-US" altLang="da-DK" sz="800" b="0" baseline="0" noProof="1">
                <a:solidFill>
                  <a:schemeClr val="tx1"/>
                </a:solidFill>
                <a:latin typeface="+mn-lt"/>
                <a:cs typeface="Verdana" panose="020B0604030504040204" pitchFamily="34" charset="0"/>
              </a:rPr>
              <a:t> in the Templafy pane on the right side of the screen</a:t>
            </a:r>
            <a:endParaRPr lang="en-US" altLang="da-DK" sz="8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pictureplaceholder, click on the icon and choose </a:t>
            </a:r>
            <a:r>
              <a:rPr lang="en-US" altLang="da-DK" sz="800" b="1" noProof="1">
                <a:solidFill>
                  <a:schemeClr val="tx1"/>
                </a:solidFill>
                <a:latin typeface="+mn-lt"/>
                <a:cs typeface="Verdana" panose="020B0604030504040204" pitchFamily="34" charset="0"/>
              </a:rPr>
              <a:t>Insert</a:t>
            </a:r>
            <a:endParaRPr lang="en-US" sz="80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a:p>
          <a:p>
            <a:pPr eaLnBrk="1" hangingPunct="1">
              <a:spcAft>
                <a:spcPts val="600"/>
              </a:spcAft>
              <a:defRPr/>
            </a:pPr>
            <a:r>
              <a:rPr lang="en-US" altLang="da-DK" sz="800" b="1" noProof="1">
                <a:solidFill>
                  <a:schemeClr val="tx1"/>
                </a:solidFill>
                <a:latin typeface="+mn-lt"/>
                <a:cs typeface="Verdana" panose="020B0604030504040204" pitchFamily="34" charset="0"/>
              </a:rPr>
              <a:t>1.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a:p>
          <a:p>
            <a:pPr eaLnBrk="1" hangingPunct="1">
              <a:spcAft>
                <a:spcPts val="600"/>
              </a:spcAft>
              <a:defRPr/>
            </a:pPr>
            <a:r>
              <a:rPr lang="en-US" altLang="da-DK" sz="800" b="1" noProof="1">
                <a:solidFill>
                  <a:schemeClr val="tx1"/>
                </a:solidFill>
                <a:latin typeface="+mn-lt"/>
                <a:cs typeface="Verdana" panose="020B0604030504040204" pitchFamily="34" charset="0"/>
              </a:rPr>
              <a:t>2. </a:t>
            </a: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If this happens, select the picture, right-click and choose </a:t>
            </a:r>
            <a:r>
              <a:rPr lang="en-US" altLang="da-DK" sz="800" b="1" noProof="1">
                <a:solidFill>
                  <a:schemeClr val="tx1"/>
                </a:solidFill>
                <a:latin typeface="+mn-lt"/>
                <a:cs typeface="Verdana" panose="020B0604030504040204" pitchFamily="34" charset="0"/>
              </a:rPr>
              <a:t>Send to Back</a:t>
            </a:r>
            <a:endParaRPr lang="en-US"/>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a:solidFill>
                  <a:srgbClr val="000000"/>
                </a:solidFill>
                <a:latin typeface="+mn-lt"/>
                <a:cs typeface="Arial" panose="020B0604020202020204" pitchFamily="34" charset="0"/>
              </a:rPr>
              <a:t>HEADER &amp; FOOTER</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endParaRPr lang="en-US"/>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endParaRPr lang="en-US"/>
          </a:p>
          <a:p>
            <a:pPr eaLnBrk="1" hangingPunct="1">
              <a:spcAft>
                <a:spcPts val="600"/>
              </a:spcAft>
              <a:defRPr/>
            </a:pPr>
            <a:br>
              <a:rPr lang="en-US" altLang="da-DK" sz="8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endParaRPr lang="en-US" sz="800"/>
          </a:p>
        </p:txBody>
      </p:sp>
      <p:grpSp>
        <p:nvGrpSpPr>
          <p:cNvPr id="10" name="Gruppe 25">
            <a:extLst>
              <a:ext uri="{FF2B5EF4-FFF2-40B4-BE49-F238E27FC236}">
                <a16:creationId xmlns:a16="http://schemas.microsoft.com/office/drawing/2014/main" id="{3C7AF367-4A66-7146-8EEE-29037B806555}"/>
              </a:ext>
            </a:extLst>
          </p:cNvPr>
          <p:cNvGrpSpPr/>
          <p:nvPr userDrawn="1"/>
        </p:nvGrpSpPr>
        <p:grpSpPr>
          <a:xfrm>
            <a:off x="7083822" y="1246258"/>
            <a:ext cx="676669" cy="997704"/>
            <a:chOff x="6442771" y="2574072"/>
            <a:chExt cx="676669" cy="997704"/>
          </a:xfrm>
        </p:grpSpPr>
        <p:pic>
          <p:nvPicPr>
            <p:cNvPr id="11" name="Billede 26">
              <a:extLst>
                <a:ext uri="{FF2B5EF4-FFF2-40B4-BE49-F238E27FC236}">
                  <a16:creationId xmlns:a16="http://schemas.microsoft.com/office/drawing/2014/main" id="{49431F75-01B2-005B-9A87-0DFEFC95062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12" name="Billede 37">
              <a:extLst>
                <a:ext uri="{FF2B5EF4-FFF2-40B4-BE49-F238E27FC236}">
                  <a16:creationId xmlns:a16="http://schemas.microsoft.com/office/drawing/2014/main" id="{CC6B5F15-2997-8F24-5D45-71E9294089DB}"/>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pic>
        <p:nvPicPr>
          <p:cNvPr id="13" name="Picture 33">
            <a:extLst>
              <a:ext uri="{FF2B5EF4-FFF2-40B4-BE49-F238E27FC236}">
                <a16:creationId xmlns:a16="http://schemas.microsoft.com/office/drawing/2014/main" id="{7BA93CDD-4953-B526-F43D-D7B2715FB0C1}"/>
              </a:ext>
            </a:extLst>
          </p:cNvPr>
          <p:cNvPicPr>
            <a:picLocks noChangeAspect="1"/>
          </p:cNvPicPr>
          <p:nvPr userDrawn="1"/>
        </p:nvPicPr>
        <p:blipFill rotWithShape="1">
          <a:blip r:embed="rId10"/>
          <a:srcRect l="3901" t="45142" r="62601" b="9046"/>
          <a:stretch/>
        </p:blipFill>
        <p:spPr>
          <a:xfrm>
            <a:off x="7083822" y="2468288"/>
            <a:ext cx="341204" cy="321707"/>
          </a:xfrm>
          <a:prstGeom prst="rect">
            <a:avLst/>
          </a:prstGeom>
        </p:spPr>
      </p:pic>
      <p:pic>
        <p:nvPicPr>
          <p:cNvPr id="14" name="Picture 19">
            <a:extLst>
              <a:ext uri="{FF2B5EF4-FFF2-40B4-BE49-F238E27FC236}">
                <a16:creationId xmlns:a16="http://schemas.microsoft.com/office/drawing/2014/main" id="{98BA0837-6839-DAB4-E7C3-21572537DDF7}"/>
              </a:ext>
            </a:extLst>
          </p:cNvPr>
          <p:cNvPicPr>
            <a:picLocks noChangeAspect="1"/>
          </p:cNvPicPr>
          <p:nvPr userDrawn="1"/>
        </p:nvPicPr>
        <p:blipFill>
          <a:blip r:embed="rId11"/>
          <a:stretch>
            <a:fillRect/>
          </a:stretch>
        </p:blipFill>
        <p:spPr>
          <a:xfrm>
            <a:off x="7139843" y="3271730"/>
            <a:ext cx="313788" cy="543900"/>
          </a:xfrm>
          <a:prstGeom prst="rect">
            <a:avLst/>
          </a:prstGeom>
        </p:spPr>
      </p:pic>
      <p:pic>
        <p:nvPicPr>
          <p:cNvPr id="15" name="Picture 2" descr="C:\Users\MAV~1.SKA\AppData\Local\Temp\SNAGHTMLe48c1e.PNG">
            <a:extLst>
              <a:ext uri="{FF2B5EF4-FFF2-40B4-BE49-F238E27FC236}">
                <a16:creationId xmlns:a16="http://schemas.microsoft.com/office/drawing/2014/main" id="{5D7FA782-3A1E-8CDD-81B3-CE360E04844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82375" y="3212837"/>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3B0EB13-EA50-B6B2-7C04-45ADF1D48984}"/>
              </a:ext>
            </a:extLst>
          </p:cNvPr>
          <p:cNvPicPr>
            <a:picLocks noChangeAspect="1"/>
          </p:cNvPicPr>
          <p:nvPr userDrawn="1"/>
        </p:nvPicPr>
        <p:blipFill>
          <a:blip r:embed="rId13"/>
          <a:stretch>
            <a:fillRect/>
          </a:stretch>
        </p:blipFill>
        <p:spPr>
          <a:xfrm>
            <a:off x="7112225" y="5159808"/>
            <a:ext cx="378293" cy="543366"/>
          </a:xfrm>
          <a:prstGeom prst="rect">
            <a:avLst/>
          </a:prstGeom>
        </p:spPr>
      </p:pic>
      <p:sp>
        <p:nvSpPr>
          <p:cNvPr id="18" name="Tekstfelt 17">
            <a:extLst>
              <a:ext uri="{FF2B5EF4-FFF2-40B4-BE49-F238E27FC236}">
                <a16:creationId xmlns:a16="http://schemas.microsoft.com/office/drawing/2014/main" id="{8443DBBE-3F73-415B-421B-5F6178BE0CDB}"/>
              </a:ext>
            </a:extLst>
          </p:cNvPr>
          <p:cNvSpPr txBox="1"/>
          <p:nvPr userDrawn="1"/>
        </p:nvSpPr>
        <p:spPr>
          <a:xfrm>
            <a:off x="10738851" y="4818007"/>
            <a:ext cx="1080000" cy="246221"/>
          </a:xfrm>
          <a:prstGeom prst="rect">
            <a:avLst/>
          </a:prstGeom>
          <a:noFill/>
        </p:spPr>
        <p:txBody>
          <a:bodyPr wrap="square" lIns="0" tIns="0" rIns="0" bIns="0" rtlCol="0">
            <a:spAutoFit/>
          </a:bodyPr>
          <a:lstStyle/>
          <a:p>
            <a:pPr algn="l">
              <a:spcBef>
                <a:spcPts val="300"/>
              </a:spcBef>
            </a:pPr>
            <a:r>
              <a:rPr lang="en-US" sz="800">
                <a:solidFill>
                  <a:schemeClr val="tx1"/>
                </a:solidFill>
              </a:rPr>
              <a:t>Theme Colors and </a:t>
            </a:r>
            <a:br>
              <a:rPr lang="en-GB" sz="800">
                <a:solidFill>
                  <a:schemeClr val="tx1"/>
                </a:solidFill>
              </a:rPr>
            </a:br>
            <a:r>
              <a:rPr lang="en-US" sz="800">
                <a:solidFill>
                  <a:schemeClr val="tx1"/>
                </a:solidFill>
              </a:rPr>
              <a:t>Accent 1-6 for </a:t>
            </a:r>
            <a:r>
              <a:rPr lang="en-US" altLang="da-DK" sz="800" b="0" kern="1200" noProof="1">
                <a:solidFill>
                  <a:srgbClr val="000000"/>
                </a:solidFill>
                <a:latin typeface="+mn-lt"/>
                <a:ea typeface="+mn-ea"/>
                <a:cs typeface="Arial" panose="020B0604020202020204" pitchFamily="34" charset="0"/>
              </a:rPr>
              <a:t>charts</a:t>
            </a:r>
            <a:endParaRPr lang="en-US" sz="800">
              <a:solidFill>
                <a:schemeClr val="tx1"/>
              </a:solidFill>
            </a:endParaRPr>
          </a:p>
        </p:txBody>
      </p:sp>
      <p:sp>
        <p:nvSpPr>
          <p:cNvPr id="20" name="Tekstfelt 18">
            <a:extLst>
              <a:ext uri="{FF2B5EF4-FFF2-40B4-BE49-F238E27FC236}">
                <a16:creationId xmlns:a16="http://schemas.microsoft.com/office/drawing/2014/main" id="{BBBE9554-C75C-23D0-B05A-940BB9F507C0}"/>
              </a:ext>
            </a:extLst>
          </p:cNvPr>
          <p:cNvSpPr txBox="1"/>
          <p:nvPr userDrawn="1"/>
        </p:nvSpPr>
        <p:spPr>
          <a:xfrm>
            <a:off x="10738851" y="5214328"/>
            <a:ext cx="1080000" cy="123111"/>
          </a:xfrm>
          <a:prstGeom prst="rect">
            <a:avLst/>
          </a:prstGeom>
          <a:noFill/>
        </p:spPr>
        <p:txBody>
          <a:bodyPr wrap="square" lIns="0" tIns="0" rIns="0" bIns="0" rtlCol="0">
            <a:spAutoFit/>
          </a:bodyPr>
          <a:lstStyle/>
          <a:p>
            <a:pPr algn="l">
              <a:spcBef>
                <a:spcPts val="300"/>
              </a:spcBef>
            </a:pPr>
            <a:r>
              <a:rPr lang="en-US" sz="800">
                <a:solidFill>
                  <a:schemeClr val="tx1"/>
                </a:solidFill>
              </a:rPr>
              <a:t>Gradients Colors</a:t>
            </a:r>
            <a:endParaRPr lang="en-US"/>
          </a:p>
        </p:txBody>
      </p:sp>
      <p:sp>
        <p:nvSpPr>
          <p:cNvPr id="21" name="Tekstfelt 20">
            <a:extLst>
              <a:ext uri="{FF2B5EF4-FFF2-40B4-BE49-F238E27FC236}">
                <a16:creationId xmlns:a16="http://schemas.microsoft.com/office/drawing/2014/main" id="{9F488F6E-2B59-854E-F55E-F12F30B35330}"/>
              </a:ext>
            </a:extLst>
          </p:cNvPr>
          <p:cNvSpPr txBox="1"/>
          <p:nvPr userDrawn="1"/>
        </p:nvSpPr>
        <p:spPr>
          <a:xfrm>
            <a:off x="10738851" y="5765795"/>
            <a:ext cx="1080000" cy="123111"/>
          </a:xfrm>
          <a:prstGeom prst="rect">
            <a:avLst/>
          </a:prstGeom>
          <a:noFill/>
        </p:spPr>
        <p:txBody>
          <a:bodyPr wrap="square" lIns="0" tIns="0" rIns="0" bIns="0" rtlCol="0">
            <a:spAutoFit/>
          </a:bodyPr>
          <a:lstStyle/>
          <a:p>
            <a:pPr algn="l">
              <a:spcBef>
                <a:spcPts val="300"/>
              </a:spcBef>
            </a:pPr>
            <a:r>
              <a:rPr lang="en-US" sz="800">
                <a:solidFill>
                  <a:schemeClr val="tx1"/>
                </a:solidFill>
              </a:rPr>
              <a:t>Custom Colors </a:t>
            </a:r>
            <a:endParaRPr lang="en-US"/>
          </a:p>
        </p:txBody>
      </p:sp>
      <p:sp>
        <p:nvSpPr>
          <p:cNvPr id="22" name="Tekstfelt 21">
            <a:extLst>
              <a:ext uri="{FF2B5EF4-FFF2-40B4-BE49-F238E27FC236}">
                <a16:creationId xmlns:a16="http://schemas.microsoft.com/office/drawing/2014/main" id="{4C3B03B3-6EB5-2E21-77F3-C8182D7A0C27}"/>
              </a:ext>
            </a:extLst>
          </p:cNvPr>
          <p:cNvSpPr txBox="1"/>
          <p:nvPr userDrawn="1"/>
        </p:nvSpPr>
        <p:spPr>
          <a:xfrm>
            <a:off x="10738851" y="6184104"/>
            <a:ext cx="1080000" cy="123111"/>
          </a:xfrm>
          <a:prstGeom prst="rect">
            <a:avLst/>
          </a:prstGeom>
          <a:noFill/>
        </p:spPr>
        <p:txBody>
          <a:bodyPr wrap="square" lIns="0" tIns="0" rIns="0" bIns="0" rtlCol="0">
            <a:spAutoFit/>
          </a:bodyPr>
          <a:lstStyle/>
          <a:p>
            <a:pPr algn="l">
              <a:spcBef>
                <a:spcPts val="300"/>
              </a:spcBef>
            </a:pPr>
            <a:r>
              <a:rPr lang="en-US" sz="800">
                <a:solidFill>
                  <a:schemeClr val="tx1"/>
                </a:solidFill>
              </a:rPr>
              <a:t>Standard Colors </a:t>
            </a:r>
            <a:endParaRPr lang="en-US"/>
          </a:p>
        </p:txBody>
      </p:sp>
      <p:sp>
        <p:nvSpPr>
          <p:cNvPr id="29" name="Rectangle 28">
            <a:extLst>
              <a:ext uri="{FF2B5EF4-FFF2-40B4-BE49-F238E27FC236}">
                <a16:creationId xmlns:a16="http://schemas.microsoft.com/office/drawing/2014/main" id="{66EAE627-3F30-FE91-BB49-165C7283FD01}"/>
              </a:ext>
            </a:extLst>
          </p:cNvPr>
          <p:cNvSpPr/>
          <p:nvPr userDrawn="1"/>
        </p:nvSpPr>
        <p:spPr>
          <a:xfrm>
            <a:off x="9425716" y="4851665"/>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err="1"/>
          </a:p>
        </p:txBody>
      </p:sp>
      <p:sp>
        <p:nvSpPr>
          <p:cNvPr id="30" name="Rectangle 29">
            <a:extLst>
              <a:ext uri="{FF2B5EF4-FFF2-40B4-BE49-F238E27FC236}">
                <a16:creationId xmlns:a16="http://schemas.microsoft.com/office/drawing/2014/main" id="{091BE9FB-EA0E-359A-5AC4-3B5A84B71DB3}"/>
              </a:ext>
            </a:extLst>
          </p:cNvPr>
          <p:cNvSpPr/>
          <p:nvPr userDrawn="1"/>
        </p:nvSpPr>
        <p:spPr>
          <a:xfrm>
            <a:off x="9425716" y="5628670"/>
            <a:ext cx="1204929" cy="33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err="1"/>
          </a:p>
        </p:txBody>
      </p:sp>
      <p:sp>
        <p:nvSpPr>
          <p:cNvPr id="31" name="Rectangle 30">
            <a:extLst>
              <a:ext uri="{FF2B5EF4-FFF2-40B4-BE49-F238E27FC236}">
                <a16:creationId xmlns:a16="http://schemas.microsoft.com/office/drawing/2014/main" id="{C1FC33DF-5A21-05B9-0BDE-2CA33F5E40E4}"/>
              </a:ext>
            </a:extLst>
          </p:cNvPr>
          <p:cNvSpPr/>
          <p:nvPr userDrawn="1"/>
        </p:nvSpPr>
        <p:spPr>
          <a:xfrm>
            <a:off x="9906970" y="4851665"/>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err="1"/>
          </a:p>
        </p:txBody>
      </p:sp>
      <p:grpSp>
        <p:nvGrpSpPr>
          <p:cNvPr id="32" name="Group 31">
            <a:extLst>
              <a:ext uri="{FF2B5EF4-FFF2-40B4-BE49-F238E27FC236}">
                <a16:creationId xmlns:a16="http://schemas.microsoft.com/office/drawing/2014/main" id="{8157F517-43E3-D531-8794-C0B107C40A34}"/>
              </a:ext>
            </a:extLst>
          </p:cNvPr>
          <p:cNvGrpSpPr/>
          <p:nvPr userDrawn="1"/>
        </p:nvGrpSpPr>
        <p:grpSpPr>
          <a:xfrm>
            <a:off x="9432666" y="5071122"/>
            <a:ext cx="1204929" cy="446873"/>
            <a:chOff x="6285057" y="2007141"/>
            <a:chExt cx="1676485" cy="680095"/>
          </a:xfrm>
        </p:grpSpPr>
        <p:cxnSp>
          <p:nvCxnSpPr>
            <p:cNvPr id="35" name="Straight Connector 34">
              <a:extLst>
                <a:ext uri="{FF2B5EF4-FFF2-40B4-BE49-F238E27FC236}">
                  <a16:creationId xmlns:a16="http://schemas.microsoft.com/office/drawing/2014/main" id="{132C6F8C-EA68-AF61-CB59-D40FFDB0B21E}"/>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526681-806A-1321-A319-D67F0D7FCCBB}"/>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23228DB3-F811-3286-646E-6B7A885626FD}"/>
              </a:ext>
            </a:extLst>
          </p:cNvPr>
          <p:cNvCxnSpPr>
            <a:cxnSpLocks/>
          </p:cNvCxnSpPr>
          <p:nvPr userDrawn="1"/>
        </p:nvCxnSpPr>
        <p:spPr>
          <a:xfrm>
            <a:off x="9422057" y="6206311"/>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625C8C-8064-DB2F-0CA1-0AE5E2C3ED64}"/>
              </a:ext>
            </a:extLst>
          </p:cNvPr>
          <p:cNvCxnSpPr>
            <a:cxnSpLocks/>
          </p:cNvCxnSpPr>
          <p:nvPr userDrawn="1"/>
        </p:nvCxnSpPr>
        <p:spPr>
          <a:xfrm flipV="1">
            <a:off x="9419448" y="6206315"/>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740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one</a:t>
            </a:r>
            <a:r>
              <a:rPr lang="en-US" sz="4400" b="0"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a:solidFill>
                  <a:schemeClr val="bg1"/>
                </a:solidFill>
              </a:rPr>
              <a:t>Do not use </a:t>
            </a:r>
            <a:endParaRPr lang="en-US" sz="20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a:solidFill>
                  <a:schemeClr val="bg1"/>
                </a:solidFill>
              </a:rPr>
              <a:t>Due to PowerPoint’s standard Copy/Paste functionality extra undesirable layouts can appear.</a:t>
            </a:r>
            <a:endParaRPr lang="en-US" sz="1800"/>
          </a:p>
          <a:p>
            <a:pPr marL="0" marR="0" indent="0" algn="ctr" fontAlgn="auto">
              <a:lnSpc>
                <a:spcPct val="100000"/>
              </a:lnSpc>
              <a:spcBef>
                <a:spcPts val="600"/>
              </a:spcBef>
              <a:spcAft>
                <a:spcPts val="0"/>
              </a:spcAft>
              <a:buClr>
                <a:srgbClr val="003755"/>
              </a:buClr>
              <a:buSzTx/>
              <a:buFontTx/>
              <a:buNone/>
              <a:tabLst/>
            </a:pPr>
            <a:r>
              <a:rPr lang="en-US" sz="18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1898AB6C-F92C-44E8-BB87-DFC9496B9D55}" type="datetime4">
              <a:rPr lang="en-US" smtClean="0"/>
              <a:t>January 23, 2025</a:t>
            </a:fld>
            <a:endParaRPr lang="en-US"/>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305847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157771"/>
            <a:ext cx="10972800" cy="4709629"/>
          </a:xfrm>
        </p:spPr>
        <p:txBody>
          <a:bodyPr/>
          <a:lstStyle>
            <a:lvl1pPr marL="306633" indent="-306633">
              <a:buClr>
                <a:schemeClr val="tx1"/>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603251" y="274639"/>
            <a:ext cx="10972800" cy="646112"/>
          </a:xfrm>
        </p:spPr>
        <p:txBody>
          <a:bodyPr/>
          <a:lstStyle>
            <a:lvl1pPr>
              <a:defRPr sz="2664" cap="none">
                <a:solidFill>
                  <a:srgbClr val="0065A6"/>
                </a:solidFill>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a:p>
        </p:txBody>
      </p:sp>
      <p:sp>
        <p:nvSpPr>
          <p:cNvPr id="5" name="Rectangle 7"/>
          <p:cNvSpPr>
            <a:spLocks noGrp="1" noChangeArrowheads="1"/>
          </p:cNvSpPr>
          <p:nvPr>
            <p:ph type="ftr" sz="quarter" idx="11"/>
          </p:nvPr>
        </p:nvSpPr>
        <p:spPr>
          <a:ln/>
        </p:spPr>
        <p:txBody>
          <a:bodyPr/>
          <a:lstStyle>
            <a:lvl1pPr>
              <a:defRPr/>
            </a:lvl1pPr>
          </a:lstStyle>
          <a:p>
            <a:r>
              <a:rPr lang="en-US" altLang="en-US"/>
              <a:t>Confidential, unpublished property of Cigna. Do not duplicate or distribute. Use and distribution limited solely to authorized personnel. © 2020 Cigna</a:t>
            </a:r>
          </a:p>
        </p:txBody>
      </p:sp>
    </p:spTree>
    <p:extLst>
      <p:ext uri="{BB962C8B-B14F-4D97-AF65-F5344CB8AC3E}">
        <p14:creationId xmlns:p14="http://schemas.microsoft.com/office/powerpoint/2010/main" val="637591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06910" indent="-306910">
              <a:buClr>
                <a:schemeClr val="tx1"/>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603251" y="274639"/>
            <a:ext cx="10972800" cy="646112"/>
          </a:xfrm>
        </p:spPr>
        <p:txBody>
          <a:bodyPr/>
          <a:lstStyle>
            <a:lvl1pPr>
              <a:defRPr sz="2667" cap="none">
                <a:solidFill>
                  <a:srgbClr val="0065A6"/>
                </a:solidFill>
              </a:defRPr>
            </a:lvl1p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solidFill>
                  <a:srgbClr val="27272C"/>
                </a:solidFill>
              </a:rPr>
              <a:pPr/>
              <a:t>‹#›</a:t>
            </a:fld>
            <a:endParaRPr lang="en-US" altLang="en-US">
              <a:solidFill>
                <a:srgbClr val="27272C"/>
              </a:solidFill>
            </a:endParaRPr>
          </a:p>
        </p:txBody>
      </p:sp>
      <p:sp>
        <p:nvSpPr>
          <p:cNvPr id="5" name="Rectangle 7"/>
          <p:cNvSpPr>
            <a:spLocks noGrp="1" noChangeArrowheads="1"/>
          </p:cNvSpPr>
          <p:nvPr>
            <p:ph type="ftr" sz="quarter" idx="11"/>
          </p:nvPr>
        </p:nvSpPr>
        <p:spPr>
          <a:ln/>
        </p:spPr>
        <p:txBody>
          <a:bodyPr/>
          <a:lstStyle>
            <a:lvl1pPr>
              <a:defRPr/>
            </a:lvl1pPr>
          </a:lstStyle>
          <a:p>
            <a:r>
              <a:rPr lang="en-US" altLang="en-US">
                <a:solidFill>
                  <a:srgbClr val="27272C"/>
                </a:solidFill>
              </a:rPr>
              <a:t>Confidential, unpublished property of Cigna. Do not duplicate or distribute. For internal use only. Use and distribution limited solely to authorized personnel. © 2020 Cigna</a:t>
            </a:r>
          </a:p>
        </p:txBody>
      </p:sp>
    </p:spTree>
    <p:extLst>
      <p:ext uri="{BB962C8B-B14F-4D97-AF65-F5344CB8AC3E}">
        <p14:creationId xmlns:p14="http://schemas.microsoft.com/office/powerpoint/2010/main" val="2489189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Title Only (long)">
    <p:bg bwMode="gray">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7"/>
          </p:nvPr>
        </p:nvSpPr>
        <p:spPr bwMode="gray"/>
        <p:txBody>
          <a:bodyPr/>
          <a:lstStyle/>
          <a:p>
            <a:fld id="{3AB2DB24-5BB4-4F1B-973E-A10FA63DFB9A}" type="slidenum">
              <a:rPr lang="en-US" smtClean="0"/>
              <a:pPr/>
              <a:t>‹#›</a:t>
            </a:fld>
            <a:endParaRPr lang="en-US"/>
          </a:p>
        </p:txBody>
      </p:sp>
      <p:sp>
        <p:nvSpPr>
          <p:cNvPr id="12" name="Footer Placeholder 4"/>
          <p:cNvSpPr>
            <a:spLocks noGrp="1"/>
          </p:cNvSpPr>
          <p:nvPr>
            <p:ph type="ftr" sz="quarter" idx="16"/>
          </p:nvPr>
        </p:nvSpPr>
        <p:spPr bwMode="gray"/>
        <p:txBody>
          <a:bodyPr/>
          <a:lstStyle/>
          <a:p>
            <a:endParaRPr lang="en-US"/>
          </a:p>
        </p:txBody>
      </p:sp>
      <p:sp>
        <p:nvSpPr>
          <p:cNvPr id="11" name="Date Placeholder 3"/>
          <p:cNvSpPr>
            <a:spLocks noGrp="1"/>
          </p:cNvSpPr>
          <p:nvPr>
            <p:ph type="dt" sz="half" idx="15"/>
          </p:nvPr>
        </p:nvSpPr>
        <p:spPr bwMode="gray"/>
        <p:txBody>
          <a:bodyPr/>
          <a:lstStyle/>
          <a:p>
            <a:r>
              <a:rPr lang="en-US"/>
              <a:t>February 4, 2022</a:t>
            </a:r>
          </a:p>
        </p:txBody>
      </p:sp>
      <p:sp>
        <p:nvSpPr>
          <p:cNvPr id="7" name="Title 1"/>
          <p:cNvSpPr>
            <a:spLocks noGrp="1"/>
          </p:cNvSpPr>
          <p:nvPr>
            <p:ph type="title"/>
          </p:nvPr>
        </p:nvSpPr>
        <p:spPr bwMode="gray">
          <a:xfrm>
            <a:off x="219457" y="256033"/>
            <a:ext cx="11217140" cy="387735"/>
          </a:xfrm>
        </p:spPr>
        <p:txBody>
          <a:bodyPr/>
          <a:lstStyle/>
          <a:p>
            <a:r>
              <a:rPr lang="en-US"/>
              <a:t>Click to edit Master title style</a:t>
            </a:r>
          </a:p>
        </p:txBody>
      </p:sp>
    </p:spTree>
    <p:extLst>
      <p:ext uri="{BB962C8B-B14F-4D97-AF65-F5344CB8AC3E}">
        <p14:creationId xmlns:p14="http://schemas.microsoft.com/office/powerpoint/2010/main" val="752789284"/>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G. Cigna Healthcare Flyer">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A3F110B-4392-8616-72D1-1C0F16A7D21A}"/>
              </a:ext>
            </a:extLst>
          </p:cNvPr>
          <p:cNvSpPr/>
          <p:nvPr userDrawn="1"/>
        </p:nvSpPr>
        <p:spPr>
          <a:xfrm>
            <a:off x="0" y="0"/>
            <a:ext cx="12192000" cy="1833556"/>
          </a:xfrm>
          <a:custGeom>
            <a:avLst/>
            <a:gdLst>
              <a:gd name="connsiteX0" fmla="*/ 0 w 6858000"/>
              <a:gd name="connsiteY0" fmla="*/ 0 h 2444741"/>
              <a:gd name="connsiteX1" fmla="*/ 6858000 w 6858000"/>
              <a:gd name="connsiteY1" fmla="*/ 0 h 2444741"/>
              <a:gd name="connsiteX2" fmla="*/ 6858000 w 6858000"/>
              <a:gd name="connsiteY2" fmla="*/ 1651000 h 2444741"/>
              <a:gd name="connsiteX3" fmla="*/ 5318252 w 6858000"/>
              <a:gd name="connsiteY3" fmla="*/ 2081530 h 2444741"/>
              <a:gd name="connsiteX4" fmla="*/ 2175002 w 6858000"/>
              <a:gd name="connsiteY4" fmla="*/ 2444115 h 2444741"/>
              <a:gd name="connsiteX5" fmla="*/ 514731 w 6858000"/>
              <a:gd name="connsiteY5" fmla="*/ 2309622 h 2444741"/>
              <a:gd name="connsiteX6" fmla="*/ 0 w 6858000"/>
              <a:gd name="connsiteY6" fmla="*/ 2219960 h 24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2444741">
                <a:moveTo>
                  <a:pt x="0" y="0"/>
                </a:moveTo>
                <a:lnTo>
                  <a:pt x="6858000" y="0"/>
                </a:lnTo>
                <a:lnTo>
                  <a:pt x="6858000" y="1651000"/>
                </a:lnTo>
                <a:cubicBezTo>
                  <a:pt x="6858000" y="1651000"/>
                  <a:pt x="6155436" y="1887982"/>
                  <a:pt x="5318252" y="2081530"/>
                </a:cubicBezTo>
                <a:cubicBezTo>
                  <a:pt x="4420489" y="2289048"/>
                  <a:pt x="3156839" y="2456307"/>
                  <a:pt x="2175002" y="2444115"/>
                </a:cubicBezTo>
                <a:cubicBezTo>
                  <a:pt x="1193165" y="2431923"/>
                  <a:pt x="771398" y="2348357"/>
                  <a:pt x="514731" y="2309622"/>
                </a:cubicBezTo>
                <a:cubicBezTo>
                  <a:pt x="238379" y="2267966"/>
                  <a:pt x="0" y="2219960"/>
                  <a:pt x="0" y="2219960"/>
                </a:cubicBezTo>
                <a:close/>
              </a:path>
            </a:pathLst>
          </a:cu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oAutofit/>
          </a:bodyPr>
          <a:lstStyle/>
          <a:p>
            <a:pPr algn="ctr"/>
            <a:endParaRPr lang="en-US" sz="750" noProof="0" err="1"/>
          </a:p>
        </p:txBody>
      </p:sp>
      <p:sp>
        <p:nvSpPr>
          <p:cNvPr id="24" name="Dynamic legal" descr="{&quot;templafy&quot;:{&quot;id&quot;:&quot;6bca04f3-7bb8-4685-8256-debfa845dba6&quot;}}">
            <a:extLst>
              <a:ext uri="{FF2B5EF4-FFF2-40B4-BE49-F238E27FC236}">
                <a16:creationId xmlns:a16="http://schemas.microsoft.com/office/drawing/2014/main" id="{57305241-228C-C07B-3C16-7ED4CA3333EF}"/>
              </a:ext>
            </a:extLst>
          </p:cNvPr>
          <p:cNvSpPr txBox="1"/>
          <p:nvPr userDrawn="1"/>
        </p:nvSpPr>
        <p:spPr>
          <a:xfrm>
            <a:off x="702733" y="6184670"/>
            <a:ext cx="7083778" cy="243000"/>
          </a:xfrm>
          <a:prstGeom prst="rect">
            <a:avLst/>
          </a:prstGeom>
          <a:noFill/>
          <a:ln>
            <a:noFill/>
          </a:ln>
        </p:spPr>
        <p:txBody>
          <a:bodyPr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50">
                <a:solidFill>
                  <a:schemeClr val="tx1"/>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sp>
        <p:nvSpPr>
          <p:cNvPr id="25" name="Dynamic Internal use only" descr="{&quot;templafy&quot;:{&quot;id&quot;:&quot;351ed1a9-37c9-460c-99f3-d5c9e5967b34&quot;}}" hidden="1" title="Form.Cigna_Confidentiality.Cigna_groupConfidentiality">
            <a:extLst>
              <a:ext uri="{FF2B5EF4-FFF2-40B4-BE49-F238E27FC236}">
                <a16:creationId xmlns:a16="http://schemas.microsoft.com/office/drawing/2014/main" id="{57FCC18A-1E59-089C-42D8-2C41FE358805}"/>
              </a:ext>
            </a:extLst>
          </p:cNvPr>
          <p:cNvSpPr/>
          <p:nvPr userDrawn="1"/>
        </p:nvSpPr>
        <p:spPr>
          <a:xfrm>
            <a:off x="702734" y="6463566"/>
            <a:ext cx="7084800"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750" kern="1200" noProof="0">
              <a:solidFill>
                <a:schemeClr val="tx1"/>
              </a:solidFill>
              <a:latin typeface="Arial Narrow" panose="020B0606020202030204" pitchFamily="34" charset="0"/>
              <a:ea typeface="+mn-ea"/>
              <a:cs typeface="+mn-cs"/>
            </a:endParaRPr>
          </a:p>
        </p:txBody>
      </p:sp>
      <p:sp>
        <p:nvSpPr>
          <p:cNvPr id="21" name="Graphic leaf">
            <a:extLst>
              <a:ext uri="{FF2B5EF4-FFF2-40B4-BE49-F238E27FC236}">
                <a16:creationId xmlns:a16="http://schemas.microsoft.com/office/drawing/2014/main" id="{308101B0-9C45-782E-7601-0044936B4F2B}"/>
              </a:ext>
            </a:extLst>
          </p:cNvPr>
          <p:cNvSpPr/>
          <p:nvPr userDrawn="1"/>
        </p:nvSpPr>
        <p:spPr>
          <a:xfrm>
            <a:off x="702734" y="5581736"/>
            <a:ext cx="459428" cy="134021"/>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033FF"/>
          </a:solidFill>
          <a:ln w="9525" cap="flat">
            <a:noFill/>
            <a:prstDash val="solid"/>
            <a:miter/>
          </a:ln>
        </p:spPr>
        <p:txBody>
          <a:bodyPr rtlCol="0" anchor="ctr"/>
          <a:lstStyle/>
          <a:p>
            <a:endParaRPr lang="en-US" sz="1350"/>
          </a:p>
        </p:txBody>
      </p:sp>
      <p:pic>
        <p:nvPicPr>
          <p:cNvPr id="22" name="Logo">
            <a:extLst>
              <a:ext uri="{FF2B5EF4-FFF2-40B4-BE49-F238E27FC236}">
                <a16:creationId xmlns:a16="http://schemas.microsoft.com/office/drawing/2014/main" id="{2CB0256A-0020-4EF7-854C-B5AD40FFF3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41089" y="6021854"/>
            <a:ext cx="2344830" cy="537300"/>
          </a:xfrm>
          <a:prstGeom prst="rect">
            <a:avLst/>
          </a:prstGeom>
        </p:spPr>
      </p:pic>
      <p:sp>
        <p:nvSpPr>
          <p:cNvPr id="17" name="Title 1">
            <a:extLst>
              <a:ext uri="{FF2B5EF4-FFF2-40B4-BE49-F238E27FC236}">
                <a16:creationId xmlns:a16="http://schemas.microsoft.com/office/drawing/2014/main" id="{464B4ADA-7CA8-330C-57D9-14A8CBD1EB1E}"/>
              </a:ext>
            </a:extLst>
          </p:cNvPr>
          <p:cNvSpPr>
            <a:spLocks noGrp="1"/>
          </p:cNvSpPr>
          <p:nvPr>
            <p:ph type="title" hasCustomPrompt="1"/>
          </p:nvPr>
        </p:nvSpPr>
        <p:spPr>
          <a:xfrm>
            <a:off x="703999" y="297000"/>
            <a:ext cx="10782444" cy="729000"/>
          </a:xfrm>
        </p:spPr>
        <p:txBody>
          <a:bodyPr tIns="90000"/>
          <a:lstStyle>
            <a:lvl1pPr algn="l">
              <a:defRPr>
                <a:solidFill>
                  <a:schemeClr val="bg1"/>
                </a:solidFill>
              </a:defRPr>
            </a:lvl1pPr>
          </a:lstStyle>
          <a:p>
            <a:r>
              <a:rPr lang="en-US"/>
              <a:t>Click to add title</a:t>
            </a:r>
          </a:p>
        </p:txBody>
      </p:sp>
      <p:sp>
        <p:nvSpPr>
          <p:cNvPr id="18" name="Subtitle 2">
            <a:extLst>
              <a:ext uri="{FF2B5EF4-FFF2-40B4-BE49-F238E27FC236}">
                <a16:creationId xmlns:a16="http://schemas.microsoft.com/office/drawing/2014/main" id="{148352C6-8860-FA15-7C24-3B465B85B6BA}"/>
              </a:ext>
            </a:extLst>
          </p:cNvPr>
          <p:cNvSpPr>
            <a:spLocks noGrp="1"/>
          </p:cNvSpPr>
          <p:nvPr>
            <p:ph type="subTitle" idx="13" hasCustomPrompt="1"/>
          </p:nvPr>
        </p:nvSpPr>
        <p:spPr>
          <a:xfrm>
            <a:off x="703997" y="1131254"/>
            <a:ext cx="8931070" cy="270000"/>
          </a:xfrm>
        </p:spPr>
        <p:txBody>
          <a:bodyPr anchor="t" anchorCtr="0"/>
          <a:lstStyle>
            <a:lvl1pPr marL="0" indent="0" algn="l">
              <a:lnSpc>
                <a:spcPct val="90000"/>
              </a:lnSpc>
              <a:spcBef>
                <a:spcPts val="0"/>
              </a:spcBef>
              <a:buFont typeface="Arial" panose="020B0604020202020204" pitchFamily="34" charset="0"/>
              <a:buChar char="​"/>
              <a:defRPr sz="1050" b="1">
                <a:solidFill>
                  <a:schemeClr val="bg1"/>
                </a:solidFill>
              </a:defRPr>
            </a:lvl1pPr>
            <a:lvl2pPr marL="800080" indent="-342892" algn="l">
              <a:buFont typeface="Arial" panose="020B0604020202020204" pitchFamily="34" charset="0"/>
              <a:buChar char="•"/>
              <a:defRPr sz="2000"/>
            </a:lvl2pPr>
            <a:lvl3pPr marL="1200120" indent="-285743" algn="l">
              <a:buFont typeface="Arial" panose="020B0604020202020204" pitchFamily="34" charset="0"/>
              <a:buChar char="•"/>
              <a:defRPr sz="2000"/>
            </a:lvl3pPr>
            <a:lvl4pPr marL="1657309" indent="-285743" algn="l">
              <a:buFont typeface="Arial" panose="020B0604020202020204" pitchFamily="34" charset="0"/>
              <a:buChar char="•"/>
              <a:defRPr sz="2000"/>
            </a:lvl4pPr>
            <a:lvl5pPr marL="2114498" indent="-285743" algn="l">
              <a:buFont typeface="Arial" panose="020B0604020202020204" pitchFamily="34" charset="0"/>
              <a:buChar char="•"/>
              <a:defRPr sz="2000"/>
            </a:lvl5pPr>
            <a:lvl6pPr marL="2571686" indent="-285743" algn="l">
              <a:buFont typeface="Arial" panose="020B0604020202020204" pitchFamily="34" charset="0"/>
              <a:buChar char="•"/>
              <a:defRPr sz="2000"/>
            </a:lvl6pPr>
            <a:lvl7pPr marL="3028874" indent="-285743" algn="l">
              <a:buFont typeface="Arial" panose="020B0604020202020204" pitchFamily="34" charset="0"/>
              <a:buChar char="•"/>
              <a:defRPr sz="2000"/>
            </a:lvl7pPr>
            <a:lvl8pPr marL="3486063" indent="-285743" algn="l">
              <a:buFont typeface="Arial" panose="020B0604020202020204" pitchFamily="34" charset="0"/>
              <a:buChar char="•"/>
              <a:defRPr sz="2000"/>
            </a:lvl8pPr>
            <a:lvl9pPr marL="3943252" indent="-285743" algn="l">
              <a:buFont typeface="Arial" panose="020B0604020202020204" pitchFamily="34" charset="0"/>
              <a:buChar char="•"/>
              <a:defRPr sz="2000"/>
            </a:lvl9pPr>
          </a:lstStyle>
          <a:p>
            <a:r>
              <a:rPr lang="en-US" noProof="0"/>
              <a:t>Click to add subtitle</a:t>
            </a:r>
            <a:endParaRPr lang="en-US"/>
          </a:p>
        </p:txBody>
      </p:sp>
      <p:sp>
        <p:nvSpPr>
          <p:cNvPr id="3" name="Content Placeholder 2"/>
          <p:cNvSpPr>
            <a:spLocks noGrp="1"/>
          </p:cNvSpPr>
          <p:nvPr>
            <p:ph idx="1" hasCustomPrompt="1"/>
          </p:nvPr>
        </p:nvSpPr>
        <p:spPr>
          <a:xfrm>
            <a:off x="704002" y="2144110"/>
            <a:ext cx="6321204" cy="3042253"/>
          </a:xfrm>
        </p:spPr>
        <p:txBody>
          <a:bodyPr/>
          <a:lstStyle>
            <a:lvl1pPr>
              <a:defRPr/>
            </a:lvl1pPr>
            <a:lvl5pPr>
              <a:defRPr/>
            </a:lvl5pPr>
          </a:lstStyle>
          <a:p>
            <a:pPr lvl="0"/>
            <a:r>
              <a:rPr lang="en-US" noProof="0"/>
              <a:t>Click to add text                                                              Press ENTER then TAB to view next text style                    Press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23" name="Text Placeholder text 2">
            <a:extLst>
              <a:ext uri="{FF2B5EF4-FFF2-40B4-BE49-F238E27FC236}">
                <a16:creationId xmlns:a16="http://schemas.microsoft.com/office/drawing/2014/main" id="{5AD04156-87FF-F3E6-7AB6-D1E4263D54B2}"/>
              </a:ext>
            </a:extLst>
          </p:cNvPr>
          <p:cNvSpPr>
            <a:spLocks noGrp="1"/>
          </p:cNvSpPr>
          <p:nvPr>
            <p:ph type="body" sz="quarter" idx="28" hasCustomPrompt="1"/>
          </p:nvPr>
        </p:nvSpPr>
        <p:spPr>
          <a:xfrm>
            <a:off x="702733" y="5446246"/>
            <a:ext cx="10783710" cy="405000"/>
          </a:xfrm>
          <a:prstGeom prst="roundRect">
            <a:avLst>
              <a:gd name="adj" fmla="val 0"/>
            </a:avLst>
          </a:prstGeom>
          <a:noFill/>
        </p:spPr>
        <p:txBody>
          <a:bodyPr lIns="360000" tIns="144000" rIns="0" bIns="180000" anchor="ctr" anchorCtr="0"/>
          <a:lstStyle>
            <a:lvl1pPr marL="0" indent="0" algn="l">
              <a:lnSpc>
                <a:spcPct val="125000"/>
              </a:lnSpc>
              <a:spcBef>
                <a:spcPts val="0"/>
              </a:spcBef>
              <a:spcAft>
                <a:spcPts val="450"/>
              </a:spcAft>
              <a:buNone/>
              <a:defRPr sz="1050" b="1">
                <a:solidFill>
                  <a:srgbClr val="0033FF"/>
                </a:solidFill>
              </a:defRPr>
            </a:lvl1pPr>
            <a:lvl2pPr marL="0" indent="0" algn="ctr">
              <a:lnSpc>
                <a:spcPct val="125000"/>
              </a:lnSpc>
              <a:spcBef>
                <a:spcPts val="0"/>
              </a:spcBef>
              <a:spcAft>
                <a:spcPts val="450"/>
              </a:spcAft>
              <a:buNone/>
              <a:defRPr sz="750" b="1">
                <a:solidFill>
                  <a:schemeClr val="accent1"/>
                </a:solidFill>
              </a:defRPr>
            </a:lvl2pPr>
            <a:lvl3pPr marL="0" indent="0" algn="ctr">
              <a:lnSpc>
                <a:spcPct val="125000"/>
              </a:lnSpc>
              <a:spcBef>
                <a:spcPts val="0"/>
              </a:spcBef>
              <a:spcAft>
                <a:spcPts val="450"/>
              </a:spcAft>
              <a:buNone/>
              <a:defRPr sz="750" b="1">
                <a:solidFill>
                  <a:schemeClr val="accent1"/>
                </a:solidFill>
              </a:defRPr>
            </a:lvl3pPr>
            <a:lvl4pPr marL="0" algn="ctr">
              <a:lnSpc>
                <a:spcPct val="125000"/>
              </a:lnSpc>
              <a:spcBef>
                <a:spcPts val="0"/>
              </a:spcBef>
              <a:spcAft>
                <a:spcPts val="450"/>
              </a:spcAft>
              <a:buNone/>
              <a:defRPr sz="750" b="1">
                <a:solidFill>
                  <a:schemeClr val="accent1"/>
                </a:solidFill>
              </a:defRPr>
            </a:lvl4pPr>
            <a:lvl5pPr marL="0" algn="ctr">
              <a:lnSpc>
                <a:spcPct val="125000"/>
              </a:lnSpc>
              <a:spcBef>
                <a:spcPts val="0"/>
              </a:spcBef>
              <a:spcAft>
                <a:spcPts val="450"/>
              </a:spcAft>
              <a:buNone/>
              <a:defRPr sz="750" b="1">
                <a:solidFill>
                  <a:schemeClr val="accent1"/>
                </a:solidFill>
              </a:defRPr>
            </a:lvl5pPr>
            <a:lvl6pPr marL="0" indent="0" algn="ctr">
              <a:lnSpc>
                <a:spcPct val="125000"/>
              </a:lnSpc>
              <a:spcBef>
                <a:spcPts val="0"/>
              </a:spcBef>
              <a:spcAft>
                <a:spcPts val="450"/>
              </a:spcAft>
              <a:buNone/>
              <a:defRPr sz="750" b="1">
                <a:solidFill>
                  <a:schemeClr val="accent1"/>
                </a:solidFill>
              </a:defRPr>
            </a:lvl6pPr>
            <a:lvl7pPr marL="0" algn="ctr">
              <a:lnSpc>
                <a:spcPct val="125000"/>
              </a:lnSpc>
              <a:spcBef>
                <a:spcPts val="0"/>
              </a:spcBef>
              <a:spcAft>
                <a:spcPts val="450"/>
              </a:spcAft>
              <a:buNone/>
              <a:defRPr sz="750" b="1">
                <a:solidFill>
                  <a:schemeClr val="accent1"/>
                </a:solidFill>
              </a:defRPr>
            </a:lvl7pPr>
            <a:lvl8pPr marL="0" algn="ctr">
              <a:lnSpc>
                <a:spcPct val="125000"/>
              </a:lnSpc>
              <a:spcBef>
                <a:spcPts val="0"/>
              </a:spcBef>
              <a:spcAft>
                <a:spcPts val="450"/>
              </a:spcAft>
              <a:buNone/>
              <a:defRPr sz="750" b="1">
                <a:solidFill>
                  <a:schemeClr val="accent1"/>
                </a:solidFill>
              </a:defRPr>
            </a:lvl8pPr>
            <a:lvl9pPr marL="0" algn="ctr">
              <a:lnSpc>
                <a:spcPct val="125000"/>
              </a:lnSpc>
              <a:spcBef>
                <a:spcPts val="0"/>
              </a:spcBef>
              <a:spcAft>
                <a:spcPts val="450"/>
              </a:spcAft>
              <a:buNone/>
              <a:defRPr sz="750" b="1">
                <a:solidFill>
                  <a:schemeClr val="accent1"/>
                </a:solidFill>
              </a:defRPr>
            </a:lvl9pPr>
          </a:lstStyle>
          <a:p>
            <a:pPr lvl="0"/>
            <a:r>
              <a:rPr lang="en-US" noProof="0"/>
              <a:t>Click to add text</a:t>
            </a:r>
            <a:endParaRPr lang="en-US"/>
          </a:p>
        </p:txBody>
      </p:sp>
      <p:sp>
        <p:nvSpPr>
          <p:cNvPr id="8" name="Date Placeholder 7" hidden="1">
            <a:extLst>
              <a:ext uri="{FF2B5EF4-FFF2-40B4-BE49-F238E27FC236}">
                <a16:creationId xmlns:a16="http://schemas.microsoft.com/office/drawing/2014/main" id="{18F7EC97-F848-A956-CEB0-F6D6CBE1803D}"/>
              </a:ext>
            </a:extLst>
          </p:cNvPr>
          <p:cNvSpPr>
            <a:spLocks noGrp="1"/>
          </p:cNvSpPr>
          <p:nvPr>
            <p:ph type="dt" sz="half" idx="14"/>
          </p:nvPr>
        </p:nvSpPr>
        <p:spPr/>
        <p:txBody>
          <a:bodyPr/>
          <a:lstStyle/>
          <a:p>
            <a:fld id="{EC51E34C-41F0-4B37-90B8-AE2383378D89}" type="datetime3">
              <a:rPr lang="en-US" smtClean="0"/>
              <a:t>23 January 2025</a:t>
            </a:fld>
            <a:endParaRPr lang="en-US"/>
          </a:p>
        </p:txBody>
      </p:sp>
      <p:sp>
        <p:nvSpPr>
          <p:cNvPr id="9" name="Footer Placeholder 8" hidden="1">
            <a:extLst>
              <a:ext uri="{FF2B5EF4-FFF2-40B4-BE49-F238E27FC236}">
                <a16:creationId xmlns:a16="http://schemas.microsoft.com/office/drawing/2014/main" id="{CE63CBC1-72F1-DB39-C952-12A188EC9316}"/>
              </a:ext>
            </a:extLst>
          </p:cNvPr>
          <p:cNvSpPr>
            <a:spLocks noGrp="1"/>
          </p:cNvSpPr>
          <p:nvPr>
            <p:ph type="ftr" sz="quarter" idx="15"/>
          </p:nvPr>
        </p:nvSpPr>
        <p:spPr/>
        <p:txBody>
          <a:bodyPr/>
          <a:lstStyle/>
          <a:p>
            <a:endParaRPr lang="en-US"/>
          </a:p>
        </p:txBody>
      </p:sp>
      <p:sp>
        <p:nvSpPr>
          <p:cNvPr id="10" name="Slide Number Placeholder 9" hidden="1">
            <a:extLst>
              <a:ext uri="{FF2B5EF4-FFF2-40B4-BE49-F238E27FC236}">
                <a16:creationId xmlns:a16="http://schemas.microsoft.com/office/drawing/2014/main" id="{9CBF9A72-14BC-139F-C453-C97E033BBF1A}"/>
              </a:ext>
            </a:extLst>
          </p:cNvPr>
          <p:cNvSpPr>
            <a:spLocks noGrp="1"/>
          </p:cNvSpPr>
          <p:nvPr>
            <p:ph type="sldNum" sz="quarter" idx="16"/>
          </p:nvPr>
        </p:nvSpPr>
        <p:spPr/>
        <p:txBody>
          <a:bodyPr/>
          <a:lstStyle/>
          <a:p>
            <a:fld id="{23AA811B-2EBD-4900-905E-5BE206449611}" type="slidenum">
              <a:rPr lang="en-US" smtClean="0"/>
              <a:pPr/>
              <a:t>‹#›</a:t>
            </a:fld>
            <a:endParaRPr lang="en-US"/>
          </a:p>
        </p:txBody>
      </p:sp>
      <p:sp>
        <p:nvSpPr>
          <p:cNvPr id="2" name="Text Placeholder 1">
            <a:extLst>
              <a:ext uri="{FF2B5EF4-FFF2-40B4-BE49-F238E27FC236}">
                <a16:creationId xmlns:a16="http://schemas.microsoft.com/office/drawing/2014/main" id="{7DBAA447-6E8A-777A-65F8-95E2FE54018A}"/>
              </a:ext>
            </a:extLst>
          </p:cNvPr>
          <p:cNvSpPr>
            <a:spLocks noGrp="1"/>
          </p:cNvSpPr>
          <p:nvPr>
            <p:ph type="body" sz="quarter" idx="29" hasCustomPrompt="1"/>
          </p:nvPr>
        </p:nvSpPr>
        <p:spPr>
          <a:xfrm>
            <a:off x="7646444" y="2144112"/>
            <a:ext cx="3840000" cy="2837609"/>
          </a:xfrm>
          <a:custGeom>
            <a:avLst/>
            <a:gdLst>
              <a:gd name="connsiteX0" fmla="*/ 0 w 2160000"/>
              <a:gd name="connsiteY0" fmla="*/ 0 h 3960000"/>
              <a:gd name="connsiteX1" fmla="*/ 1811986 w 2160000"/>
              <a:gd name="connsiteY1" fmla="*/ 0 h 3960000"/>
              <a:gd name="connsiteX2" fmla="*/ 2160000 w 2160000"/>
              <a:gd name="connsiteY2" fmla="*/ 0 h 3960000"/>
              <a:gd name="connsiteX3" fmla="*/ 2160000 w 2160000"/>
              <a:gd name="connsiteY3" fmla="*/ 3621686 h 3960000"/>
              <a:gd name="connsiteX4" fmla="*/ 2153772 w 2160000"/>
              <a:gd name="connsiteY4" fmla="*/ 3683000 h 3960000"/>
              <a:gd name="connsiteX5" fmla="*/ 1882099 w 2160000"/>
              <a:gd name="connsiteY5" fmla="*/ 3954704 h 3960000"/>
              <a:gd name="connsiteX6" fmla="*/ 1829970 w 2160000"/>
              <a:gd name="connsiteY6" fmla="*/ 3960000 h 3960000"/>
              <a:gd name="connsiteX7" fmla="*/ 0 w 2160000"/>
              <a:gd name="connsiteY7" fmla="*/ 396000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960000">
                <a:moveTo>
                  <a:pt x="0" y="0"/>
                </a:moveTo>
                <a:lnTo>
                  <a:pt x="1811986" y="0"/>
                </a:lnTo>
                <a:lnTo>
                  <a:pt x="2160000" y="0"/>
                </a:lnTo>
                <a:lnTo>
                  <a:pt x="2160000" y="3621686"/>
                </a:lnTo>
                <a:lnTo>
                  <a:pt x="2153772" y="3683000"/>
                </a:lnTo>
                <a:cubicBezTo>
                  <a:pt x="2125778" y="3818934"/>
                  <a:pt x="2018085" y="3926691"/>
                  <a:pt x="1882099" y="3954704"/>
                </a:cubicBezTo>
                <a:lnTo>
                  <a:pt x="1829970" y="3960000"/>
                </a:lnTo>
                <a:lnTo>
                  <a:pt x="0" y="3960000"/>
                </a:lnTo>
                <a:close/>
              </a:path>
            </a:pathLst>
          </a:custGeom>
          <a:solidFill>
            <a:srgbClr val="F4F4F4"/>
          </a:solidFill>
        </p:spPr>
        <p:txBody>
          <a:bodyPr wrap="square" lIns="360000" tIns="360000" rIns="360000" bIns="360000">
            <a:spAutoFit/>
          </a:bodyPr>
          <a:lstStyle>
            <a:lvl1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1pPr>
            <a:lvl2pPr marL="0" indent="0">
              <a:lnSpc>
                <a:spcPct val="125000"/>
              </a:lnSpc>
              <a:spcBef>
                <a:spcPts val="0"/>
              </a:spcBef>
              <a:spcAft>
                <a:spcPts val="450"/>
              </a:spcAft>
              <a:buFont typeface="Arial" panose="020B0604020202020204" pitchFamily="34" charset="0"/>
              <a:buChar char="​"/>
              <a:defRPr sz="2100" b="1">
                <a:solidFill>
                  <a:srgbClr val="0033FF"/>
                </a:solidFill>
                <a:latin typeface="+mn-lt"/>
              </a:defRPr>
            </a:lvl2pPr>
            <a:lvl3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3pPr>
            <a:lvl4pPr marL="0" indent="0">
              <a:lnSpc>
                <a:spcPct val="125000"/>
              </a:lnSpc>
              <a:spcBef>
                <a:spcPts val="0"/>
              </a:spcBef>
              <a:spcAft>
                <a:spcPts val="450"/>
              </a:spcAft>
              <a:buFont typeface="Arial" panose="020B0604020202020204" pitchFamily="34" charset="0"/>
              <a:buChar char="​"/>
              <a:defRPr sz="2100" b="1">
                <a:solidFill>
                  <a:srgbClr val="0033FF"/>
                </a:solidFill>
                <a:latin typeface="+mn-lt"/>
              </a:defRPr>
            </a:lvl4pPr>
            <a:lvl5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5pPr>
            <a:lvl6pPr marL="0" indent="0">
              <a:lnSpc>
                <a:spcPct val="125000"/>
              </a:lnSpc>
              <a:spcBef>
                <a:spcPts val="0"/>
              </a:spcBef>
              <a:spcAft>
                <a:spcPts val="450"/>
              </a:spcAft>
              <a:buFont typeface="Arial" panose="020B0604020202020204" pitchFamily="34" charset="0"/>
              <a:buChar char="​"/>
              <a:defRPr sz="2100" b="1">
                <a:solidFill>
                  <a:srgbClr val="0033FF"/>
                </a:solidFill>
                <a:latin typeface="+mn-lt"/>
              </a:defRPr>
            </a:lvl6pPr>
            <a:lvl7pPr marL="0" indent="0">
              <a:lnSpc>
                <a:spcPct val="90000"/>
              </a:lnSpc>
              <a:spcBef>
                <a:spcPts val="0"/>
              </a:spcBef>
              <a:spcAft>
                <a:spcPts val="450"/>
              </a:spcAft>
              <a:buFont typeface="Arial" panose="020B0604020202020204" pitchFamily="34" charset="0"/>
              <a:buNone/>
              <a:defRPr sz="750" b="0">
                <a:solidFill>
                  <a:srgbClr val="110081"/>
                </a:solidFill>
                <a:latin typeface="+mn-lt"/>
              </a:defRPr>
            </a:lvl7pPr>
            <a:lvl8pPr marL="0" indent="0">
              <a:lnSpc>
                <a:spcPct val="125000"/>
              </a:lnSpc>
              <a:spcBef>
                <a:spcPts val="0"/>
              </a:spcBef>
              <a:spcAft>
                <a:spcPts val="450"/>
              </a:spcAft>
              <a:buFont typeface="Arial" panose="020B0604020202020204" pitchFamily="34" charset="0"/>
              <a:buNone/>
              <a:defRPr sz="2100" b="1">
                <a:solidFill>
                  <a:srgbClr val="0033FF"/>
                </a:solidFill>
                <a:latin typeface="+mn-lt"/>
              </a:defRPr>
            </a:lvl8pPr>
            <a:lvl9pPr marL="0" indent="0">
              <a:lnSpc>
                <a:spcPct val="90000"/>
              </a:lnSpc>
              <a:spcBef>
                <a:spcPts val="0"/>
              </a:spcBef>
              <a:spcAft>
                <a:spcPts val="450"/>
              </a:spcAft>
              <a:buFont typeface="Arial" panose="020B0604020202020204" pitchFamily="34" charset="0"/>
              <a:buChar char="​"/>
              <a:defRPr sz="750" b="0">
                <a:solidFill>
                  <a:srgbClr val="110081"/>
                </a:solidFill>
                <a:latin typeface="+mn-lt"/>
              </a:defRPr>
            </a:lvl9pPr>
          </a:lstStyle>
          <a:p>
            <a:pPr lvl="0"/>
            <a:r>
              <a:rPr lang="en-US" noProof="0"/>
              <a:t>Click to add text                                                              Press ENTER then TAB to view next text style                    Press SHIFT+TAB to view previous text style.                     The box grows with the text</a:t>
            </a:r>
            <a:endParaRPr lang="en-US"/>
          </a:p>
          <a:p>
            <a:pPr lvl="1"/>
            <a:r>
              <a:rPr lang="en-US" noProof="0"/>
              <a:t>2</a:t>
            </a:r>
            <a:endParaRPr lang="en-US"/>
          </a:p>
          <a:p>
            <a:pPr lvl="2"/>
            <a:r>
              <a:rPr lang="en-US" noProof="0"/>
              <a:t>Third level</a:t>
            </a:r>
            <a:endParaRPr lang="en-US"/>
          </a:p>
          <a:p>
            <a:pPr lvl="3"/>
            <a:r>
              <a:rPr lang="en-US" noProof="0"/>
              <a:t>4</a:t>
            </a:r>
            <a:endParaRPr lang="en-US"/>
          </a:p>
          <a:p>
            <a:pPr lvl="4"/>
            <a:r>
              <a:rPr lang="en-US" noProof="0"/>
              <a:t>Fifth level</a:t>
            </a:r>
            <a:endParaRPr lang="en-US"/>
          </a:p>
          <a:p>
            <a:pPr lvl="5"/>
            <a:r>
              <a:rPr lang="en-US" noProof="0"/>
              <a:t>6</a:t>
            </a:r>
            <a:endParaRPr lang="en-US"/>
          </a:p>
        </p:txBody>
      </p:sp>
    </p:spTree>
    <p:extLst>
      <p:ext uri="{BB962C8B-B14F-4D97-AF65-F5344CB8AC3E}">
        <p14:creationId xmlns:p14="http://schemas.microsoft.com/office/powerpoint/2010/main" val="2467897244"/>
      </p:ext>
    </p:extLst>
  </p:cSld>
  <p:clrMapOvr>
    <a:masterClrMapping/>
  </p:clrMapOvr>
  <p:extLst>
    <p:ext uri="{DCECCB84-F9BA-43D5-87BE-67443E8EF086}">
      <p15:sldGuideLst xmlns:p15="http://schemas.microsoft.com/office/powerpoint/2012/main">
        <p15:guide id="2" orient="horz" pos="1801">
          <p15:clr>
            <a:srgbClr val="A4A3A4"/>
          </p15:clr>
        </p15:guide>
        <p15:guide id="3" orient="horz" pos="4574">
          <p15:clr>
            <a:srgbClr val="A4A3A4"/>
          </p15:clr>
        </p15:guide>
        <p15:guide id="4" orient="horz" pos="949">
          <p15:clr>
            <a:srgbClr val="A4A3A4"/>
          </p15:clr>
        </p15:guide>
        <p15:guide id="5" orient="horz" pos="4356">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Dynamic legal" descr="{&quot;templafy&quot;:{&quot;id&quot;:&quot;b694d333-f021-4d71-81b0-da17866b6abb&quot;}}">
            <a:extLst>
              <a:ext uri="{FF2B5EF4-FFF2-40B4-BE49-F238E27FC236}">
                <a16:creationId xmlns:a16="http://schemas.microsoft.com/office/drawing/2014/main" id="{4E6F3055-D03B-FCF0-B2FB-D2332CA98A7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2024 Cigna Healthcare</a:t>
            </a:r>
          </a:p>
        </p:txBody>
      </p:sp>
      <p:sp>
        <p:nvSpPr>
          <p:cNvPr id="20" name="Dynmic Internal use only" descr="{&quot;templafy&quot;:{&quot;id&quot;:&quot;3b6341fe-9c9f-4afd-8766-71fed6b8a588&quot;}}" title="Form.Cigna_Confidentiality.Cigna_healthcareConfidentiality">
            <a:extLst>
              <a:ext uri="{FF2B5EF4-FFF2-40B4-BE49-F238E27FC236}">
                <a16:creationId xmlns:a16="http://schemas.microsoft.com/office/drawing/2014/main" id="{15DBACD7-E492-5845-35EF-5BDAB455812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en-US" sz="1000" kern="1200" noProof="0">
                <a:solidFill>
                  <a:srgbClr val="FFFFFF"/>
                </a:solidFill>
                <a:latin typeface="Arial Narrow" panose="020B0606020202030204" pitchFamily="34" charset="0"/>
                <a:ea typeface="+mn-ea"/>
                <a:cs typeface="+mn-cs"/>
              </a:rPr>
              <a:t>Internal use only</a:t>
            </a: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5826491" cy="3553199"/>
          </a:xfrm>
          <a:noFill/>
        </p:spPr>
        <p:txBody>
          <a:bodyPr anchor="ctr" anchorCtr="0"/>
          <a:lstStyle>
            <a:lvl1pPr algn="l">
              <a:lnSpc>
                <a:spcPct val="83000"/>
              </a:lnSpc>
              <a:defRPr sz="5400">
                <a:solidFill>
                  <a:schemeClr val="tx1"/>
                </a:solidFill>
              </a:defRPr>
            </a:lvl1pPr>
          </a:lstStyle>
          <a:p>
            <a:r>
              <a:rPr lang="en-US"/>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5826491"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a:t>Click to add subtitle</a:t>
            </a:r>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817F6675-2FC1-4687-9791-F3C579ADC9B0}" type="datetime4">
              <a:rPr lang="en-US" smtClean="0"/>
              <a:t>January 23, 2025</a:t>
            </a:fld>
            <a:endParaRPr lang="en-US"/>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6415511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27.xml"/><Relationship Id="rId21" Type="http://schemas.openxmlformats.org/officeDocument/2006/relationships/slideLayout" Target="../slideLayouts/slideLayout22.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63" Type="http://schemas.openxmlformats.org/officeDocument/2006/relationships/slideLayout" Target="../slideLayouts/slideLayout64.xml"/><Relationship Id="rId68" Type="http://schemas.openxmlformats.org/officeDocument/2006/relationships/slideLayout" Target="../slideLayouts/slideLayout69.xml"/><Relationship Id="rId84" Type="http://schemas.openxmlformats.org/officeDocument/2006/relationships/slideLayout" Target="../slideLayouts/slideLayout85.xml"/><Relationship Id="rId89" Type="http://schemas.openxmlformats.org/officeDocument/2006/relationships/theme" Target="../theme/theme2.xml"/><Relationship Id="rId112" Type="http://schemas.openxmlformats.org/officeDocument/2006/relationships/tags" Target="../tags/tag24.xml"/><Relationship Id="rId16" Type="http://schemas.openxmlformats.org/officeDocument/2006/relationships/slideLayout" Target="../slideLayouts/slideLayout17.xml"/><Relationship Id="rId107" Type="http://schemas.openxmlformats.org/officeDocument/2006/relationships/tags" Target="../tags/tag19.xml"/><Relationship Id="rId11" Type="http://schemas.openxmlformats.org/officeDocument/2006/relationships/slideLayout" Target="../slideLayouts/slideLayout12.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53" Type="http://schemas.openxmlformats.org/officeDocument/2006/relationships/slideLayout" Target="../slideLayouts/slideLayout54.xml"/><Relationship Id="rId58" Type="http://schemas.openxmlformats.org/officeDocument/2006/relationships/slideLayout" Target="../slideLayouts/slideLayout59.xml"/><Relationship Id="rId74" Type="http://schemas.openxmlformats.org/officeDocument/2006/relationships/slideLayout" Target="../slideLayouts/slideLayout75.xml"/><Relationship Id="rId79" Type="http://schemas.openxmlformats.org/officeDocument/2006/relationships/slideLayout" Target="../slideLayouts/slideLayout80.xml"/><Relationship Id="rId102" Type="http://schemas.openxmlformats.org/officeDocument/2006/relationships/tags" Target="../tags/tag14.xml"/><Relationship Id="rId5" Type="http://schemas.openxmlformats.org/officeDocument/2006/relationships/slideLayout" Target="../slideLayouts/slideLayout6.xml"/><Relationship Id="rId90" Type="http://schemas.openxmlformats.org/officeDocument/2006/relationships/tags" Target="../tags/tag2.xml"/><Relationship Id="rId95" Type="http://schemas.openxmlformats.org/officeDocument/2006/relationships/tags" Target="../tags/tag7.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64" Type="http://schemas.openxmlformats.org/officeDocument/2006/relationships/slideLayout" Target="../slideLayouts/slideLayout65.xml"/><Relationship Id="rId69" Type="http://schemas.openxmlformats.org/officeDocument/2006/relationships/slideLayout" Target="../slideLayouts/slideLayout70.xml"/><Relationship Id="rId113" Type="http://schemas.openxmlformats.org/officeDocument/2006/relationships/image" Target="../media/image6.png"/><Relationship Id="rId80" Type="http://schemas.openxmlformats.org/officeDocument/2006/relationships/slideLayout" Target="../slideLayouts/slideLayout81.xml"/><Relationship Id="rId85" Type="http://schemas.openxmlformats.org/officeDocument/2006/relationships/slideLayout" Target="../slideLayouts/slideLayout86.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59" Type="http://schemas.openxmlformats.org/officeDocument/2006/relationships/slideLayout" Target="../slideLayouts/slideLayout60.xml"/><Relationship Id="rId103" Type="http://schemas.openxmlformats.org/officeDocument/2006/relationships/tags" Target="../tags/tag15.xml"/><Relationship Id="rId108" Type="http://schemas.openxmlformats.org/officeDocument/2006/relationships/tags" Target="../tags/tag20.xml"/><Relationship Id="rId54" Type="http://schemas.openxmlformats.org/officeDocument/2006/relationships/slideLayout" Target="../slideLayouts/slideLayout55.xml"/><Relationship Id="rId70" Type="http://schemas.openxmlformats.org/officeDocument/2006/relationships/slideLayout" Target="../slideLayouts/slideLayout71.xml"/><Relationship Id="rId75" Type="http://schemas.openxmlformats.org/officeDocument/2006/relationships/slideLayout" Target="../slideLayouts/slideLayout76.xml"/><Relationship Id="rId91" Type="http://schemas.openxmlformats.org/officeDocument/2006/relationships/tags" Target="../tags/tag3.xml"/><Relationship Id="rId96" Type="http://schemas.openxmlformats.org/officeDocument/2006/relationships/tags" Target="../tags/tag8.xml"/><Relationship Id="rId1" Type="http://schemas.openxmlformats.org/officeDocument/2006/relationships/slideLayout" Target="../slideLayouts/slideLayout2.xml"/><Relationship Id="rId6" Type="http://schemas.openxmlformats.org/officeDocument/2006/relationships/slideLayout" Target="../slideLayouts/slideLayout7.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slideLayout" Target="../slideLayouts/slideLayout50.xml"/><Relationship Id="rId57" Type="http://schemas.openxmlformats.org/officeDocument/2006/relationships/slideLayout" Target="../slideLayouts/slideLayout58.xml"/><Relationship Id="rId106" Type="http://schemas.openxmlformats.org/officeDocument/2006/relationships/tags" Target="../tags/tag18.xml"/><Relationship Id="rId114" Type="http://schemas.openxmlformats.org/officeDocument/2006/relationships/image" Target="../media/image7.svg"/><Relationship Id="rId10" Type="http://schemas.openxmlformats.org/officeDocument/2006/relationships/slideLayout" Target="../slideLayouts/slideLayout11.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52" Type="http://schemas.openxmlformats.org/officeDocument/2006/relationships/slideLayout" Target="../slideLayouts/slideLayout53.xml"/><Relationship Id="rId60" Type="http://schemas.openxmlformats.org/officeDocument/2006/relationships/slideLayout" Target="../slideLayouts/slideLayout61.xml"/><Relationship Id="rId65" Type="http://schemas.openxmlformats.org/officeDocument/2006/relationships/slideLayout" Target="../slideLayouts/slideLayout66.xml"/><Relationship Id="rId73" Type="http://schemas.openxmlformats.org/officeDocument/2006/relationships/slideLayout" Target="../slideLayouts/slideLayout74.xml"/><Relationship Id="rId78" Type="http://schemas.openxmlformats.org/officeDocument/2006/relationships/slideLayout" Target="../slideLayouts/slideLayout79.xml"/><Relationship Id="rId81" Type="http://schemas.openxmlformats.org/officeDocument/2006/relationships/slideLayout" Target="../slideLayouts/slideLayout82.xml"/><Relationship Id="rId86" Type="http://schemas.openxmlformats.org/officeDocument/2006/relationships/slideLayout" Target="../slideLayouts/slideLayout87.xml"/><Relationship Id="rId94" Type="http://schemas.openxmlformats.org/officeDocument/2006/relationships/tags" Target="../tags/tag6.xml"/><Relationship Id="rId99" Type="http://schemas.openxmlformats.org/officeDocument/2006/relationships/tags" Target="../tags/tag11.xml"/><Relationship Id="rId101" Type="http://schemas.openxmlformats.org/officeDocument/2006/relationships/tags" Target="../tags/tag1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9" Type="http://schemas.openxmlformats.org/officeDocument/2006/relationships/slideLayout" Target="../slideLayouts/slideLayout40.xml"/><Relationship Id="rId109" Type="http://schemas.openxmlformats.org/officeDocument/2006/relationships/tags" Target="../tags/tag21.xml"/><Relationship Id="rId34" Type="http://schemas.openxmlformats.org/officeDocument/2006/relationships/slideLayout" Target="../slideLayouts/slideLayout35.xml"/><Relationship Id="rId50" Type="http://schemas.openxmlformats.org/officeDocument/2006/relationships/slideLayout" Target="../slideLayouts/slideLayout51.xml"/><Relationship Id="rId55" Type="http://schemas.openxmlformats.org/officeDocument/2006/relationships/slideLayout" Target="../slideLayouts/slideLayout56.xml"/><Relationship Id="rId76" Type="http://schemas.openxmlformats.org/officeDocument/2006/relationships/slideLayout" Target="../slideLayouts/slideLayout77.xml"/><Relationship Id="rId97" Type="http://schemas.openxmlformats.org/officeDocument/2006/relationships/tags" Target="../tags/tag9.xml"/><Relationship Id="rId104" Type="http://schemas.openxmlformats.org/officeDocument/2006/relationships/tags" Target="../tags/tag16.xml"/><Relationship Id="rId7" Type="http://schemas.openxmlformats.org/officeDocument/2006/relationships/slideLayout" Target="../slideLayouts/slideLayout8.xml"/><Relationship Id="rId71" Type="http://schemas.openxmlformats.org/officeDocument/2006/relationships/slideLayout" Target="../slideLayouts/slideLayout72.xml"/><Relationship Id="rId92" Type="http://schemas.openxmlformats.org/officeDocument/2006/relationships/tags" Target="../tags/tag4.xml"/><Relationship Id="rId2" Type="http://schemas.openxmlformats.org/officeDocument/2006/relationships/slideLayout" Target="../slideLayouts/slideLayout3.xml"/><Relationship Id="rId29" Type="http://schemas.openxmlformats.org/officeDocument/2006/relationships/slideLayout" Target="../slideLayouts/slideLayout30.xml"/><Relationship Id="rId24" Type="http://schemas.openxmlformats.org/officeDocument/2006/relationships/slideLayout" Target="../slideLayouts/slideLayout25.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66" Type="http://schemas.openxmlformats.org/officeDocument/2006/relationships/slideLayout" Target="../slideLayouts/slideLayout67.xml"/><Relationship Id="rId87" Type="http://schemas.openxmlformats.org/officeDocument/2006/relationships/slideLayout" Target="../slideLayouts/slideLayout88.xml"/><Relationship Id="rId110" Type="http://schemas.openxmlformats.org/officeDocument/2006/relationships/tags" Target="../tags/tag22.xml"/><Relationship Id="rId61" Type="http://schemas.openxmlformats.org/officeDocument/2006/relationships/slideLayout" Target="../slideLayouts/slideLayout62.xml"/><Relationship Id="rId82" Type="http://schemas.openxmlformats.org/officeDocument/2006/relationships/slideLayout" Target="../slideLayouts/slideLayout83.xml"/><Relationship Id="rId19" Type="http://schemas.openxmlformats.org/officeDocument/2006/relationships/slideLayout" Target="../slideLayouts/slideLayout20.xml"/><Relationship Id="rId14" Type="http://schemas.openxmlformats.org/officeDocument/2006/relationships/slideLayout" Target="../slideLayouts/slideLayout15.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56" Type="http://schemas.openxmlformats.org/officeDocument/2006/relationships/slideLayout" Target="../slideLayouts/slideLayout57.xml"/><Relationship Id="rId77" Type="http://schemas.openxmlformats.org/officeDocument/2006/relationships/slideLayout" Target="../slideLayouts/slideLayout78.xml"/><Relationship Id="rId100" Type="http://schemas.openxmlformats.org/officeDocument/2006/relationships/tags" Target="../tags/tag12.xml"/><Relationship Id="rId105" Type="http://schemas.openxmlformats.org/officeDocument/2006/relationships/tags" Target="../tags/tag17.xml"/><Relationship Id="rId8" Type="http://schemas.openxmlformats.org/officeDocument/2006/relationships/slideLayout" Target="../slideLayouts/slideLayout9.xml"/><Relationship Id="rId51" Type="http://schemas.openxmlformats.org/officeDocument/2006/relationships/slideLayout" Target="../slideLayouts/slideLayout52.xml"/><Relationship Id="rId72" Type="http://schemas.openxmlformats.org/officeDocument/2006/relationships/slideLayout" Target="../slideLayouts/slideLayout73.xml"/><Relationship Id="rId93" Type="http://schemas.openxmlformats.org/officeDocument/2006/relationships/tags" Target="../tags/tag5.xml"/><Relationship Id="rId98" Type="http://schemas.openxmlformats.org/officeDocument/2006/relationships/tags" Target="../tags/tag10.xml"/><Relationship Id="rId3" Type="http://schemas.openxmlformats.org/officeDocument/2006/relationships/slideLayout" Target="../slideLayouts/slideLayout4.xml"/><Relationship Id="rId25" Type="http://schemas.openxmlformats.org/officeDocument/2006/relationships/slideLayout" Target="../slideLayouts/slideLayout26.xml"/><Relationship Id="rId46" Type="http://schemas.openxmlformats.org/officeDocument/2006/relationships/slideLayout" Target="../slideLayouts/slideLayout47.xml"/><Relationship Id="rId67" Type="http://schemas.openxmlformats.org/officeDocument/2006/relationships/slideLayout" Target="../slideLayouts/slideLayout68.xml"/><Relationship Id="rId20" Type="http://schemas.openxmlformats.org/officeDocument/2006/relationships/slideLayout" Target="../slideLayouts/slideLayout21.xml"/><Relationship Id="rId41" Type="http://schemas.openxmlformats.org/officeDocument/2006/relationships/slideLayout" Target="../slideLayouts/slideLayout42.xml"/><Relationship Id="rId62" Type="http://schemas.openxmlformats.org/officeDocument/2006/relationships/slideLayout" Target="../slideLayouts/slideLayout63.xml"/><Relationship Id="rId83" Type="http://schemas.openxmlformats.org/officeDocument/2006/relationships/slideLayout" Target="../slideLayouts/slideLayout84.xml"/><Relationship Id="rId88" Type="http://schemas.openxmlformats.org/officeDocument/2006/relationships/slideLayout" Target="../slideLayouts/slideLayout89.xml"/><Relationship Id="rId111"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Dynamic legal" descr="{&quot;templafy&quot;:{&quot;id&quot;:&quot;a80d4bec-2344-471a-85dd-8f8e5dd21a30&quot;}}">
            <a:extLst>
              <a:ext uri="{FF2B5EF4-FFF2-40B4-BE49-F238E27FC236}">
                <a16:creationId xmlns:a16="http://schemas.microsoft.com/office/drawing/2014/main" id="{53A152B0-E253-2F40-7F90-609EC7560AA2}"/>
              </a:ext>
            </a:extLst>
          </p:cNvPr>
          <p:cNvSpPr txBox="1"/>
          <p:nvPr userDrawn="1"/>
        </p:nvSpPr>
        <p:spPr>
          <a:xfrm>
            <a:off x="0"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Use and distribution limited solely to authorized personnel. © </a:t>
            </a:r>
            <a:fld id="{AEC3F974-81E5-4F5A-9CAB-DADFE8A7C8D3}" type="datetimeyyyy">
              <a:rPr lang="en-US" sz="1000" smtClean="0">
                <a:solidFill>
                  <a:srgbClr val="FFFFFF"/>
                </a:solidFill>
                <a:latin typeface="Arial Narrow" panose="020B0606020202030204" pitchFamily="34" charset="0"/>
              </a:rPr>
              <a:t>2025</a:t>
            </a:fld>
            <a:r>
              <a:rPr lang="en-US" sz="1000" dirty="0">
                <a:solidFill>
                  <a:srgbClr val="FFFFFF"/>
                </a:solidFill>
                <a:latin typeface="Arial Narrow" panose="020B0606020202030204" pitchFamily="34" charset="0"/>
              </a:rPr>
              <a:t> The Cigna Group</a:t>
            </a:r>
          </a:p>
        </p:txBody>
      </p:sp>
      <p:pic>
        <p:nvPicPr>
          <p:cNvPr id="17" name="Picture 16" descr="A blue and green circle with white text&#10;&#10;Description automatically generated">
            <a:extLst>
              <a:ext uri="{FF2B5EF4-FFF2-40B4-BE49-F238E27FC236}">
                <a16:creationId xmlns:a16="http://schemas.microsoft.com/office/drawing/2014/main" id="{94EDF834-F24A-570F-84D9-D48A30A1A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599" y="3367657"/>
            <a:ext cx="3200400" cy="1801608"/>
          </a:xfrm>
          <a:prstGeom prst="rect">
            <a:avLst/>
          </a:prstGeom>
        </p:spPr>
      </p:pic>
      <p:pic>
        <p:nvPicPr>
          <p:cNvPr id="19" name="Picture 18" descr="A blue background with a blue flower&#10;&#10;Description automatically generated">
            <a:extLst>
              <a:ext uri="{FF2B5EF4-FFF2-40B4-BE49-F238E27FC236}">
                <a16:creationId xmlns:a16="http://schemas.microsoft.com/office/drawing/2014/main" id="{518E626E-90BA-7B39-13FF-9850C4FA51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5800" y="3367659"/>
            <a:ext cx="3200400" cy="1800571"/>
          </a:xfrm>
          <a:prstGeom prst="rect">
            <a:avLst/>
          </a:prstGeom>
        </p:spPr>
      </p:pic>
      <p:pic>
        <p:nvPicPr>
          <p:cNvPr id="21" name="Picture 20" descr="A green and white text on a blue background&#10;&#10;Description automatically generated">
            <a:extLst>
              <a:ext uri="{FF2B5EF4-FFF2-40B4-BE49-F238E27FC236}">
                <a16:creationId xmlns:a16="http://schemas.microsoft.com/office/drawing/2014/main" id="{6521739A-7729-9ED2-A9CD-A230F57A7E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37001" y="3367658"/>
            <a:ext cx="3200400" cy="1799654"/>
          </a:xfrm>
          <a:prstGeom prst="rect">
            <a:avLst/>
          </a:prstGeom>
        </p:spPr>
      </p:pic>
      <p:sp>
        <p:nvSpPr>
          <p:cNvPr id="22" name="TextBox 21">
            <a:extLst>
              <a:ext uri="{FF2B5EF4-FFF2-40B4-BE49-F238E27FC236}">
                <a16:creationId xmlns:a16="http://schemas.microsoft.com/office/drawing/2014/main" id="{F6D21AE3-0B22-17CB-F7DD-3E1487181A6F}"/>
              </a:ext>
            </a:extLst>
          </p:cNvPr>
          <p:cNvSpPr txBox="1"/>
          <p:nvPr userDrawn="1"/>
        </p:nvSpPr>
        <p:spPr>
          <a:xfrm>
            <a:off x="851950" y="5251055"/>
            <a:ext cx="3316799" cy="276999"/>
          </a:xfrm>
          <a:prstGeom prst="rect">
            <a:avLst/>
          </a:prstGeom>
          <a:noFill/>
        </p:spPr>
        <p:txBody>
          <a:bodyPr wrap="square" rtlCol="0">
            <a:spAutoFit/>
          </a:bodyPr>
          <a:lstStyle/>
          <a:p>
            <a:r>
              <a:rPr lang="en-US" sz="1200" b="1" dirty="0">
                <a:solidFill>
                  <a:schemeClr val="tx2"/>
                </a:solidFill>
                <a:latin typeface="Verdana" panose="020B0604030504040204" pitchFamily="34" charset="0"/>
                <a:ea typeface="Verdana" panose="020B0604030504040204" pitchFamily="34" charset="0"/>
              </a:rPr>
              <a:t>The Cigna Group</a:t>
            </a:r>
          </a:p>
        </p:txBody>
      </p:sp>
      <p:sp>
        <p:nvSpPr>
          <p:cNvPr id="23" name="Title Placeholder 1">
            <a:extLst>
              <a:ext uri="{FF2B5EF4-FFF2-40B4-BE49-F238E27FC236}">
                <a16:creationId xmlns:a16="http://schemas.microsoft.com/office/drawing/2014/main" id="{219143BF-AC13-FB37-8DEB-97A7E1E9AF04}"/>
              </a:ext>
            </a:extLst>
          </p:cNvPr>
          <p:cNvSpPr txBox="1">
            <a:spLocks/>
          </p:cNvSpPr>
          <p:nvPr userDrawn="1"/>
        </p:nvSpPr>
        <p:spPr>
          <a:xfrm>
            <a:off x="838199" y="1495840"/>
            <a:ext cx="10756037" cy="642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Verdana" panose="020B0604030504040204" pitchFamily="34" charset="0"/>
                <a:ea typeface="Verdana" panose="020B0604030504040204" pitchFamily="34" charset="0"/>
                <a:cs typeface="Arial" panose="020B0604020202020204" pitchFamily="34" charset="0"/>
              </a:defRPr>
            </a:lvl1pPr>
          </a:lstStyle>
          <a:p>
            <a:r>
              <a:rPr lang="en-US" sz="1800" dirty="0"/>
              <a:t>Click “</a:t>
            </a:r>
            <a:r>
              <a:rPr lang="en-US" sz="1800" b="1" dirty="0"/>
              <a:t>Find Template” </a:t>
            </a:r>
            <a:r>
              <a:rPr lang="en-US" sz="1800" dirty="0"/>
              <a:t>from the top ribbon or within the Templafy task pane</a:t>
            </a:r>
            <a:br>
              <a:rPr lang="en-US" sz="1800" dirty="0"/>
            </a:br>
            <a:r>
              <a:rPr lang="en-US" sz="1800" dirty="0"/>
              <a:t>to use a branded template when creating content on behalf of the enterprise.</a:t>
            </a:r>
          </a:p>
        </p:txBody>
      </p:sp>
      <p:sp>
        <p:nvSpPr>
          <p:cNvPr id="24" name="TextBox 23">
            <a:extLst>
              <a:ext uri="{FF2B5EF4-FFF2-40B4-BE49-F238E27FC236}">
                <a16:creationId xmlns:a16="http://schemas.microsoft.com/office/drawing/2014/main" id="{98E612BE-4150-E7D7-D7D6-023E8F098228}"/>
              </a:ext>
            </a:extLst>
          </p:cNvPr>
          <p:cNvSpPr txBox="1"/>
          <p:nvPr userDrawn="1"/>
        </p:nvSpPr>
        <p:spPr>
          <a:xfrm>
            <a:off x="4386276" y="5251055"/>
            <a:ext cx="3316799" cy="276999"/>
          </a:xfrm>
          <a:prstGeom prst="rect">
            <a:avLst/>
          </a:prstGeom>
          <a:noFill/>
        </p:spPr>
        <p:txBody>
          <a:bodyPr wrap="square" rtlCol="0">
            <a:spAutoFit/>
          </a:bodyPr>
          <a:lstStyle/>
          <a:p>
            <a:r>
              <a:rPr lang="en-US" sz="1200" b="1" dirty="0">
                <a:solidFill>
                  <a:schemeClr val="tx2"/>
                </a:solidFill>
                <a:latin typeface="Verdana" panose="020B0604030504040204" pitchFamily="34" charset="0"/>
                <a:ea typeface="Verdana" panose="020B0604030504040204" pitchFamily="34" charset="0"/>
              </a:rPr>
              <a:t>Cigna Healthcare</a:t>
            </a:r>
          </a:p>
        </p:txBody>
      </p:sp>
      <p:sp>
        <p:nvSpPr>
          <p:cNvPr id="25" name="TextBox 24">
            <a:extLst>
              <a:ext uri="{FF2B5EF4-FFF2-40B4-BE49-F238E27FC236}">
                <a16:creationId xmlns:a16="http://schemas.microsoft.com/office/drawing/2014/main" id="{09E1445C-0B27-FA6C-2587-D5B90ECEB9EF}"/>
              </a:ext>
            </a:extLst>
          </p:cNvPr>
          <p:cNvSpPr txBox="1"/>
          <p:nvPr userDrawn="1"/>
        </p:nvSpPr>
        <p:spPr>
          <a:xfrm>
            <a:off x="7934352" y="5251055"/>
            <a:ext cx="3419448" cy="815608"/>
          </a:xfrm>
          <a:prstGeom prst="rect">
            <a:avLst/>
          </a:prstGeom>
          <a:noFill/>
        </p:spPr>
        <p:txBody>
          <a:bodyPr wrap="square" rtlCol="0">
            <a:spAutoFit/>
          </a:bodyPr>
          <a:lstStyle/>
          <a:p>
            <a:pPr>
              <a:spcAft>
                <a:spcPts val="600"/>
              </a:spcAft>
            </a:pPr>
            <a:r>
              <a:rPr lang="en-US" sz="1200" b="1" dirty="0">
                <a:solidFill>
                  <a:schemeClr val="tx2"/>
                </a:solidFill>
                <a:latin typeface="Verdana" panose="020B0604030504040204" pitchFamily="34" charset="0"/>
                <a:ea typeface="Verdana" panose="020B0604030504040204" pitchFamily="34" charset="0"/>
              </a:rPr>
              <a:t>Evernorth Health Services</a:t>
            </a:r>
          </a:p>
          <a:p>
            <a:r>
              <a:rPr lang="en-US" sz="1000" b="0" dirty="0">
                <a:solidFill>
                  <a:schemeClr val="tx2"/>
                </a:solidFill>
                <a:latin typeface="Verdana" panose="020B0604030504040204" pitchFamily="34" charset="0"/>
                <a:ea typeface="Verdana" panose="020B0604030504040204" pitchFamily="34" charset="0"/>
              </a:rPr>
              <a:t>(Including all sub-brands aligned to Evernorth; choose the Evernorth template then select</a:t>
            </a:r>
            <a:br>
              <a:rPr lang="en-US" sz="1000" b="0" dirty="0">
                <a:solidFill>
                  <a:schemeClr val="tx2"/>
                </a:solidFill>
                <a:latin typeface="Verdana" panose="020B0604030504040204" pitchFamily="34" charset="0"/>
                <a:ea typeface="Verdana" panose="020B0604030504040204" pitchFamily="34" charset="0"/>
              </a:rPr>
            </a:br>
            <a:r>
              <a:rPr lang="en-US" sz="1000" b="0" dirty="0">
                <a:solidFill>
                  <a:schemeClr val="tx2"/>
                </a:solidFill>
                <a:latin typeface="Verdana" panose="020B0604030504040204" pitchFamily="34" charset="0"/>
                <a:ea typeface="Verdana" panose="020B0604030504040204" pitchFamily="34" charset="0"/>
              </a:rPr>
              <a:t>the sub-brand)</a:t>
            </a:r>
          </a:p>
        </p:txBody>
      </p:sp>
      <p:pic>
        <p:nvPicPr>
          <p:cNvPr id="28" name="Picture 27" descr="A screenshot of a computer&#10;&#10;Description automatically generated">
            <a:extLst>
              <a:ext uri="{FF2B5EF4-FFF2-40B4-BE49-F238E27FC236}">
                <a16:creationId xmlns:a16="http://schemas.microsoft.com/office/drawing/2014/main" id="{6FF9BCC5-39CF-5C83-87FE-599B647D84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8198" y="2219872"/>
            <a:ext cx="1928027" cy="883997"/>
          </a:xfrm>
          <a:prstGeom prst="rect">
            <a:avLst/>
          </a:prstGeom>
        </p:spPr>
      </p:pic>
      <p:pic>
        <p:nvPicPr>
          <p:cNvPr id="30" name="Picture 29">
            <a:extLst>
              <a:ext uri="{FF2B5EF4-FFF2-40B4-BE49-F238E27FC236}">
                <a16:creationId xmlns:a16="http://schemas.microsoft.com/office/drawing/2014/main" id="{ED2C024C-8E15-D89E-960D-08CD7EB2C756}"/>
              </a:ext>
            </a:extLst>
          </p:cNvPr>
          <p:cNvPicPr>
            <a:picLocks noChangeAspect="1"/>
          </p:cNvPicPr>
          <p:nvPr userDrawn="1"/>
        </p:nvPicPr>
        <p:blipFill>
          <a:blip r:embed="rId7"/>
          <a:stretch>
            <a:fillRect/>
          </a:stretch>
        </p:blipFill>
        <p:spPr>
          <a:xfrm>
            <a:off x="678779" y="168531"/>
            <a:ext cx="10675021" cy="1322947"/>
          </a:xfrm>
          <a:prstGeom prst="rect">
            <a:avLst/>
          </a:prstGeom>
        </p:spPr>
      </p:pic>
      <p:sp>
        <p:nvSpPr>
          <p:cNvPr id="9" name="Rectangle 8">
            <a:extLst>
              <a:ext uri="{FF2B5EF4-FFF2-40B4-BE49-F238E27FC236}">
                <a16:creationId xmlns:a16="http://schemas.microsoft.com/office/drawing/2014/main" id="{C4D7A0CC-43E6-FF18-E024-685A3F6CAC23}"/>
              </a:ext>
            </a:extLst>
          </p:cNvPr>
          <p:cNvSpPr/>
          <p:nvPr userDrawn="1"/>
        </p:nvSpPr>
        <p:spPr>
          <a:xfrm>
            <a:off x="1395663" y="2440691"/>
            <a:ext cx="1045029" cy="256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3133698"/>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00" rtl="0" eaLnBrk="1" latinLnBrk="0" hangingPunct="1">
        <a:lnSpc>
          <a:spcPct val="90000"/>
        </a:lnSpc>
        <a:spcBef>
          <a:spcPct val="0"/>
        </a:spcBef>
        <a:buNone/>
        <a:defRPr sz="3200" b="1" kern="1200">
          <a:solidFill>
            <a:schemeClr val="tx2"/>
          </a:solidFill>
          <a:latin typeface="Verdana" panose="020B060403050404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90"/>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12" name="1-">
              <a:extLst>
                <a:ext uri="{FF2B5EF4-FFF2-40B4-BE49-F238E27FC236}">
                  <a16:creationId xmlns:a16="http://schemas.microsoft.com/office/drawing/2014/main" id="{881042B9-FC01-4F98-ACD8-49BC2F3E922C}"/>
                </a:ext>
              </a:extLst>
            </p:cNvPr>
            <p:cNvSpPr/>
            <p:nvPr userDrawn="1">
              <p:custDataLst>
                <p:tags r:id="rId91"/>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14" name="C">
              <a:extLst>
                <a:ext uri="{FF2B5EF4-FFF2-40B4-BE49-F238E27FC236}">
                  <a16:creationId xmlns:a16="http://schemas.microsoft.com/office/drawing/2014/main" id="{59C7C277-9424-433C-8660-29713F1B7FB3}"/>
                </a:ext>
              </a:extLst>
            </p:cNvPr>
            <p:cNvSpPr/>
            <p:nvPr userDrawn="1">
              <p:custDataLst>
                <p:tags r:id="rId92"/>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16" name="1">
              <a:extLst>
                <a:ext uri="{FF2B5EF4-FFF2-40B4-BE49-F238E27FC236}">
                  <a16:creationId xmlns:a16="http://schemas.microsoft.com/office/drawing/2014/main" id="{AD6D570A-8EAB-4316-A81F-BA83274CE3DF}"/>
                </a:ext>
              </a:extLst>
            </p:cNvPr>
            <p:cNvSpPr/>
            <p:nvPr userDrawn="1">
              <p:custDataLst>
                <p:tags r:id="rId93"/>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18" name="C">
              <a:extLst>
                <a:ext uri="{FF2B5EF4-FFF2-40B4-BE49-F238E27FC236}">
                  <a16:creationId xmlns:a16="http://schemas.microsoft.com/office/drawing/2014/main" id="{AF9B7D13-D0E0-4CE3-8CA5-02630940ED38}"/>
                </a:ext>
              </a:extLst>
            </p:cNvPr>
            <p:cNvSpPr/>
            <p:nvPr userDrawn="1">
              <p:custDataLst>
                <p:tags r:id="rId94"/>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20" name="1">
              <a:extLst>
                <a:ext uri="{FF2B5EF4-FFF2-40B4-BE49-F238E27FC236}">
                  <a16:creationId xmlns:a16="http://schemas.microsoft.com/office/drawing/2014/main" id="{033FDCAC-185D-4077-BE01-7E2E533BA124}"/>
                </a:ext>
              </a:extLst>
            </p:cNvPr>
            <p:cNvSpPr/>
            <p:nvPr userDrawn="1">
              <p:custDataLst>
                <p:tags r:id="rId95"/>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22" name="C">
              <a:extLst>
                <a:ext uri="{FF2B5EF4-FFF2-40B4-BE49-F238E27FC236}">
                  <a16:creationId xmlns:a16="http://schemas.microsoft.com/office/drawing/2014/main" id="{59D95ABC-476B-43DD-B11D-841FD1CCCE12}"/>
                </a:ext>
              </a:extLst>
            </p:cNvPr>
            <p:cNvSpPr/>
            <p:nvPr userDrawn="1">
              <p:custDataLst>
                <p:tags r:id="rId96"/>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24" name="1">
              <a:extLst>
                <a:ext uri="{FF2B5EF4-FFF2-40B4-BE49-F238E27FC236}">
                  <a16:creationId xmlns:a16="http://schemas.microsoft.com/office/drawing/2014/main" id="{5786BE75-81AB-4139-B2E5-FC8F4EB28B66}"/>
                </a:ext>
              </a:extLst>
            </p:cNvPr>
            <p:cNvSpPr/>
            <p:nvPr userDrawn="1">
              <p:custDataLst>
                <p:tags r:id="rId97"/>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26" name="C">
              <a:extLst>
                <a:ext uri="{FF2B5EF4-FFF2-40B4-BE49-F238E27FC236}">
                  <a16:creationId xmlns:a16="http://schemas.microsoft.com/office/drawing/2014/main" id="{129A9A3B-B084-4187-8ACA-4F0D6C08FE4E}"/>
                </a:ext>
              </a:extLst>
            </p:cNvPr>
            <p:cNvSpPr/>
            <p:nvPr userDrawn="1">
              <p:custDataLst>
                <p:tags r:id="rId98"/>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28" name="1">
              <a:extLst>
                <a:ext uri="{FF2B5EF4-FFF2-40B4-BE49-F238E27FC236}">
                  <a16:creationId xmlns:a16="http://schemas.microsoft.com/office/drawing/2014/main" id="{DEC24EF5-2922-409A-98A1-4BE1189C8532}"/>
                </a:ext>
              </a:extLst>
            </p:cNvPr>
            <p:cNvSpPr/>
            <p:nvPr userDrawn="1">
              <p:custDataLst>
                <p:tags r:id="rId99"/>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30" name="C">
              <a:extLst>
                <a:ext uri="{FF2B5EF4-FFF2-40B4-BE49-F238E27FC236}">
                  <a16:creationId xmlns:a16="http://schemas.microsoft.com/office/drawing/2014/main" id="{9E90051A-07FE-4055-B29A-3240854D0EDD}"/>
                </a:ext>
              </a:extLst>
            </p:cNvPr>
            <p:cNvSpPr/>
            <p:nvPr userDrawn="1">
              <p:custDataLst>
                <p:tags r:id="rId100"/>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32" name="1">
              <a:extLst>
                <a:ext uri="{FF2B5EF4-FFF2-40B4-BE49-F238E27FC236}">
                  <a16:creationId xmlns:a16="http://schemas.microsoft.com/office/drawing/2014/main" id="{A3700F78-6579-4287-82B2-6DFA45008FBC}"/>
                </a:ext>
              </a:extLst>
            </p:cNvPr>
            <p:cNvSpPr/>
            <p:nvPr userDrawn="1">
              <p:custDataLst>
                <p:tags r:id="rId101"/>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34" name="C">
              <a:extLst>
                <a:ext uri="{FF2B5EF4-FFF2-40B4-BE49-F238E27FC236}">
                  <a16:creationId xmlns:a16="http://schemas.microsoft.com/office/drawing/2014/main" id="{1DA00B94-1AAF-46A9-9411-BB34A0426C6A}"/>
                </a:ext>
              </a:extLst>
            </p:cNvPr>
            <p:cNvSpPr/>
            <p:nvPr userDrawn="1">
              <p:custDataLst>
                <p:tags r:id="rId102"/>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36" name="1">
              <a:extLst>
                <a:ext uri="{FF2B5EF4-FFF2-40B4-BE49-F238E27FC236}">
                  <a16:creationId xmlns:a16="http://schemas.microsoft.com/office/drawing/2014/main" id="{ECDF4EC4-C654-4CC0-A697-7C7F76265642}"/>
                </a:ext>
              </a:extLst>
            </p:cNvPr>
            <p:cNvSpPr/>
            <p:nvPr userDrawn="1">
              <p:custDataLst>
                <p:tags r:id="rId103"/>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38" name="C">
              <a:extLst>
                <a:ext uri="{FF2B5EF4-FFF2-40B4-BE49-F238E27FC236}">
                  <a16:creationId xmlns:a16="http://schemas.microsoft.com/office/drawing/2014/main" id="{6A79D1EE-D920-468B-9064-1E73DB948D90}"/>
                </a:ext>
              </a:extLst>
            </p:cNvPr>
            <p:cNvSpPr/>
            <p:nvPr userDrawn="1">
              <p:custDataLst>
                <p:tags r:id="rId104"/>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40" name="1">
              <a:extLst>
                <a:ext uri="{FF2B5EF4-FFF2-40B4-BE49-F238E27FC236}">
                  <a16:creationId xmlns:a16="http://schemas.microsoft.com/office/drawing/2014/main" id="{B375DE0F-1FC3-4AAD-B356-C9A3A482C506}"/>
                </a:ext>
              </a:extLst>
            </p:cNvPr>
            <p:cNvSpPr/>
            <p:nvPr userDrawn="1">
              <p:custDataLst>
                <p:tags r:id="rId105"/>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42" name="C">
              <a:extLst>
                <a:ext uri="{FF2B5EF4-FFF2-40B4-BE49-F238E27FC236}">
                  <a16:creationId xmlns:a16="http://schemas.microsoft.com/office/drawing/2014/main" id="{82A4A22E-F58E-400A-BF42-0B345083C2DA}"/>
                </a:ext>
              </a:extLst>
            </p:cNvPr>
            <p:cNvSpPr/>
            <p:nvPr userDrawn="1">
              <p:custDataLst>
                <p:tags r:id="rId106"/>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44" name="1">
              <a:extLst>
                <a:ext uri="{FF2B5EF4-FFF2-40B4-BE49-F238E27FC236}">
                  <a16:creationId xmlns:a16="http://schemas.microsoft.com/office/drawing/2014/main" id="{18F2331C-BB65-4FCB-BB33-C3286B6868D4}"/>
                </a:ext>
              </a:extLst>
            </p:cNvPr>
            <p:cNvSpPr/>
            <p:nvPr userDrawn="1">
              <p:custDataLst>
                <p:tags r:id="rId107"/>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46" name="C">
              <a:extLst>
                <a:ext uri="{FF2B5EF4-FFF2-40B4-BE49-F238E27FC236}">
                  <a16:creationId xmlns:a16="http://schemas.microsoft.com/office/drawing/2014/main" id="{0B31BD39-E957-4B61-99A5-4BA424B9346E}"/>
                </a:ext>
              </a:extLst>
            </p:cNvPr>
            <p:cNvSpPr/>
            <p:nvPr userDrawn="1">
              <p:custDataLst>
                <p:tags r:id="rId108"/>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48" name="1">
              <a:extLst>
                <a:ext uri="{FF2B5EF4-FFF2-40B4-BE49-F238E27FC236}">
                  <a16:creationId xmlns:a16="http://schemas.microsoft.com/office/drawing/2014/main" id="{51C7EEDE-B06B-4A00-9549-E9285576C892}"/>
                </a:ext>
              </a:extLst>
            </p:cNvPr>
            <p:cNvSpPr/>
            <p:nvPr userDrawn="1">
              <p:custDataLst>
                <p:tags r:id="rId109"/>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50" name="C">
              <a:extLst>
                <a:ext uri="{FF2B5EF4-FFF2-40B4-BE49-F238E27FC236}">
                  <a16:creationId xmlns:a16="http://schemas.microsoft.com/office/drawing/2014/main" id="{346FE888-2B04-40EA-9D03-3CBF808A53C4}"/>
                </a:ext>
              </a:extLst>
            </p:cNvPr>
            <p:cNvSpPr/>
            <p:nvPr userDrawn="1">
              <p:custDataLst>
                <p:tags r:id="rId110"/>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52" name="1">
              <a:extLst>
                <a:ext uri="{FF2B5EF4-FFF2-40B4-BE49-F238E27FC236}">
                  <a16:creationId xmlns:a16="http://schemas.microsoft.com/office/drawing/2014/main" id="{8ED580F1-63D4-4934-8F07-895D75D68EFC}"/>
                </a:ext>
              </a:extLst>
            </p:cNvPr>
            <p:cNvSpPr/>
            <p:nvPr userDrawn="1">
              <p:custDataLst>
                <p:tags r:id="rId111"/>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sp>
          <p:nvSpPr>
            <p:cNvPr id="54" name="C">
              <a:extLst>
                <a:ext uri="{FF2B5EF4-FFF2-40B4-BE49-F238E27FC236}">
                  <a16:creationId xmlns:a16="http://schemas.microsoft.com/office/drawing/2014/main" id="{64E6E6C5-4F17-4E72-A63A-4DC01755A9FF}"/>
                </a:ext>
              </a:extLst>
            </p:cNvPr>
            <p:cNvSpPr/>
            <p:nvPr userDrawn="1">
              <p:custDataLst>
                <p:tags r:id="rId112"/>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a:ln w="3175">
                    <a:noFill/>
                  </a:ln>
                  <a:solidFill>
                    <a:srgbClr val="FF0066"/>
                  </a:solidFill>
                </a:rPr>
                <a:t>1</a:t>
              </a:r>
              <a:endParaRPr lang="en-US"/>
            </a:p>
          </p:txBody>
        </p:sp>
      </p:grpSp>
      <p:sp>
        <p:nvSpPr>
          <p:cNvPr id="2" name="Dynamic legal" descr="{&quot;templafy&quot;:{&quot;id&quot;:&quot;73091381-b291-439b-b065-defa4ec51a14&quot;}}">
            <a:extLst>
              <a:ext uri="{FF2B5EF4-FFF2-40B4-BE49-F238E27FC236}">
                <a16:creationId xmlns:a16="http://schemas.microsoft.com/office/drawing/2014/main" id="{0893D05B-A6A8-D2E4-8BA6-4BD65C444FD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a:solidFill>
                  <a:srgbClr val="FFFFFF"/>
                </a:solidFill>
                <a:latin typeface="Arial Narrow" panose="020B0606020202030204" pitchFamily="34" charset="0"/>
              </a:rPr>
              <a:t>Confidential, unpublished property of Cigna Healthcare. Do not duplicate or distribute. Use and distribution limited solely to authorized personnel. © 2025 Cigna Healthcare</a:t>
            </a: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113">
            <a:extLst>
              <a:ext uri="{28A0092B-C50C-407E-A947-70E740481C1C}">
                <a14:useLocalDpi xmlns:a14="http://schemas.microsoft.com/office/drawing/2010/main" val="0"/>
              </a:ext>
              <a:ext uri="{96DAC541-7B7A-43D3-8B79-37D633B846F1}">
                <asvg:svgBlip xmlns:asvg="http://schemas.microsoft.com/office/drawing/2016/SVG/main" r:embed="rId114"/>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a:t>Level 1</a:t>
            </a:r>
            <a:endParaRPr lang="en-US"/>
          </a:p>
          <a:p>
            <a:pPr lvl="1"/>
            <a:r>
              <a:rPr lang="en-US" noProof="0"/>
              <a:t>Level 2</a:t>
            </a:r>
            <a:endParaRPr lang="en-US"/>
          </a:p>
          <a:p>
            <a:pPr lvl="2"/>
            <a:r>
              <a:rPr lang="en-US" noProof="0"/>
              <a:t>Level 3</a:t>
            </a:r>
            <a:endParaRPr lang="en-US"/>
          </a:p>
          <a:p>
            <a:pPr lvl="3"/>
            <a:r>
              <a:rPr lang="en-US" noProof="0"/>
              <a:t>Level 4, Header</a:t>
            </a:r>
            <a:endParaRPr lang="en-US"/>
          </a:p>
          <a:p>
            <a:pPr lvl="4"/>
            <a:r>
              <a:rPr lang="en-US" noProof="0"/>
              <a:t>Level 5, Body</a:t>
            </a:r>
            <a:endParaRPr lang="en-US"/>
          </a:p>
          <a:p>
            <a:pPr lvl="5"/>
            <a:r>
              <a:rPr lang="en-US" noProof="0"/>
              <a:t>Level 6</a:t>
            </a:r>
            <a:endParaRPr lang="en-US"/>
          </a:p>
          <a:p>
            <a:pPr lvl="6"/>
            <a:r>
              <a:rPr lang="en-US" noProof="0"/>
              <a:t>Level 7, Small Header</a:t>
            </a:r>
            <a:endParaRPr lang="en-US"/>
          </a:p>
          <a:p>
            <a:pPr lvl="7"/>
            <a:r>
              <a:rPr lang="en-US" noProof="0"/>
              <a:t>Level 8, Small Body</a:t>
            </a:r>
            <a:endParaRPr lang="en-US"/>
          </a:p>
          <a:p>
            <a:pPr lvl="8"/>
            <a:r>
              <a:rPr lang="en-US" noProof="0"/>
              <a:t>Level 9, Infographic</a:t>
            </a:r>
            <a:endParaRPr lang="en-US"/>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6541200" y="6318000"/>
            <a:ext cx="3343898"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endParaRPr lang="en-US"/>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fld id="{28609873-2B9C-41A1-868D-0951AEC96D54}" type="datetime4">
              <a:rPr lang="en-US" smtClean="0"/>
              <a:pPr/>
              <a:t>January 23, 2025</a:t>
            </a:fld>
            <a:endParaRPr lang="en-US"/>
          </a:p>
        </p:txBody>
      </p:sp>
    </p:spTree>
    <p:extLst>
      <p:ext uri="{BB962C8B-B14F-4D97-AF65-F5344CB8AC3E}">
        <p14:creationId xmlns:p14="http://schemas.microsoft.com/office/powerpoint/2010/main" val="315357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A4A3A4"/>
          </p15:clr>
        </p15:guide>
        <p15:guide id="2" pos="725">
          <p15:clr>
            <a:srgbClr val="A4A3A4"/>
          </p15:clr>
        </p15:guide>
        <p15:guide id="3" orient="horz" pos="226">
          <p15:clr>
            <a:srgbClr val="A4A3A4"/>
          </p15:clr>
        </p15:guide>
        <p15:guide id="4" orient="horz" pos="4093">
          <p15:clr>
            <a:srgbClr val="A4A3A4"/>
          </p15:clr>
        </p15:guide>
        <p15:guide id="6" pos="4394">
          <p15:clr>
            <a:srgbClr val="A4A3A4"/>
          </p15:clr>
        </p15:guide>
        <p15:guide id="7" pos="838">
          <p15:clr>
            <a:srgbClr val="A4A3A4"/>
          </p15:clr>
        </p15:guide>
        <p15:guide id="9" pos="2673">
          <p15:clr>
            <a:srgbClr val="A4A3A4"/>
          </p15:clr>
        </p15:guide>
        <p15:guide id="10" pos="3171">
          <p15:clr>
            <a:srgbClr val="A4A3A4"/>
          </p15:clr>
        </p15:guide>
        <p15:guide id="11" pos="6229">
          <p15:clr>
            <a:srgbClr val="A4A3A4"/>
          </p15:clr>
        </p15:guide>
        <p15:guide id="13" pos="6840">
          <p15:clr>
            <a:srgbClr val="A4A3A4"/>
          </p15:clr>
        </p15:guide>
        <p15:guide id="16" pos="5120">
          <p15:clr>
            <a:srgbClr val="A4A3A4"/>
          </p15:clr>
        </p15:guide>
        <p15:guide id="17" pos="3285">
          <p15:clr>
            <a:srgbClr val="A4A3A4"/>
          </p15:clr>
        </p15:guide>
        <p15:guide id="18" pos="3784">
          <p15:clr>
            <a:srgbClr val="A4A3A4"/>
          </p15:clr>
        </p15:guide>
        <p15:guide id="20" pos="1948">
          <p15:clr>
            <a:srgbClr val="A4A3A4"/>
          </p15:clr>
        </p15:guide>
        <p15:guide id="21" pos="6952">
          <p15:clr>
            <a:srgbClr val="A4A3A4"/>
          </p15:clr>
        </p15:guide>
        <p15:guide id="23" pos="2061">
          <p15:clr>
            <a:srgbClr val="A4A3A4"/>
          </p15:clr>
        </p15:guide>
        <p15:guide id="24" pos="2560">
          <p15:clr>
            <a:srgbClr val="A4A3A4"/>
          </p15:clr>
        </p15:guide>
        <p15:guide id="26" pos="6342">
          <p15:clr>
            <a:srgbClr val="A4A3A4"/>
          </p15:clr>
        </p15:guide>
        <p15:guide id="28" pos="5006">
          <p15:clr>
            <a:srgbClr val="A4A3A4"/>
          </p15:clr>
        </p15:guide>
        <p15:guide id="29" pos="4507">
          <p15:clr>
            <a:srgbClr val="A4A3A4"/>
          </p15:clr>
        </p15:guide>
        <p15:guide id="30" pos="3908">
          <p15:clr>
            <a:srgbClr val="A4A3A4"/>
          </p15:clr>
        </p15:guide>
        <p15:guide id="31" pos="5731">
          <p15:clr>
            <a:srgbClr val="A4A3A4"/>
          </p15:clr>
        </p15:guide>
        <p15:guide id="32" pos="5617">
          <p15:clr>
            <a:srgbClr val="A4A3A4"/>
          </p15:clr>
        </p15:guide>
        <p15:guide id="33" pos="1337">
          <p15:clr>
            <a:srgbClr val="A4A3A4"/>
          </p15:clr>
        </p15:guide>
        <p15:guide id="34" pos="1451">
          <p15:clr>
            <a:srgbClr val="A4A3A4"/>
          </p15:clr>
        </p15:guide>
        <p15:guide id="35" pos="7453">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BA9D51-721A-34D5-B480-4749E385C83E}"/>
              </a:ext>
            </a:extLst>
          </p:cNvPr>
          <p:cNvSpPr>
            <a:spLocks/>
          </p:cNvSpPr>
          <p:nvPr/>
        </p:nvSpPr>
        <p:spPr>
          <a:xfrm>
            <a:off x="1995934" y="4369078"/>
            <a:ext cx="9687107" cy="13261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pic>
        <p:nvPicPr>
          <p:cNvPr id="28" name="Graphic 27">
            <a:extLst>
              <a:ext uri="{FF2B5EF4-FFF2-40B4-BE49-F238E27FC236}">
                <a16:creationId xmlns:a16="http://schemas.microsoft.com/office/drawing/2014/main" id="{C55A25CC-09C0-E7E5-68E0-9A397E1AE0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10214145" y="21940"/>
            <a:ext cx="1972476" cy="6642423"/>
          </a:xfrm>
          <a:prstGeom prst="rect">
            <a:avLst/>
          </a:prstGeom>
        </p:spPr>
      </p:pic>
      <p:sp>
        <p:nvSpPr>
          <p:cNvPr id="33" name="Rounded Rectangle 32">
            <a:extLst>
              <a:ext uri="{FF2B5EF4-FFF2-40B4-BE49-F238E27FC236}">
                <a16:creationId xmlns:a16="http://schemas.microsoft.com/office/drawing/2014/main" id="{8FF34FC1-CABB-B8F3-35C5-E25098A7B17D}"/>
              </a:ext>
            </a:extLst>
          </p:cNvPr>
          <p:cNvSpPr/>
          <p:nvPr/>
        </p:nvSpPr>
        <p:spPr>
          <a:xfrm>
            <a:off x="141619" y="1546706"/>
            <a:ext cx="3048310" cy="366408"/>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40" name="Rounded Rectangle 39">
            <a:extLst>
              <a:ext uri="{FF2B5EF4-FFF2-40B4-BE49-F238E27FC236}">
                <a16:creationId xmlns:a16="http://schemas.microsoft.com/office/drawing/2014/main" id="{A4ECFBCB-30B1-94FE-89EC-BF4DE77A42D5}"/>
              </a:ext>
            </a:extLst>
          </p:cNvPr>
          <p:cNvSpPr/>
          <p:nvPr/>
        </p:nvSpPr>
        <p:spPr>
          <a:xfrm>
            <a:off x="2302322" y="1539666"/>
            <a:ext cx="3534328" cy="366408"/>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22" name="Rounded Rectangle 42">
            <a:extLst>
              <a:ext uri="{FF2B5EF4-FFF2-40B4-BE49-F238E27FC236}">
                <a16:creationId xmlns:a16="http://schemas.microsoft.com/office/drawing/2014/main" id="{E2428673-9644-6475-A9EE-72987000A061}"/>
              </a:ext>
            </a:extLst>
          </p:cNvPr>
          <p:cNvSpPr/>
          <p:nvPr/>
        </p:nvSpPr>
        <p:spPr>
          <a:xfrm>
            <a:off x="5240279" y="1542855"/>
            <a:ext cx="2984347" cy="366408"/>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54" name="Round Same Side Corner Rectangle 53">
            <a:extLst>
              <a:ext uri="{FF2B5EF4-FFF2-40B4-BE49-F238E27FC236}">
                <a16:creationId xmlns:a16="http://schemas.microsoft.com/office/drawing/2014/main" id="{49CE74CD-7A2B-7B44-83A6-707A84476244}"/>
              </a:ext>
            </a:extLst>
          </p:cNvPr>
          <p:cNvSpPr/>
          <p:nvPr/>
        </p:nvSpPr>
        <p:spPr>
          <a:xfrm rot="16200000">
            <a:off x="519527" y="4210016"/>
            <a:ext cx="1322685" cy="1647651"/>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6CE8FB96-D42E-A90E-CE5C-01953C217AE4}"/>
              </a:ext>
            </a:extLst>
          </p:cNvPr>
          <p:cNvSpPr>
            <a:spLocks noGrp="1"/>
          </p:cNvSpPr>
          <p:nvPr>
            <p:ph type="title"/>
          </p:nvPr>
        </p:nvSpPr>
        <p:spPr/>
        <p:txBody>
          <a:bodyPr>
            <a:spAutoFit/>
          </a:bodyPr>
          <a:lstStyle/>
          <a:p>
            <a:r>
              <a:rPr lang="en-US" err="1"/>
              <a:t>Visana</a:t>
            </a:r>
            <a:r>
              <a:rPr lang="en-US"/>
              <a:t> - Customer Journey</a:t>
            </a:r>
          </a:p>
        </p:txBody>
      </p:sp>
      <p:sp>
        <p:nvSpPr>
          <p:cNvPr id="19" name="Content Placeholder 18">
            <a:extLst>
              <a:ext uri="{FF2B5EF4-FFF2-40B4-BE49-F238E27FC236}">
                <a16:creationId xmlns:a16="http://schemas.microsoft.com/office/drawing/2014/main" id="{B772EC75-9C06-2CF1-20F8-B050D7EC16F7}"/>
              </a:ext>
            </a:extLst>
          </p:cNvPr>
          <p:cNvSpPr>
            <a:spLocks noGrp="1"/>
          </p:cNvSpPr>
          <p:nvPr>
            <p:ph idx="4294967295"/>
          </p:nvPr>
        </p:nvSpPr>
        <p:spPr>
          <a:xfrm>
            <a:off x="0" y="1871663"/>
            <a:ext cx="2211388" cy="1725612"/>
          </a:xfrm>
        </p:spPr>
        <p:txBody>
          <a:bodyPr lIns="182880" tIns="182880"/>
          <a:lstStyle/>
          <a:p>
            <a:pPr>
              <a:spcAft>
                <a:spcPts val="900"/>
              </a:spcAft>
            </a:pPr>
            <a:r>
              <a:rPr lang="en-US" sz="1050">
                <a:solidFill>
                  <a:schemeClr val="tx1"/>
                </a:solidFill>
              </a:rPr>
              <a:t>Customer hears about service </a:t>
            </a:r>
            <a:r>
              <a:rPr lang="en-US" sz="1050" b="1">
                <a:solidFill>
                  <a:schemeClr val="tx1"/>
                </a:solidFill>
              </a:rPr>
              <a:t>through their employer </a:t>
            </a:r>
          </a:p>
          <a:p>
            <a:pPr>
              <a:spcAft>
                <a:spcPts val="900"/>
              </a:spcAft>
            </a:pPr>
            <a:r>
              <a:rPr lang="en-US" sz="1050" b="1">
                <a:solidFill>
                  <a:schemeClr val="tx1"/>
                </a:solidFill>
              </a:rPr>
              <a:t>Completes intake</a:t>
            </a:r>
            <a:r>
              <a:rPr lang="en-US" sz="1050">
                <a:solidFill>
                  <a:schemeClr val="tx1"/>
                </a:solidFill>
              </a:rPr>
              <a:t>; virtual appt scheduled within 2 weeks (Avg is 2 days)</a:t>
            </a:r>
          </a:p>
          <a:p>
            <a:pPr>
              <a:spcAft>
                <a:spcPts val="900"/>
              </a:spcAft>
            </a:pPr>
            <a:r>
              <a:rPr lang="en-US" sz="1050">
                <a:solidFill>
                  <a:schemeClr val="tx1"/>
                </a:solidFill>
              </a:rPr>
              <a:t>Customer has </a:t>
            </a:r>
            <a:r>
              <a:rPr lang="en-US" sz="1050" b="1">
                <a:solidFill>
                  <a:schemeClr val="tx1"/>
                </a:solidFill>
              </a:rPr>
              <a:t>medical records </a:t>
            </a:r>
            <a:r>
              <a:rPr lang="en-US" sz="1050">
                <a:solidFill>
                  <a:schemeClr val="tx1"/>
                </a:solidFill>
              </a:rPr>
              <a:t>sent over prior to screening</a:t>
            </a:r>
          </a:p>
        </p:txBody>
      </p:sp>
      <p:sp>
        <p:nvSpPr>
          <p:cNvPr id="20" name="Content Placeholder 19">
            <a:extLst>
              <a:ext uri="{FF2B5EF4-FFF2-40B4-BE49-F238E27FC236}">
                <a16:creationId xmlns:a16="http://schemas.microsoft.com/office/drawing/2014/main" id="{33923D2F-E683-F796-255E-5E5A37EF2AF6}"/>
              </a:ext>
            </a:extLst>
          </p:cNvPr>
          <p:cNvSpPr>
            <a:spLocks noGrp="1"/>
          </p:cNvSpPr>
          <p:nvPr>
            <p:ph sz="half" idx="4294967295"/>
          </p:nvPr>
        </p:nvSpPr>
        <p:spPr>
          <a:xfrm>
            <a:off x="2421148" y="1923770"/>
            <a:ext cx="2862263" cy="1725613"/>
          </a:xfrm>
        </p:spPr>
        <p:txBody>
          <a:bodyPr lIns="182880" tIns="182880"/>
          <a:lstStyle/>
          <a:p>
            <a:pPr>
              <a:spcAft>
                <a:spcPts val="900"/>
              </a:spcAft>
            </a:pPr>
            <a:r>
              <a:rPr lang="en-US" sz="1050" b="1">
                <a:solidFill>
                  <a:schemeClr val="tx1"/>
                </a:solidFill>
              </a:rPr>
              <a:t>100% </a:t>
            </a:r>
            <a:r>
              <a:rPr lang="en-US" sz="1050">
                <a:solidFill>
                  <a:schemeClr val="tx1"/>
                </a:solidFill>
              </a:rPr>
              <a:t>of patients start with a 1-hour appointment with an MD or nurse practitioner</a:t>
            </a:r>
          </a:p>
          <a:p>
            <a:pPr>
              <a:spcAft>
                <a:spcPts val="900"/>
              </a:spcAft>
            </a:pPr>
            <a:r>
              <a:rPr lang="en-US" sz="1050" b="1">
                <a:solidFill>
                  <a:schemeClr val="tx1"/>
                </a:solidFill>
              </a:rPr>
              <a:t>Comprehensive screening </a:t>
            </a:r>
            <a:r>
              <a:rPr lang="en-US" sz="1050">
                <a:solidFill>
                  <a:schemeClr val="tx1"/>
                </a:solidFill>
              </a:rPr>
              <a:t>looks at the whole person to identify additional conditions (ex. behavioral, gastrointestinal &amp; urinary, gaps in care, etc.)</a:t>
            </a:r>
          </a:p>
          <a:p>
            <a:pPr>
              <a:spcAft>
                <a:spcPts val="900"/>
              </a:spcAft>
            </a:pPr>
            <a:endParaRPr lang="en-US" sz="1050">
              <a:solidFill>
                <a:schemeClr val="tx1"/>
              </a:solidFill>
            </a:endParaRPr>
          </a:p>
          <a:p>
            <a:pPr>
              <a:spcAft>
                <a:spcPts val="900"/>
              </a:spcAft>
            </a:pPr>
            <a:endParaRPr lang="en-US" sz="1050">
              <a:solidFill>
                <a:schemeClr val="tx1"/>
              </a:solidFill>
            </a:endParaRPr>
          </a:p>
        </p:txBody>
      </p:sp>
      <p:sp>
        <p:nvSpPr>
          <p:cNvPr id="21" name="Content Placeholder 20">
            <a:extLst>
              <a:ext uri="{FF2B5EF4-FFF2-40B4-BE49-F238E27FC236}">
                <a16:creationId xmlns:a16="http://schemas.microsoft.com/office/drawing/2014/main" id="{A5EEFF9C-B3B1-3086-8175-BB42406F353D}"/>
              </a:ext>
            </a:extLst>
          </p:cNvPr>
          <p:cNvSpPr>
            <a:spLocks noGrp="1"/>
          </p:cNvSpPr>
          <p:nvPr>
            <p:ph sz="half" idx="4294967295"/>
          </p:nvPr>
        </p:nvSpPr>
        <p:spPr>
          <a:xfrm>
            <a:off x="8224626" y="1858731"/>
            <a:ext cx="1973262" cy="1962150"/>
          </a:xfrm>
        </p:spPr>
        <p:txBody>
          <a:bodyPr lIns="182880" tIns="182880" rIns="0"/>
          <a:lstStyle/>
          <a:p>
            <a:pPr>
              <a:spcAft>
                <a:spcPts val="900"/>
              </a:spcAft>
            </a:pPr>
            <a:r>
              <a:rPr lang="en-US" sz="1100">
                <a:solidFill>
                  <a:schemeClr val="tx1"/>
                </a:solidFill>
              </a:rPr>
              <a:t>Proactive </a:t>
            </a:r>
            <a:r>
              <a:rPr lang="en-US" sz="1100" b="1">
                <a:solidFill>
                  <a:schemeClr val="tx1"/>
                </a:solidFill>
              </a:rPr>
              <a:t>monitoring and communication </a:t>
            </a:r>
            <a:r>
              <a:rPr lang="en-US" sz="1100">
                <a:solidFill>
                  <a:schemeClr val="tx1"/>
                </a:solidFill>
              </a:rPr>
              <a:t>to optimize clinical outcomes</a:t>
            </a:r>
          </a:p>
          <a:p>
            <a:pPr>
              <a:spcAft>
                <a:spcPts val="900"/>
              </a:spcAft>
            </a:pPr>
            <a:r>
              <a:rPr lang="en-US" sz="1100" b="1">
                <a:solidFill>
                  <a:schemeClr val="tx1"/>
                </a:solidFill>
              </a:rPr>
              <a:t>65%</a:t>
            </a:r>
            <a:r>
              <a:rPr lang="en-US" sz="1100">
                <a:solidFill>
                  <a:schemeClr val="tx1"/>
                </a:solidFill>
              </a:rPr>
              <a:t> of chronic conditions patient have 1 follow up visit</a:t>
            </a:r>
            <a:r>
              <a:rPr lang="en-US" sz="1100" baseline="30000">
                <a:solidFill>
                  <a:schemeClr val="tx1"/>
                </a:solidFill>
              </a:rPr>
              <a:t>1</a:t>
            </a:r>
            <a:r>
              <a:rPr lang="en-US" sz="1100">
                <a:solidFill>
                  <a:schemeClr val="tx1"/>
                </a:solidFill>
              </a:rPr>
              <a:t> </a:t>
            </a:r>
          </a:p>
          <a:p>
            <a:pPr>
              <a:spcAft>
                <a:spcPts val="900"/>
              </a:spcAft>
            </a:pPr>
            <a:r>
              <a:rPr lang="en-US" sz="1100" b="1">
                <a:solidFill>
                  <a:schemeClr val="tx1"/>
                </a:solidFill>
              </a:rPr>
              <a:t>50-80% </a:t>
            </a:r>
            <a:r>
              <a:rPr lang="en-US" sz="1100">
                <a:solidFill>
                  <a:schemeClr val="tx1"/>
                </a:solidFill>
              </a:rPr>
              <a:t>of chronic patients access </a:t>
            </a:r>
            <a:r>
              <a:rPr lang="en-US" sz="1100" b="1">
                <a:solidFill>
                  <a:schemeClr val="tx1"/>
                </a:solidFill>
              </a:rPr>
              <a:t>unlimited coaching</a:t>
            </a:r>
            <a:r>
              <a:rPr lang="en-US" sz="1100" baseline="30000">
                <a:solidFill>
                  <a:schemeClr val="tx1"/>
                </a:solidFill>
              </a:rPr>
              <a:t>1,2</a:t>
            </a:r>
            <a:r>
              <a:rPr lang="en-US" sz="1100" b="1">
                <a:solidFill>
                  <a:schemeClr val="tx1"/>
                </a:solidFill>
              </a:rPr>
              <a:t> </a:t>
            </a:r>
          </a:p>
          <a:p>
            <a:pPr>
              <a:spcAft>
                <a:spcPts val="900"/>
              </a:spcAft>
            </a:pPr>
            <a:endParaRPr lang="en-US" sz="1100">
              <a:solidFill>
                <a:schemeClr val="tx1"/>
              </a:solidFill>
            </a:endParaRPr>
          </a:p>
          <a:p>
            <a:pPr>
              <a:spcAft>
                <a:spcPts val="900"/>
              </a:spcAft>
            </a:pPr>
            <a:endParaRPr lang="en-US" sz="1100">
              <a:solidFill>
                <a:schemeClr val="tx1"/>
              </a:solidFill>
            </a:endParaRPr>
          </a:p>
        </p:txBody>
      </p:sp>
      <p:sp>
        <p:nvSpPr>
          <p:cNvPr id="7" name="TextBox 6">
            <a:extLst>
              <a:ext uri="{FF2B5EF4-FFF2-40B4-BE49-F238E27FC236}">
                <a16:creationId xmlns:a16="http://schemas.microsoft.com/office/drawing/2014/main" id="{DDEF2CD5-4A75-205D-25A1-F3071E8AAC4C}"/>
              </a:ext>
            </a:extLst>
          </p:cNvPr>
          <p:cNvSpPr txBox="1"/>
          <p:nvPr/>
        </p:nvSpPr>
        <p:spPr>
          <a:xfrm>
            <a:off x="358774" y="803198"/>
            <a:ext cx="9529762" cy="338554"/>
          </a:xfrm>
          <a:prstGeom prst="rect">
            <a:avLst/>
          </a:prstGeom>
          <a:noFill/>
        </p:spPr>
        <p:txBody>
          <a:bodyPr wrap="square" lIns="0" tIns="9144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3FF"/>
                </a:solidFill>
                <a:effectLst/>
                <a:uLnTx/>
                <a:uFillTx/>
                <a:latin typeface="Verdana"/>
                <a:ea typeface="+mn-ea"/>
                <a:cs typeface="+mn-cs"/>
              </a:rPr>
              <a:t>Triage, diagnose, and trusted guidance</a:t>
            </a:r>
          </a:p>
        </p:txBody>
      </p:sp>
      <p:sp>
        <p:nvSpPr>
          <p:cNvPr id="14" name="Content Placeholder 10">
            <a:extLst>
              <a:ext uri="{FF2B5EF4-FFF2-40B4-BE49-F238E27FC236}">
                <a16:creationId xmlns:a16="http://schemas.microsoft.com/office/drawing/2014/main" id="{8ECF7010-A930-AE8D-0799-7E8491E8A317}"/>
              </a:ext>
            </a:extLst>
          </p:cNvPr>
          <p:cNvSpPr txBox="1">
            <a:spLocks/>
          </p:cNvSpPr>
          <p:nvPr/>
        </p:nvSpPr>
        <p:spPr>
          <a:xfrm>
            <a:off x="2115369" y="4916341"/>
            <a:ext cx="1046038" cy="646331"/>
          </a:xfrm>
          <a:prstGeom prst="rect">
            <a:avLst/>
          </a:prstGeom>
        </p:spPr>
        <p:txBody>
          <a:bodyPr vert="horz" wrap="square" lIns="0" tIns="13716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100" b="0" i="0" u="none" strike="noStrike" kern="1200" cap="none" spc="0" normalizeH="0" baseline="0" noProof="0">
                <a:ln>
                  <a:noFill/>
                </a:ln>
                <a:solidFill>
                  <a:srgbClr val="110081"/>
                </a:solidFill>
                <a:effectLst/>
                <a:uLnTx/>
                <a:uFillTx/>
                <a:latin typeface="Verdana"/>
                <a:ea typeface="+mn-ea"/>
                <a:cs typeface="+mn-cs"/>
              </a:rPr>
              <a:t>High-preforming providers </a:t>
            </a:r>
          </a:p>
        </p:txBody>
      </p:sp>
      <p:sp>
        <p:nvSpPr>
          <p:cNvPr id="15" name="Content Placeholder 10">
            <a:extLst>
              <a:ext uri="{FF2B5EF4-FFF2-40B4-BE49-F238E27FC236}">
                <a16:creationId xmlns:a16="http://schemas.microsoft.com/office/drawing/2014/main" id="{4CE14E01-C24A-CA11-4475-AACDB9033FB2}"/>
              </a:ext>
            </a:extLst>
          </p:cNvPr>
          <p:cNvSpPr txBox="1">
            <a:spLocks/>
          </p:cNvSpPr>
          <p:nvPr/>
        </p:nvSpPr>
        <p:spPr>
          <a:xfrm>
            <a:off x="3332007" y="5030906"/>
            <a:ext cx="1163702" cy="477054"/>
          </a:xfrm>
          <a:prstGeom prst="rect">
            <a:avLst/>
          </a:prstGeom>
        </p:spPr>
        <p:txBody>
          <a:bodyPr vert="horz" wrap="square" lIns="0" tIns="13716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100" b="0" i="0" u="none" strike="noStrike" kern="1200" cap="none" spc="0" normalizeH="0" baseline="0" noProof="0">
                <a:ln>
                  <a:noFill/>
                </a:ln>
                <a:solidFill>
                  <a:srgbClr val="110081"/>
                </a:solidFill>
                <a:effectLst/>
                <a:uLnTx/>
                <a:uFillTx/>
                <a:latin typeface="Verdana"/>
                <a:ea typeface="+mn-ea"/>
                <a:cs typeface="+mn-cs"/>
              </a:rPr>
              <a:t>Preferred labs and imaging</a:t>
            </a:r>
          </a:p>
        </p:txBody>
      </p:sp>
      <p:sp>
        <p:nvSpPr>
          <p:cNvPr id="16" name="Content Placeholder 10">
            <a:extLst>
              <a:ext uri="{FF2B5EF4-FFF2-40B4-BE49-F238E27FC236}">
                <a16:creationId xmlns:a16="http://schemas.microsoft.com/office/drawing/2014/main" id="{0E8D9E8B-F482-B7B6-CC09-5DD03E5CAD23}"/>
              </a:ext>
            </a:extLst>
          </p:cNvPr>
          <p:cNvSpPr txBox="1">
            <a:spLocks/>
          </p:cNvSpPr>
          <p:nvPr/>
        </p:nvSpPr>
        <p:spPr>
          <a:xfrm>
            <a:off x="508959" y="4910171"/>
            <a:ext cx="1046038" cy="184666"/>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200" b="1" i="0" u="none" strike="noStrike" kern="1200" cap="none" spc="0" normalizeH="0" baseline="0" noProof="0">
                <a:ln>
                  <a:noFill/>
                </a:ln>
                <a:solidFill>
                  <a:srgbClr val="FFFFFF"/>
                </a:solidFill>
                <a:effectLst/>
                <a:uLnTx/>
                <a:uFillTx/>
                <a:latin typeface="Verdana"/>
                <a:ea typeface="+mn-ea"/>
                <a:cs typeface="+mn-cs"/>
              </a:rPr>
              <a:t>Guiding to:</a:t>
            </a:r>
            <a:endParaRPr kumimoji="0" lang="en-US" sz="1200" b="0" i="0" u="none" strike="noStrike" kern="1200" cap="none" spc="0" normalizeH="0" baseline="0" noProof="0">
              <a:ln>
                <a:noFill/>
              </a:ln>
              <a:solidFill>
                <a:srgbClr val="FFFFFF"/>
              </a:solidFill>
              <a:effectLst/>
              <a:uLnTx/>
              <a:uFillTx/>
              <a:latin typeface="Verdana"/>
              <a:ea typeface="+mn-ea"/>
              <a:cs typeface="+mn-cs"/>
            </a:endParaRPr>
          </a:p>
        </p:txBody>
      </p:sp>
      <p:sp>
        <p:nvSpPr>
          <p:cNvPr id="17" name="Content Placeholder 10">
            <a:extLst>
              <a:ext uri="{FF2B5EF4-FFF2-40B4-BE49-F238E27FC236}">
                <a16:creationId xmlns:a16="http://schemas.microsoft.com/office/drawing/2014/main" id="{93DC5464-754E-8A84-6FC4-98FA8DE378FE}"/>
              </a:ext>
            </a:extLst>
          </p:cNvPr>
          <p:cNvSpPr txBox="1">
            <a:spLocks/>
          </p:cNvSpPr>
          <p:nvPr/>
        </p:nvSpPr>
        <p:spPr>
          <a:xfrm>
            <a:off x="4720545" y="5024935"/>
            <a:ext cx="1117644" cy="477054"/>
          </a:xfrm>
          <a:prstGeom prst="rect">
            <a:avLst/>
          </a:prstGeom>
        </p:spPr>
        <p:txBody>
          <a:bodyPr vert="horz" wrap="square" lIns="0" tIns="13716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100" b="0" i="0" u="none" strike="noStrike" kern="1200" cap="none" spc="0" normalizeH="0" baseline="0" noProof="0">
                <a:ln>
                  <a:noFill/>
                </a:ln>
                <a:solidFill>
                  <a:srgbClr val="110081"/>
                </a:solidFill>
                <a:effectLst/>
                <a:uLnTx/>
                <a:uFillTx/>
                <a:latin typeface="Verdana"/>
                <a:ea typeface="+mn-ea"/>
                <a:cs typeface="+mn-cs"/>
              </a:rPr>
              <a:t>Case management</a:t>
            </a:r>
          </a:p>
        </p:txBody>
      </p:sp>
      <p:sp>
        <p:nvSpPr>
          <p:cNvPr id="18" name="Content Placeholder 10">
            <a:extLst>
              <a:ext uri="{FF2B5EF4-FFF2-40B4-BE49-F238E27FC236}">
                <a16:creationId xmlns:a16="http://schemas.microsoft.com/office/drawing/2014/main" id="{73E7A561-CAA6-2E7E-4561-4E91A5840664}"/>
              </a:ext>
            </a:extLst>
          </p:cNvPr>
          <p:cNvSpPr txBox="1">
            <a:spLocks/>
          </p:cNvSpPr>
          <p:nvPr/>
        </p:nvSpPr>
        <p:spPr>
          <a:xfrm>
            <a:off x="5664771" y="5116837"/>
            <a:ext cx="1455670" cy="307777"/>
          </a:xfrm>
          <a:prstGeom prst="rect">
            <a:avLst/>
          </a:prstGeom>
        </p:spPr>
        <p:txBody>
          <a:bodyPr vert="horz" wrap="square" lIns="0" tIns="13716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100" b="0" i="0" u="none" strike="noStrike" kern="1200" cap="none" spc="0" normalizeH="0" baseline="0" noProof="0">
                <a:ln>
                  <a:noFill/>
                </a:ln>
                <a:solidFill>
                  <a:srgbClr val="110081"/>
                </a:solidFill>
                <a:effectLst/>
                <a:uLnTx/>
                <a:uFillTx/>
                <a:latin typeface="Verdana"/>
                <a:ea typeface="+mn-ea"/>
                <a:cs typeface="+mn-cs"/>
              </a:rPr>
              <a:t>Pharmacy</a:t>
            </a:r>
          </a:p>
        </p:txBody>
      </p:sp>
      <p:sp>
        <p:nvSpPr>
          <p:cNvPr id="23" name="Parallelogram 22">
            <a:extLst>
              <a:ext uri="{FF2B5EF4-FFF2-40B4-BE49-F238E27FC236}">
                <a16:creationId xmlns:a16="http://schemas.microsoft.com/office/drawing/2014/main" id="{3719E961-170E-471B-1B19-BAD99303FDEF}"/>
              </a:ext>
            </a:extLst>
          </p:cNvPr>
          <p:cNvSpPr/>
          <p:nvPr/>
        </p:nvSpPr>
        <p:spPr>
          <a:xfrm>
            <a:off x="519112" y="1634464"/>
            <a:ext cx="1206592"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10081"/>
                </a:solidFill>
                <a:effectLst/>
                <a:uLnTx/>
                <a:uFillTx/>
                <a:latin typeface="Verdana"/>
                <a:ea typeface="+mn-ea"/>
                <a:cs typeface="+mn-cs"/>
              </a:rPr>
              <a:t>Engagement</a:t>
            </a:r>
          </a:p>
        </p:txBody>
      </p:sp>
      <p:pic>
        <p:nvPicPr>
          <p:cNvPr id="45" name="Graphic 44">
            <a:extLst>
              <a:ext uri="{FF2B5EF4-FFF2-40B4-BE49-F238E27FC236}">
                <a16:creationId xmlns:a16="http://schemas.microsoft.com/office/drawing/2014/main" id="{61D7F8C9-2CDB-F82E-4639-C12BF04A487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48183" y="4503727"/>
            <a:ext cx="521208" cy="521208"/>
          </a:xfrm>
          <a:prstGeom prst="rect">
            <a:avLst/>
          </a:prstGeom>
        </p:spPr>
      </p:pic>
      <p:pic>
        <p:nvPicPr>
          <p:cNvPr id="46" name="Graphic 45">
            <a:extLst>
              <a:ext uri="{FF2B5EF4-FFF2-40B4-BE49-F238E27FC236}">
                <a16:creationId xmlns:a16="http://schemas.microsoft.com/office/drawing/2014/main" id="{B30367F7-D47A-6D0D-9BAD-D211EA0E300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977578" y="4507422"/>
            <a:ext cx="521208" cy="521208"/>
          </a:xfrm>
          <a:prstGeom prst="rect">
            <a:avLst/>
          </a:prstGeom>
        </p:spPr>
      </p:pic>
      <p:pic>
        <p:nvPicPr>
          <p:cNvPr id="47" name="Graphic 46">
            <a:extLst>
              <a:ext uri="{FF2B5EF4-FFF2-40B4-BE49-F238E27FC236}">
                <a16:creationId xmlns:a16="http://schemas.microsoft.com/office/drawing/2014/main" id="{329948BE-A9A0-060D-7464-4EC1918ED06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2367286" y="4486977"/>
            <a:ext cx="521881" cy="521881"/>
          </a:xfrm>
          <a:prstGeom prst="rect">
            <a:avLst/>
          </a:prstGeom>
        </p:spPr>
      </p:pic>
      <p:cxnSp>
        <p:nvCxnSpPr>
          <p:cNvPr id="4" name="Straight Connector 3">
            <a:extLst>
              <a:ext uri="{FF2B5EF4-FFF2-40B4-BE49-F238E27FC236}">
                <a16:creationId xmlns:a16="http://schemas.microsoft.com/office/drawing/2014/main" id="{6BA81B6C-BFF5-5DC9-DC89-805721720314}"/>
              </a:ext>
            </a:extLst>
          </p:cNvPr>
          <p:cNvCxnSpPr>
            <a:cxnSpLocks/>
          </p:cNvCxnSpPr>
          <p:nvPr/>
        </p:nvCxnSpPr>
        <p:spPr>
          <a:xfrm>
            <a:off x="349249" y="1746472"/>
            <a:ext cx="0" cy="2286000"/>
          </a:xfrm>
          <a:prstGeom prst="line">
            <a:avLst/>
          </a:prstGeom>
          <a:ln w="12700" cap="rnd">
            <a:solidFill>
              <a:schemeClr val="tx2"/>
            </a:solidFill>
            <a:round/>
            <a:headEnd type="none"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009E270-167E-5238-F6BD-F550EA5A19AA}"/>
              </a:ext>
            </a:extLst>
          </p:cNvPr>
          <p:cNvSpPr/>
          <p:nvPr/>
        </p:nvSpPr>
        <p:spPr>
          <a:xfrm>
            <a:off x="263263" y="1645247"/>
            <a:ext cx="169327" cy="169327"/>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cxnSp>
        <p:nvCxnSpPr>
          <p:cNvPr id="41" name="Straight Connector 40">
            <a:extLst>
              <a:ext uri="{FF2B5EF4-FFF2-40B4-BE49-F238E27FC236}">
                <a16:creationId xmlns:a16="http://schemas.microsoft.com/office/drawing/2014/main" id="{1A70CC36-C817-2EC2-D15F-15E1EF86BD8A}"/>
              </a:ext>
            </a:extLst>
          </p:cNvPr>
          <p:cNvCxnSpPr>
            <a:cxnSpLocks/>
          </p:cNvCxnSpPr>
          <p:nvPr/>
        </p:nvCxnSpPr>
        <p:spPr>
          <a:xfrm>
            <a:off x="2548214" y="1746472"/>
            <a:ext cx="0" cy="2286000"/>
          </a:xfrm>
          <a:prstGeom prst="line">
            <a:avLst/>
          </a:prstGeom>
          <a:ln w="12700" cap="rnd">
            <a:solidFill>
              <a:schemeClr val="tx2"/>
            </a:solidFill>
            <a:round/>
            <a:headEnd type="none" w="lg" len="lg"/>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146362F-7E58-1FA2-CF45-23E62419E3ED}"/>
              </a:ext>
            </a:extLst>
          </p:cNvPr>
          <p:cNvSpPr/>
          <p:nvPr/>
        </p:nvSpPr>
        <p:spPr>
          <a:xfrm>
            <a:off x="2462228" y="1645247"/>
            <a:ext cx="169327" cy="169327"/>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43" name="Rounded Rectangle 42">
            <a:extLst>
              <a:ext uri="{FF2B5EF4-FFF2-40B4-BE49-F238E27FC236}">
                <a16:creationId xmlns:a16="http://schemas.microsoft.com/office/drawing/2014/main" id="{A5EA5C3A-BC6F-C48D-089D-206CB3F00936}"/>
              </a:ext>
            </a:extLst>
          </p:cNvPr>
          <p:cNvSpPr/>
          <p:nvPr/>
        </p:nvSpPr>
        <p:spPr>
          <a:xfrm>
            <a:off x="7976683" y="1546706"/>
            <a:ext cx="2392950" cy="366408"/>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34" name="Rectangle 33">
            <a:extLst>
              <a:ext uri="{FF2B5EF4-FFF2-40B4-BE49-F238E27FC236}">
                <a16:creationId xmlns:a16="http://schemas.microsoft.com/office/drawing/2014/main" id="{D2C0614A-1081-A6AB-CB6D-C2DF6E43D076}"/>
              </a:ext>
            </a:extLst>
          </p:cNvPr>
          <p:cNvSpPr/>
          <p:nvPr/>
        </p:nvSpPr>
        <p:spPr>
          <a:xfrm>
            <a:off x="8423093" y="1560573"/>
            <a:ext cx="153569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10081"/>
                </a:solidFill>
                <a:effectLst/>
                <a:uLnTx/>
                <a:uFillTx/>
                <a:latin typeface="Verdana"/>
                <a:ea typeface="+mn-ea"/>
                <a:cs typeface="+mn-cs"/>
              </a:rPr>
              <a:t>Ongoing monitoring</a:t>
            </a:r>
          </a:p>
        </p:txBody>
      </p:sp>
      <p:cxnSp>
        <p:nvCxnSpPr>
          <p:cNvPr id="44" name="Straight Connector 43">
            <a:extLst>
              <a:ext uri="{FF2B5EF4-FFF2-40B4-BE49-F238E27FC236}">
                <a16:creationId xmlns:a16="http://schemas.microsoft.com/office/drawing/2014/main" id="{A3F33BDB-EC36-0496-0D4B-231E6416F2FC}"/>
              </a:ext>
            </a:extLst>
          </p:cNvPr>
          <p:cNvCxnSpPr>
            <a:cxnSpLocks/>
          </p:cNvCxnSpPr>
          <p:nvPr/>
        </p:nvCxnSpPr>
        <p:spPr>
          <a:xfrm>
            <a:off x="8238565" y="1746472"/>
            <a:ext cx="0" cy="2286000"/>
          </a:xfrm>
          <a:prstGeom prst="line">
            <a:avLst/>
          </a:prstGeom>
          <a:ln w="12700" cap="rnd">
            <a:solidFill>
              <a:schemeClr val="tx2"/>
            </a:solidFill>
            <a:round/>
            <a:headEnd type="none" w="lg" len="lg"/>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38D6D3F-6645-F0D4-6550-FE821B2D0963}"/>
              </a:ext>
            </a:extLst>
          </p:cNvPr>
          <p:cNvSpPr/>
          <p:nvPr/>
        </p:nvSpPr>
        <p:spPr>
          <a:xfrm>
            <a:off x="8152579" y="1645247"/>
            <a:ext cx="163855" cy="169327"/>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24" name="Rectangle 23">
            <a:extLst>
              <a:ext uri="{FF2B5EF4-FFF2-40B4-BE49-F238E27FC236}">
                <a16:creationId xmlns:a16="http://schemas.microsoft.com/office/drawing/2014/main" id="{8AEF21E3-BE59-6399-5000-18199CA1EE30}"/>
              </a:ext>
            </a:extLst>
          </p:cNvPr>
          <p:cNvSpPr/>
          <p:nvPr/>
        </p:nvSpPr>
        <p:spPr>
          <a:xfrm>
            <a:off x="2771964" y="1645211"/>
            <a:ext cx="2042226"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10081"/>
                </a:solidFill>
                <a:effectLst/>
                <a:uLnTx/>
                <a:uFillTx/>
                <a:latin typeface="Verdana"/>
                <a:ea typeface="+mn-ea"/>
                <a:cs typeface="+mn-cs"/>
              </a:rPr>
              <a:t>Comprehensive screening</a:t>
            </a:r>
          </a:p>
        </p:txBody>
      </p:sp>
      <p:sp>
        <p:nvSpPr>
          <p:cNvPr id="50" name="Oval 49">
            <a:extLst>
              <a:ext uri="{FF2B5EF4-FFF2-40B4-BE49-F238E27FC236}">
                <a16:creationId xmlns:a16="http://schemas.microsoft.com/office/drawing/2014/main" id="{C2CEE067-1558-6D2C-F14F-DB628051D892}"/>
              </a:ext>
            </a:extLst>
          </p:cNvPr>
          <p:cNvSpPr/>
          <p:nvPr/>
        </p:nvSpPr>
        <p:spPr>
          <a:xfrm>
            <a:off x="5412623" y="1645247"/>
            <a:ext cx="169327" cy="169327"/>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Verdana"/>
              <a:ea typeface="+mn-ea"/>
              <a:cs typeface="+mn-cs"/>
            </a:endParaRPr>
          </a:p>
        </p:txBody>
      </p:sp>
      <p:cxnSp>
        <p:nvCxnSpPr>
          <p:cNvPr id="26" name="Straight Connector 25">
            <a:extLst>
              <a:ext uri="{FF2B5EF4-FFF2-40B4-BE49-F238E27FC236}">
                <a16:creationId xmlns:a16="http://schemas.microsoft.com/office/drawing/2014/main" id="{CF4F94C4-EFAB-8289-614E-C6EDAF21E92E}"/>
              </a:ext>
            </a:extLst>
          </p:cNvPr>
          <p:cNvCxnSpPr>
            <a:cxnSpLocks/>
          </p:cNvCxnSpPr>
          <p:nvPr/>
        </p:nvCxnSpPr>
        <p:spPr>
          <a:xfrm>
            <a:off x="5494564" y="1746472"/>
            <a:ext cx="0" cy="2286000"/>
          </a:xfrm>
          <a:prstGeom prst="line">
            <a:avLst/>
          </a:prstGeom>
          <a:ln w="12700" cap="rnd">
            <a:solidFill>
              <a:schemeClr val="tx2"/>
            </a:solidFill>
            <a:round/>
            <a:headEnd type="non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668763D-2140-8D77-209A-B74DD94B882B}"/>
              </a:ext>
            </a:extLst>
          </p:cNvPr>
          <p:cNvSpPr/>
          <p:nvPr/>
        </p:nvSpPr>
        <p:spPr>
          <a:xfrm>
            <a:off x="5696475" y="1637652"/>
            <a:ext cx="1477969"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10081"/>
                </a:solidFill>
                <a:effectLst/>
                <a:uLnTx/>
                <a:uFillTx/>
                <a:latin typeface="Verdana"/>
                <a:ea typeface="+mn-ea"/>
                <a:cs typeface="+mn-cs"/>
              </a:rPr>
              <a:t>Whole person care</a:t>
            </a:r>
          </a:p>
        </p:txBody>
      </p:sp>
      <p:sp>
        <p:nvSpPr>
          <p:cNvPr id="31" name="Content Placeholder 19">
            <a:extLst>
              <a:ext uri="{FF2B5EF4-FFF2-40B4-BE49-F238E27FC236}">
                <a16:creationId xmlns:a16="http://schemas.microsoft.com/office/drawing/2014/main" id="{530C5E57-BEF0-FEA3-B636-EB1E8D80E547}"/>
              </a:ext>
            </a:extLst>
          </p:cNvPr>
          <p:cNvSpPr txBox="1">
            <a:spLocks/>
          </p:cNvSpPr>
          <p:nvPr/>
        </p:nvSpPr>
        <p:spPr>
          <a:xfrm>
            <a:off x="5417069" y="1871159"/>
            <a:ext cx="2687659" cy="1725992"/>
          </a:xfrm>
          <a:prstGeom prst="rect">
            <a:avLst/>
          </a:prstGeom>
        </p:spPr>
        <p:txBody>
          <a:bodyPr vert="horz" lIns="182880" tIns="18288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180000" marR="0" lvl="0" indent="-180000" algn="l" defTabSz="914400" rtl="0" eaLnBrk="1" fontAlgn="auto" latinLnBrk="0" hangingPunct="1">
              <a:lnSpc>
                <a:spcPct val="100000"/>
              </a:lnSpc>
              <a:spcBef>
                <a:spcPts val="0"/>
              </a:spcBef>
              <a:spcAft>
                <a:spcPts val="900"/>
              </a:spcAft>
              <a:buClrTx/>
              <a:buSzTx/>
              <a:buFont typeface="Verdana" panose="020B0604030504040204" pitchFamily="34" charset="0"/>
              <a:buChar char="•"/>
              <a:tabLst/>
              <a:defRPr/>
            </a:pPr>
            <a:r>
              <a:rPr kumimoji="0" lang="en-US" sz="1100" b="1" i="0" u="none" strike="noStrike" kern="1200" cap="none" spc="0" normalizeH="0" baseline="0" noProof="0">
                <a:ln>
                  <a:noFill/>
                </a:ln>
                <a:solidFill>
                  <a:srgbClr val="000000"/>
                </a:solidFill>
                <a:effectLst/>
                <a:uLnTx/>
                <a:uFillTx/>
                <a:latin typeface="Verdana"/>
                <a:ea typeface="+mn-ea"/>
                <a:cs typeface="+mn-cs"/>
              </a:rPr>
              <a:t>Comprehensive care plan </a:t>
            </a:r>
            <a:r>
              <a:rPr kumimoji="0" lang="en-US" sz="1100" b="0" i="0" u="none" strike="noStrike" kern="1200" cap="none" spc="0" normalizeH="0" baseline="0" noProof="0">
                <a:ln>
                  <a:noFill/>
                </a:ln>
                <a:solidFill>
                  <a:srgbClr val="000000"/>
                </a:solidFill>
                <a:effectLst/>
                <a:uLnTx/>
                <a:uFillTx/>
                <a:latin typeface="Verdana"/>
                <a:ea typeface="+mn-ea"/>
                <a:cs typeface="+mn-cs"/>
              </a:rPr>
              <a:t>is created for all conditions</a:t>
            </a:r>
          </a:p>
          <a:p>
            <a:pPr marL="180000" marR="0" lvl="0" indent="-180000" algn="l" defTabSz="914400" rtl="0" eaLnBrk="1" fontAlgn="auto" latinLnBrk="0" hangingPunct="1">
              <a:lnSpc>
                <a:spcPct val="100000"/>
              </a:lnSpc>
              <a:spcBef>
                <a:spcPts val="0"/>
              </a:spcBef>
              <a:spcAft>
                <a:spcPts val="900"/>
              </a:spcAft>
              <a:buClrTx/>
              <a:buSzTx/>
              <a:buFont typeface="Verdana" panose="020B0604030504040204" pitchFamily="34" charset="0"/>
              <a:buChar char="•"/>
              <a:tabLst/>
              <a:defRPr/>
            </a:pPr>
            <a:r>
              <a:rPr kumimoji="0" lang="en-US" sz="1100" b="0" i="0" u="none" strike="noStrike" kern="1200" cap="none" spc="0" normalizeH="0" baseline="0" noProof="0">
                <a:ln>
                  <a:noFill/>
                </a:ln>
                <a:solidFill>
                  <a:srgbClr val="000000"/>
                </a:solidFill>
                <a:effectLst/>
                <a:uLnTx/>
                <a:uFillTx/>
                <a:latin typeface="Verdana"/>
                <a:ea typeface="+mn-ea"/>
                <a:cs typeface="+mn-cs"/>
              </a:rPr>
              <a:t>Clinician can </a:t>
            </a:r>
            <a:r>
              <a:rPr kumimoji="0" lang="en-US" sz="1100" b="1" i="0" u="none" strike="noStrike" kern="1200" cap="none" spc="0" normalizeH="0" baseline="0" noProof="0">
                <a:ln>
                  <a:noFill/>
                </a:ln>
                <a:solidFill>
                  <a:srgbClr val="000000"/>
                </a:solidFill>
                <a:effectLst/>
                <a:uLnTx/>
                <a:uFillTx/>
                <a:latin typeface="Verdana"/>
                <a:ea typeface="+mn-ea"/>
                <a:cs typeface="+mn-cs"/>
              </a:rPr>
              <a:t>prescribe medication </a:t>
            </a:r>
            <a:r>
              <a:rPr kumimoji="0" lang="en-US" sz="1100" b="0" i="0" u="none" strike="noStrike" kern="1200" cap="none" spc="0" normalizeH="0" baseline="0" noProof="0">
                <a:ln>
                  <a:noFill/>
                </a:ln>
                <a:solidFill>
                  <a:srgbClr val="000000"/>
                </a:solidFill>
                <a:effectLst/>
                <a:uLnTx/>
                <a:uFillTx/>
                <a:latin typeface="Verdana"/>
                <a:ea typeface="+mn-ea"/>
                <a:cs typeface="+mn-cs"/>
              </a:rPr>
              <a:t>if needed or </a:t>
            </a:r>
            <a:r>
              <a:rPr kumimoji="0" lang="en-US" sz="1100" b="1" i="0" u="none" strike="noStrike" kern="1200" cap="none" spc="0" normalizeH="0" baseline="0" noProof="0">
                <a:ln>
                  <a:noFill/>
                </a:ln>
                <a:solidFill>
                  <a:srgbClr val="000000"/>
                </a:solidFill>
                <a:effectLst/>
                <a:uLnTx/>
                <a:uFillTx/>
                <a:latin typeface="Verdana"/>
                <a:ea typeface="+mn-ea"/>
                <a:cs typeface="+mn-cs"/>
              </a:rPr>
              <a:t>recommend in-person care</a:t>
            </a:r>
            <a:endParaRPr kumimoji="0" lang="en-US" sz="1100" b="0" i="0" u="none" strike="noStrike" kern="1200" cap="none" spc="0" normalizeH="0" baseline="0" noProof="0">
              <a:ln>
                <a:noFill/>
              </a:ln>
              <a:solidFill>
                <a:srgbClr val="000000"/>
              </a:solidFill>
              <a:effectLst/>
              <a:uLnTx/>
              <a:uFillTx/>
              <a:latin typeface="Verdana"/>
              <a:ea typeface="+mn-ea"/>
              <a:cs typeface="+mn-cs"/>
            </a:endParaRPr>
          </a:p>
          <a:p>
            <a:pPr marL="180000" marR="0" lvl="0" indent="-180000" algn="l" defTabSz="914400" rtl="0" eaLnBrk="1" fontAlgn="auto" latinLnBrk="0" hangingPunct="1">
              <a:lnSpc>
                <a:spcPct val="100000"/>
              </a:lnSpc>
              <a:spcBef>
                <a:spcPts val="0"/>
              </a:spcBef>
              <a:spcAft>
                <a:spcPts val="900"/>
              </a:spcAft>
              <a:buClrTx/>
              <a:buSzTx/>
              <a:buFont typeface="Verdana" panose="020B0604030504040204" pitchFamily="34" charset="0"/>
              <a:buChar char="•"/>
              <a:tabLst/>
              <a:defRPr/>
            </a:pPr>
            <a:r>
              <a:rPr kumimoji="0" lang="en-US" sz="1100" b="1" i="0" u="none" strike="noStrike" kern="1200" cap="none" spc="0" normalizeH="0" baseline="0" noProof="0">
                <a:ln>
                  <a:noFill/>
                </a:ln>
                <a:solidFill>
                  <a:srgbClr val="000000"/>
                </a:solidFill>
                <a:effectLst/>
                <a:uLnTx/>
                <a:uFillTx/>
                <a:latin typeface="Verdana"/>
                <a:ea typeface="+mn-ea"/>
                <a:cs typeface="+mn-cs"/>
              </a:rPr>
              <a:t>Care Coordinators and Coaches </a:t>
            </a:r>
            <a:r>
              <a:rPr kumimoji="0" lang="en-US" sz="1100" b="0" i="0" u="none" strike="noStrike" kern="1200" cap="none" spc="0" normalizeH="0" baseline="0" noProof="0">
                <a:ln>
                  <a:noFill/>
                </a:ln>
                <a:solidFill>
                  <a:srgbClr val="000000"/>
                </a:solidFill>
                <a:effectLst/>
                <a:uLnTx/>
                <a:uFillTx/>
                <a:latin typeface="Verdana"/>
                <a:ea typeface="+mn-ea"/>
                <a:cs typeface="+mn-cs"/>
              </a:rPr>
              <a:t>can provide additional whole person support; ex. dietitians &amp; nutritionists</a:t>
            </a:r>
          </a:p>
          <a:p>
            <a:pPr marL="180000" marR="0" lvl="0" indent="-180000" algn="l" defTabSz="914400" rtl="0" eaLnBrk="1" fontAlgn="auto" latinLnBrk="0" hangingPunct="1">
              <a:lnSpc>
                <a:spcPct val="100000"/>
              </a:lnSpc>
              <a:spcBef>
                <a:spcPts val="0"/>
              </a:spcBef>
              <a:spcAft>
                <a:spcPts val="900"/>
              </a:spcAft>
              <a:buClrTx/>
              <a:buSzTx/>
              <a:buFont typeface="Verdana" panose="020B0604030504040204" pitchFamily="34" charset="0"/>
              <a:buChar char="•"/>
              <a:tabLst/>
              <a:defRPr/>
            </a:pPr>
            <a:endParaRPr kumimoji="0" lang="en-US" sz="1100" b="0" i="0" u="none" strike="noStrike" kern="1200" cap="none" spc="0" normalizeH="0" baseline="0" noProof="0">
              <a:ln>
                <a:noFill/>
              </a:ln>
              <a:solidFill>
                <a:srgbClr val="000000"/>
              </a:solidFill>
              <a:effectLst/>
              <a:uLnTx/>
              <a:uFillTx/>
              <a:latin typeface="Verdana"/>
              <a:ea typeface="+mn-ea"/>
              <a:cs typeface="+mn-cs"/>
            </a:endParaRPr>
          </a:p>
          <a:p>
            <a:pPr marL="180000" marR="0" lvl="0" indent="-180000" algn="l" defTabSz="914400" rtl="0" eaLnBrk="1" fontAlgn="auto" latinLnBrk="0" hangingPunct="1">
              <a:lnSpc>
                <a:spcPct val="100000"/>
              </a:lnSpc>
              <a:spcBef>
                <a:spcPts val="0"/>
              </a:spcBef>
              <a:spcAft>
                <a:spcPts val="900"/>
              </a:spcAft>
              <a:buClrTx/>
              <a:buSzTx/>
              <a:buFont typeface="Verdana" panose="020B0604030504040204" pitchFamily="34" charset="0"/>
              <a:buChar char="•"/>
              <a:tabLst/>
              <a:defRPr/>
            </a:pPr>
            <a:endParaRPr kumimoji="0" lang="en-US" sz="1100" b="0" i="0" u="none" strike="noStrike" kern="1200" cap="none" spc="0" normalizeH="0" baseline="0" noProof="0">
              <a:ln>
                <a:noFill/>
              </a:ln>
              <a:solidFill>
                <a:srgbClr val="000000"/>
              </a:solidFill>
              <a:effectLst/>
              <a:uLnTx/>
              <a:uFillTx/>
              <a:latin typeface="Verdana"/>
              <a:ea typeface="+mn-ea"/>
              <a:cs typeface="+mn-cs"/>
            </a:endParaRPr>
          </a:p>
        </p:txBody>
      </p:sp>
      <p:pic>
        <p:nvPicPr>
          <p:cNvPr id="32" name="Graphic 31" descr="Medicine outline">
            <a:extLst>
              <a:ext uri="{FF2B5EF4-FFF2-40B4-BE49-F238E27FC236}">
                <a16:creationId xmlns:a16="http://schemas.microsoft.com/office/drawing/2014/main" id="{F3286C06-DC32-6F03-AD6C-723C678492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12772" y="4507166"/>
            <a:ext cx="621792" cy="621792"/>
          </a:xfrm>
          <a:prstGeom prst="rect">
            <a:avLst/>
          </a:prstGeom>
        </p:spPr>
      </p:pic>
      <p:sp>
        <p:nvSpPr>
          <p:cNvPr id="35" name="Content Placeholder 10">
            <a:extLst>
              <a:ext uri="{FF2B5EF4-FFF2-40B4-BE49-F238E27FC236}">
                <a16:creationId xmlns:a16="http://schemas.microsoft.com/office/drawing/2014/main" id="{A8069543-60B0-0DF8-9CD5-12C8FAA7D5FD}"/>
              </a:ext>
            </a:extLst>
          </p:cNvPr>
          <p:cNvSpPr txBox="1">
            <a:spLocks/>
          </p:cNvSpPr>
          <p:nvPr/>
        </p:nvSpPr>
        <p:spPr>
          <a:xfrm>
            <a:off x="6992747" y="5043481"/>
            <a:ext cx="1215573" cy="477054"/>
          </a:xfrm>
          <a:prstGeom prst="rect">
            <a:avLst/>
          </a:prstGeom>
        </p:spPr>
        <p:txBody>
          <a:bodyPr vert="horz" wrap="square" lIns="0" tIns="13716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100" b="0" i="0" u="none" strike="noStrike" kern="1200" cap="none" spc="0" normalizeH="0" baseline="0" noProof="0">
                <a:ln>
                  <a:noFill/>
                </a:ln>
                <a:solidFill>
                  <a:srgbClr val="110081"/>
                </a:solidFill>
                <a:effectLst/>
                <a:uLnTx/>
                <a:uFillTx/>
                <a:latin typeface="Verdana"/>
                <a:ea typeface="+mn-ea"/>
                <a:cs typeface="+mn-cs"/>
              </a:rPr>
              <a:t>Behavioral Health</a:t>
            </a:r>
          </a:p>
        </p:txBody>
      </p:sp>
      <p:sp>
        <p:nvSpPr>
          <p:cNvPr id="37" name="Content Placeholder 10">
            <a:extLst>
              <a:ext uri="{FF2B5EF4-FFF2-40B4-BE49-F238E27FC236}">
                <a16:creationId xmlns:a16="http://schemas.microsoft.com/office/drawing/2014/main" id="{FBFD7E5A-C6D3-BB94-031C-503D101DD7E4}"/>
              </a:ext>
            </a:extLst>
          </p:cNvPr>
          <p:cNvSpPr txBox="1">
            <a:spLocks/>
          </p:cNvSpPr>
          <p:nvPr/>
        </p:nvSpPr>
        <p:spPr>
          <a:xfrm>
            <a:off x="8155512" y="4958842"/>
            <a:ext cx="1351672" cy="646331"/>
          </a:xfrm>
          <a:prstGeom prst="rect">
            <a:avLst/>
          </a:prstGeom>
        </p:spPr>
        <p:txBody>
          <a:bodyPr vert="horz" wrap="square" lIns="0" tIns="13716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100" b="0" i="0" u="none" strike="noStrike" kern="1200" cap="none" spc="0" normalizeH="0" baseline="0" noProof="0">
                <a:ln>
                  <a:noFill/>
                </a:ln>
                <a:solidFill>
                  <a:srgbClr val="110081"/>
                </a:solidFill>
                <a:effectLst/>
                <a:uLnTx/>
                <a:uFillTx/>
                <a:latin typeface="Verdana"/>
                <a:ea typeface="+mn-ea"/>
                <a:cs typeface="+mn-cs"/>
              </a:rPr>
              <a:t>Additional programs and solutions</a:t>
            </a:r>
          </a:p>
        </p:txBody>
      </p:sp>
      <p:grpSp>
        <p:nvGrpSpPr>
          <p:cNvPr id="39" name="Group 38">
            <a:extLst>
              <a:ext uri="{FF2B5EF4-FFF2-40B4-BE49-F238E27FC236}">
                <a16:creationId xmlns:a16="http://schemas.microsoft.com/office/drawing/2014/main" id="{95ECA016-5E52-26ED-990B-D9571A3E5521}"/>
              </a:ext>
            </a:extLst>
          </p:cNvPr>
          <p:cNvGrpSpPr/>
          <p:nvPr/>
        </p:nvGrpSpPr>
        <p:grpSpPr>
          <a:xfrm>
            <a:off x="3596009" y="4485016"/>
            <a:ext cx="521208" cy="521208"/>
            <a:chOff x="636588" y="1781175"/>
            <a:chExt cx="801688" cy="879475"/>
          </a:xfrm>
          <a:solidFill>
            <a:schemeClr val="accent1"/>
          </a:solidFill>
        </p:grpSpPr>
        <p:sp>
          <p:nvSpPr>
            <p:cNvPr id="51" name="Oval 102">
              <a:extLst>
                <a:ext uri="{FF2B5EF4-FFF2-40B4-BE49-F238E27FC236}">
                  <a16:creationId xmlns:a16="http://schemas.microsoft.com/office/drawing/2014/main" id="{DC2C3F7D-D9B7-7B95-1CB1-9480A964E6DD}"/>
                </a:ext>
              </a:extLst>
            </p:cNvPr>
            <p:cNvSpPr>
              <a:spLocks noChangeArrowheads="1"/>
            </p:cNvSpPr>
            <p:nvPr/>
          </p:nvSpPr>
          <p:spPr bwMode="auto">
            <a:xfrm>
              <a:off x="912813" y="2343150"/>
              <a:ext cx="60325"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2" name="Oval 103">
              <a:extLst>
                <a:ext uri="{FF2B5EF4-FFF2-40B4-BE49-F238E27FC236}">
                  <a16:creationId xmlns:a16="http://schemas.microsoft.com/office/drawing/2014/main" id="{06DA07F2-716D-BA58-E407-3624C42A3453}"/>
                </a:ext>
              </a:extLst>
            </p:cNvPr>
            <p:cNvSpPr>
              <a:spLocks noChangeArrowheads="1"/>
            </p:cNvSpPr>
            <p:nvPr/>
          </p:nvSpPr>
          <p:spPr bwMode="auto">
            <a:xfrm>
              <a:off x="1111250" y="2343150"/>
              <a:ext cx="60325"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3" name="Freeform 104">
              <a:extLst>
                <a:ext uri="{FF2B5EF4-FFF2-40B4-BE49-F238E27FC236}">
                  <a16:creationId xmlns:a16="http://schemas.microsoft.com/office/drawing/2014/main" id="{46FAF1A8-9553-E6AF-3FF2-CC98E726DF37}"/>
                </a:ext>
              </a:extLst>
            </p:cNvPr>
            <p:cNvSpPr>
              <a:spLocks noEditPoints="1"/>
            </p:cNvSpPr>
            <p:nvPr/>
          </p:nvSpPr>
          <p:spPr bwMode="auto">
            <a:xfrm>
              <a:off x="636588" y="1781175"/>
              <a:ext cx="801688" cy="822325"/>
            </a:xfrm>
            <a:custGeom>
              <a:avLst/>
              <a:gdLst>
                <a:gd name="T0" fmla="*/ 226 w 243"/>
                <a:gd name="T1" fmla="*/ 196 h 249"/>
                <a:gd name="T2" fmla="*/ 228 w 243"/>
                <a:gd name="T3" fmla="*/ 184 h 249"/>
                <a:gd name="T4" fmla="*/ 224 w 243"/>
                <a:gd name="T5" fmla="*/ 112 h 249"/>
                <a:gd name="T6" fmla="*/ 205 w 243"/>
                <a:gd name="T7" fmla="*/ 81 h 249"/>
                <a:gd name="T8" fmla="*/ 212 w 243"/>
                <a:gd name="T9" fmla="*/ 47 h 249"/>
                <a:gd name="T10" fmla="*/ 123 w 243"/>
                <a:gd name="T11" fmla="*/ 0 h 249"/>
                <a:gd name="T12" fmla="*/ 119 w 243"/>
                <a:gd name="T13" fmla="*/ 0 h 249"/>
                <a:gd name="T14" fmla="*/ 30 w 243"/>
                <a:gd name="T15" fmla="*/ 47 h 249"/>
                <a:gd name="T16" fmla="*/ 37 w 243"/>
                <a:gd name="T17" fmla="*/ 82 h 249"/>
                <a:gd name="T18" fmla="*/ 14 w 243"/>
                <a:gd name="T19" fmla="*/ 162 h 249"/>
                <a:gd name="T20" fmla="*/ 15 w 243"/>
                <a:gd name="T21" fmla="*/ 171 h 249"/>
                <a:gd name="T22" fmla="*/ 18 w 243"/>
                <a:gd name="T23" fmla="*/ 198 h 249"/>
                <a:gd name="T24" fmla="*/ 2 w 243"/>
                <a:gd name="T25" fmla="*/ 236 h 249"/>
                <a:gd name="T26" fmla="*/ 49 w 243"/>
                <a:gd name="T27" fmla="*/ 242 h 249"/>
                <a:gd name="T28" fmla="*/ 42 w 243"/>
                <a:gd name="T29" fmla="*/ 230 h 249"/>
                <a:gd name="T30" fmla="*/ 32 w 243"/>
                <a:gd name="T31" fmla="*/ 199 h 249"/>
                <a:gd name="T32" fmla="*/ 29 w 243"/>
                <a:gd name="T33" fmla="*/ 168 h 249"/>
                <a:gd name="T34" fmla="*/ 41 w 243"/>
                <a:gd name="T35" fmla="*/ 98 h 249"/>
                <a:gd name="T36" fmla="*/ 49 w 243"/>
                <a:gd name="T37" fmla="*/ 129 h 249"/>
                <a:gd name="T38" fmla="*/ 57 w 243"/>
                <a:gd name="T39" fmla="*/ 124 h 249"/>
                <a:gd name="T40" fmla="*/ 156 w 243"/>
                <a:gd name="T41" fmla="*/ 114 h 249"/>
                <a:gd name="T42" fmla="*/ 51 w 243"/>
                <a:gd name="T43" fmla="*/ 147 h 249"/>
                <a:gd name="T44" fmla="*/ 51 w 243"/>
                <a:gd name="T45" fmla="*/ 161 h 249"/>
                <a:gd name="T46" fmla="*/ 153 w 243"/>
                <a:gd name="T47" fmla="*/ 135 h 249"/>
                <a:gd name="T48" fmla="*/ 196 w 243"/>
                <a:gd name="T49" fmla="*/ 163 h 249"/>
                <a:gd name="T50" fmla="*/ 197 w 243"/>
                <a:gd name="T51" fmla="*/ 150 h 249"/>
                <a:gd name="T52" fmla="*/ 170 w 243"/>
                <a:gd name="T53" fmla="*/ 118 h 249"/>
                <a:gd name="T54" fmla="*/ 194 w 243"/>
                <a:gd name="T55" fmla="*/ 128 h 249"/>
                <a:gd name="T56" fmla="*/ 201 w 243"/>
                <a:gd name="T57" fmla="*/ 98 h 249"/>
                <a:gd name="T58" fmla="*/ 213 w 243"/>
                <a:gd name="T59" fmla="*/ 127 h 249"/>
                <a:gd name="T60" fmla="*/ 214 w 243"/>
                <a:gd name="T61" fmla="*/ 182 h 249"/>
                <a:gd name="T62" fmla="*/ 212 w 243"/>
                <a:gd name="T63" fmla="*/ 195 h 249"/>
                <a:gd name="T64" fmla="*/ 202 w 243"/>
                <a:gd name="T65" fmla="*/ 230 h 249"/>
                <a:gd name="T66" fmla="*/ 195 w 243"/>
                <a:gd name="T67" fmla="*/ 242 h 249"/>
                <a:gd name="T68" fmla="*/ 241 w 243"/>
                <a:gd name="T69" fmla="*/ 236 h 249"/>
                <a:gd name="T70" fmla="*/ 184 w 243"/>
                <a:gd name="T71" fmla="*/ 108 h 249"/>
                <a:gd name="T72" fmla="*/ 44 w 243"/>
                <a:gd name="T73" fmla="*/ 52 h 249"/>
                <a:gd name="T74" fmla="*/ 198 w 243"/>
                <a:gd name="T75" fmla="*/ 5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3" h="249">
                  <a:moveTo>
                    <a:pt x="240" y="227"/>
                  </a:moveTo>
                  <a:cubicBezTo>
                    <a:pt x="225" y="214"/>
                    <a:pt x="225" y="207"/>
                    <a:pt x="226" y="196"/>
                  </a:cubicBezTo>
                  <a:cubicBezTo>
                    <a:pt x="226" y="195"/>
                    <a:pt x="226" y="195"/>
                    <a:pt x="226" y="195"/>
                  </a:cubicBezTo>
                  <a:cubicBezTo>
                    <a:pt x="227" y="191"/>
                    <a:pt x="227" y="188"/>
                    <a:pt x="228" y="184"/>
                  </a:cubicBezTo>
                  <a:cubicBezTo>
                    <a:pt x="229" y="178"/>
                    <a:pt x="230" y="171"/>
                    <a:pt x="230" y="161"/>
                  </a:cubicBezTo>
                  <a:cubicBezTo>
                    <a:pt x="229" y="139"/>
                    <a:pt x="228" y="124"/>
                    <a:pt x="224" y="112"/>
                  </a:cubicBezTo>
                  <a:cubicBezTo>
                    <a:pt x="223" y="111"/>
                    <a:pt x="223" y="111"/>
                    <a:pt x="223" y="111"/>
                  </a:cubicBezTo>
                  <a:cubicBezTo>
                    <a:pt x="219" y="99"/>
                    <a:pt x="213" y="89"/>
                    <a:pt x="205" y="81"/>
                  </a:cubicBezTo>
                  <a:cubicBezTo>
                    <a:pt x="213" y="50"/>
                    <a:pt x="213" y="50"/>
                    <a:pt x="213" y="50"/>
                  </a:cubicBezTo>
                  <a:cubicBezTo>
                    <a:pt x="212" y="47"/>
                    <a:pt x="212" y="47"/>
                    <a:pt x="212" y="47"/>
                  </a:cubicBezTo>
                  <a:cubicBezTo>
                    <a:pt x="211" y="45"/>
                    <a:pt x="183" y="1"/>
                    <a:pt x="123" y="0"/>
                  </a:cubicBezTo>
                  <a:cubicBezTo>
                    <a:pt x="123" y="0"/>
                    <a:pt x="123" y="0"/>
                    <a:pt x="123" y="0"/>
                  </a:cubicBezTo>
                  <a:cubicBezTo>
                    <a:pt x="122" y="0"/>
                    <a:pt x="122" y="0"/>
                    <a:pt x="121" y="0"/>
                  </a:cubicBezTo>
                  <a:cubicBezTo>
                    <a:pt x="120" y="0"/>
                    <a:pt x="120" y="0"/>
                    <a:pt x="119" y="0"/>
                  </a:cubicBezTo>
                  <a:cubicBezTo>
                    <a:pt x="119" y="0"/>
                    <a:pt x="119" y="0"/>
                    <a:pt x="119" y="0"/>
                  </a:cubicBezTo>
                  <a:cubicBezTo>
                    <a:pt x="59" y="1"/>
                    <a:pt x="31" y="45"/>
                    <a:pt x="30" y="47"/>
                  </a:cubicBezTo>
                  <a:cubicBezTo>
                    <a:pt x="29" y="50"/>
                    <a:pt x="29" y="50"/>
                    <a:pt x="29" y="50"/>
                  </a:cubicBezTo>
                  <a:cubicBezTo>
                    <a:pt x="37" y="82"/>
                    <a:pt x="37" y="82"/>
                    <a:pt x="37" y="82"/>
                  </a:cubicBezTo>
                  <a:cubicBezTo>
                    <a:pt x="36" y="83"/>
                    <a:pt x="35" y="84"/>
                    <a:pt x="34" y="85"/>
                  </a:cubicBezTo>
                  <a:cubicBezTo>
                    <a:pt x="16" y="105"/>
                    <a:pt x="10" y="131"/>
                    <a:pt x="14" y="162"/>
                  </a:cubicBezTo>
                  <a:cubicBezTo>
                    <a:pt x="14" y="163"/>
                    <a:pt x="14" y="163"/>
                    <a:pt x="14" y="163"/>
                  </a:cubicBezTo>
                  <a:cubicBezTo>
                    <a:pt x="14" y="166"/>
                    <a:pt x="15" y="168"/>
                    <a:pt x="15" y="171"/>
                  </a:cubicBezTo>
                  <a:cubicBezTo>
                    <a:pt x="18" y="182"/>
                    <a:pt x="18" y="185"/>
                    <a:pt x="18" y="195"/>
                  </a:cubicBezTo>
                  <a:cubicBezTo>
                    <a:pt x="18" y="196"/>
                    <a:pt x="18" y="197"/>
                    <a:pt x="18" y="198"/>
                  </a:cubicBezTo>
                  <a:cubicBezTo>
                    <a:pt x="18" y="208"/>
                    <a:pt x="17" y="215"/>
                    <a:pt x="3" y="227"/>
                  </a:cubicBezTo>
                  <a:cubicBezTo>
                    <a:pt x="1" y="229"/>
                    <a:pt x="0" y="233"/>
                    <a:pt x="2" y="236"/>
                  </a:cubicBezTo>
                  <a:cubicBezTo>
                    <a:pt x="6" y="242"/>
                    <a:pt x="14" y="249"/>
                    <a:pt x="27" y="249"/>
                  </a:cubicBezTo>
                  <a:cubicBezTo>
                    <a:pt x="33" y="249"/>
                    <a:pt x="40" y="247"/>
                    <a:pt x="49" y="242"/>
                  </a:cubicBezTo>
                  <a:cubicBezTo>
                    <a:pt x="52" y="240"/>
                    <a:pt x="53" y="236"/>
                    <a:pt x="51" y="233"/>
                  </a:cubicBezTo>
                  <a:cubicBezTo>
                    <a:pt x="50" y="229"/>
                    <a:pt x="45" y="228"/>
                    <a:pt x="42" y="230"/>
                  </a:cubicBezTo>
                  <a:cubicBezTo>
                    <a:pt x="30" y="237"/>
                    <a:pt x="22" y="235"/>
                    <a:pt x="18" y="232"/>
                  </a:cubicBezTo>
                  <a:cubicBezTo>
                    <a:pt x="31" y="219"/>
                    <a:pt x="32" y="209"/>
                    <a:pt x="32" y="199"/>
                  </a:cubicBezTo>
                  <a:cubicBezTo>
                    <a:pt x="32" y="198"/>
                    <a:pt x="32" y="196"/>
                    <a:pt x="32" y="195"/>
                  </a:cubicBezTo>
                  <a:cubicBezTo>
                    <a:pt x="32" y="184"/>
                    <a:pt x="32" y="179"/>
                    <a:pt x="29" y="168"/>
                  </a:cubicBezTo>
                  <a:cubicBezTo>
                    <a:pt x="29" y="166"/>
                    <a:pt x="28" y="163"/>
                    <a:pt x="28" y="160"/>
                  </a:cubicBezTo>
                  <a:cubicBezTo>
                    <a:pt x="24" y="135"/>
                    <a:pt x="29" y="114"/>
                    <a:pt x="41" y="98"/>
                  </a:cubicBezTo>
                  <a:cubicBezTo>
                    <a:pt x="45" y="114"/>
                    <a:pt x="45" y="114"/>
                    <a:pt x="45" y="114"/>
                  </a:cubicBezTo>
                  <a:cubicBezTo>
                    <a:pt x="49" y="129"/>
                    <a:pt x="49" y="129"/>
                    <a:pt x="49" y="129"/>
                  </a:cubicBezTo>
                  <a:cubicBezTo>
                    <a:pt x="49" y="129"/>
                    <a:pt x="51" y="128"/>
                    <a:pt x="54" y="126"/>
                  </a:cubicBezTo>
                  <a:cubicBezTo>
                    <a:pt x="57" y="124"/>
                    <a:pt x="57" y="124"/>
                    <a:pt x="57" y="124"/>
                  </a:cubicBezTo>
                  <a:cubicBezTo>
                    <a:pt x="58" y="124"/>
                    <a:pt x="59" y="123"/>
                    <a:pt x="60" y="122"/>
                  </a:cubicBezTo>
                  <a:cubicBezTo>
                    <a:pt x="74" y="115"/>
                    <a:pt x="109" y="102"/>
                    <a:pt x="156" y="114"/>
                  </a:cubicBezTo>
                  <a:cubicBezTo>
                    <a:pt x="131" y="146"/>
                    <a:pt x="58" y="147"/>
                    <a:pt x="52" y="147"/>
                  </a:cubicBezTo>
                  <a:cubicBezTo>
                    <a:pt x="51" y="147"/>
                    <a:pt x="51" y="147"/>
                    <a:pt x="51" y="147"/>
                  </a:cubicBezTo>
                  <a:cubicBezTo>
                    <a:pt x="47" y="147"/>
                    <a:pt x="44" y="150"/>
                    <a:pt x="44" y="154"/>
                  </a:cubicBezTo>
                  <a:cubicBezTo>
                    <a:pt x="44" y="158"/>
                    <a:pt x="47" y="161"/>
                    <a:pt x="51" y="161"/>
                  </a:cubicBezTo>
                  <a:cubicBezTo>
                    <a:pt x="51" y="161"/>
                    <a:pt x="52" y="161"/>
                    <a:pt x="52" y="161"/>
                  </a:cubicBezTo>
                  <a:cubicBezTo>
                    <a:pt x="61" y="161"/>
                    <a:pt x="119" y="160"/>
                    <a:pt x="153" y="135"/>
                  </a:cubicBezTo>
                  <a:cubicBezTo>
                    <a:pt x="159" y="143"/>
                    <a:pt x="171" y="157"/>
                    <a:pt x="194" y="163"/>
                  </a:cubicBezTo>
                  <a:cubicBezTo>
                    <a:pt x="194" y="163"/>
                    <a:pt x="195" y="163"/>
                    <a:pt x="196" y="163"/>
                  </a:cubicBezTo>
                  <a:cubicBezTo>
                    <a:pt x="199" y="163"/>
                    <a:pt x="201" y="161"/>
                    <a:pt x="202" y="158"/>
                  </a:cubicBezTo>
                  <a:cubicBezTo>
                    <a:pt x="203" y="155"/>
                    <a:pt x="201" y="151"/>
                    <a:pt x="197" y="150"/>
                  </a:cubicBezTo>
                  <a:cubicBezTo>
                    <a:pt x="178" y="144"/>
                    <a:pt x="167" y="131"/>
                    <a:pt x="164" y="126"/>
                  </a:cubicBezTo>
                  <a:cubicBezTo>
                    <a:pt x="166" y="123"/>
                    <a:pt x="168" y="121"/>
                    <a:pt x="170" y="118"/>
                  </a:cubicBezTo>
                  <a:cubicBezTo>
                    <a:pt x="176" y="120"/>
                    <a:pt x="182" y="122"/>
                    <a:pt x="189" y="125"/>
                  </a:cubicBezTo>
                  <a:cubicBezTo>
                    <a:pt x="194" y="128"/>
                    <a:pt x="194" y="128"/>
                    <a:pt x="194" y="128"/>
                  </a:cubicBezTo>
                  <a:cubicBezTo>
                    <a:pt x="199" y="105"/>
                    <a:pt x="199" y="105"/>
                    <a:pt x="199" y="105"/>
                  </a:cubicBezTo>
                  <a:cubicBezTo>
                    <a:pt x="201" y="98"/>
                    <a:pt x="201" y="98"/>
                    <a:pt x="201" y="98"/>
                  </a:cubicBezTo>
                  <a:cubicBezTo>
                    <a:pt x="206" y="105"/>
                    <a:pt x="211" y="115"/>
                    <a:pt x="213" y="127"/>
                  </a:cubicBezTo>
                  <a:cubicBezTo>
                    <a:pt x="213" y="127"/>
                    <a:pt x="213" y="127"/>
                    <a:pt x="213" y="127"/>
                  </a:cubicBezTo>
                  <a:cubicBezTo>
                    <a:pt x="215" y="136"/>
                    <a:pt x="216" y="147"/>
                    <a:pt x="216" y="162"/>
                  </a:cubicBezTo>
                  <a:cubicBezTo>
                    <a:pt x="216" y="170"/>
                    <a:pt x="215" y="176"/>
                    <a:pt x="214" y="182"/>
                  </a:cubicBezTo>
                  <a:cubicBezTo>
                    <a:pt x="213" y="186"/>
                    <a:pt x="213" y="190"/>
                    <a:pt x="212" y="194"/>
                  </a:cubicBezTo>
                  <a:cubicBezTo>
                    <a:pt x="212" y="195"/>
                    <a:pt x="212" y="195"/>
                    <a:pt x="212" y="195"/>
                  </a:cubicBezTo>
                  <a:cubicBezTo>
                    <a:pt x="211" y="206"/>
                    <a:pt x="210" y="217"/>
                    <a:pt x="225" y="232"/>
                  </a:cubicBezTo>
                  <a:cubicBezTo>
                    <a:pt x="221" y="235"/>
                    <a:pt x="213" y="237"/>
                    <a:pt x="202" y="230"/>
                  </a:cubicBezTo>
                  <a:cubicBezTo>
                    <a:pt x="198" y="228"/>
                    <a:pt x="194" y="229"/>
                    <a:pt x="192" y="233"/>
                  </a:cubicBezTo>
                  <a:cubicBezTo>
                    <a:pt x="190" y="236"/>
                    <a:pt x="191" y="240"/>
                    <a:pt x="195" y="242"/>
                  </a:cubicBezTo>
                  <a:cubicBezTo>
                    <a:pt x="203" y="247"/>
                    <a:pt x="210" y="249"/>
                    <a:pt x="217" y="249"/>
                  </a:cubicBezTo>
                  <a:cubicBezTo>
                    <a:pt x="229" y="249"/>
                    <a:pt x="238" y="242"/>
                    <a:pt x="241" y="236"/>
                  </a:cubicBezTo>
                  <a:cubicBezTo>
                    <a:pt x="243" y="233"/>
                    <a:pt x="243" y="229"/>
                    <a:pt x="240" y="227"/>
                  </a:cubicBezTo>
                  <a:close/>
                  <a:moveTo>
                    <a:pt x="184" y="108"/>
                  </a:moveTo>
                  <a:cubicBezTo>
                    <a:pt x="125" y="84"/>
                    <a:pt x="79" y="98"/>
                    <a:pt x="58" y="108"/>
                  </a:cubicBezTo>
                  <a:cubicBezTo>
                    <a:pt x="44" y="52"/>
                    <a:pt x="44" y="52"/>
                    <a:pt x="44" y="52"/>
                  </a:cubicBezTo>
                  <a:cubicBezTo>
                    <a:pt x="50" y="44"/>
                    <a:pt x="75" y="14"/>
                    <a:pt x="121" y="14"/>
                  </a:cubicBezTo>
                  <a:cubicBezTo>
                    <a:pt x="167" y="14"/>
                    <a:pt x="192" y="44"/>
                    <a:pt x="198" y="52"/>
                  </a:cubicBezTo>
                  <a:lnTo>
                    <a:pt x="184"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5" name="Freeform 105">
              <a:extLst>
                <a:ext uri="{FF2B5EF4-FFF2-40B4-BE49-F238E27FC236}">
                  <a16:creationId xmlns:a16="http://schemas.microsoft.com/office/drawing/2014/main" id="{F3BDE59E-4357-81BE-F0A7-F82AB5974521}"/>
                </a:ext>
              </a:extLst>
            </p:cNvPr>
            <p:cNvSpPr>
              <a:spLocks/>
            </p:cNvSpPr>
            <p:nvPr/>
          </p:nvSpPr>
          <p:spPr bwMode="auto">
            <a:xfrm>
              <a:off x="790575" y="2355850"/>
              <a:ext cx="503238" cy="304800"/>
            </a:xfrm>
            <a:custGeom>
              <a:avLst/>
              <a:gdLst>
                <a:gd name="T0" fmla="*/ 146 w 152"/>
                <a:gd name="T1" fmla="*/ 1 h 92"/>
                <a:gd name="T2" fmla="*/ 137 w 152"/>
                <a:gd name="T3" fmla="*/ 7 h 92"/>
                <a:gd name="T4" fmla="*/ 75 w 152"/>
                <a:gd name="T5" fmla="*/ 78 h 92"/>
                <a:gd name="T6" fmla="*/ 74 w 152"/>
                <a:gd name="T7" fmla="*/ 78 h 92"/>
                <a:gd name="T8" fmla="*/ 74 w 152"/>
                <a:gd name="T9" fmla="*/ 78 h 92"/>
                <a:gd name="T10" fmla="*/ 14 w 152"/>
                <a:gd name="T11" fmla="*/ 7 h 92"/>
                <a:gd name="T12" fmla="*/ 6 w 152"/>
                <a:gd name="T13" fmla="*/ 1 h 92"/>
                <a:gd name="T14" fmla="*/ 0 w 152"/>
                <a:gd name="T15" fmla="*/ 9 h 92"/>
                <a:gd name="T16" fmla="*/ 74 w 152"/>
                <a:gd name="T17" fmla="*/ 92 h 92"/>
                <a:gd name="T18" fmla="*/ 74 w 152"/>
                <a:gd name="T19" fmla="*/ 92 h 92"/>
                <a:gd name="T20" fmla="*/ 75 w 152"/>
                <a:gd name="T21" fmla="*/ 92 h 92"/>
                <a:gd name="T22" fmla="*/ 151 w 152"/>
                <a:gd name="T23" fmla="*/ 9 h 92"/>
                <a:gd name="T24" fmla="*/ 146 w 152"/>
                <a:gd name="T25"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92">
                  <a:moveTo>
                    <a:pt x="146" y="1"/>
                  </a:moveTo>
                  <a:cubicBezTo>
                    <a:pt x="142" y="0"/>
                    <a:pt x="138" y="3"/>
                    <a:pt x="137" y="7"/>
                  </a:cubicBezTo>
                  <a:cubicBezTo>
                    <a:pt x="137" y="7"/>
                    <a:pt x="125" y="78"/>
                    <a:pt x="75" y="78"/>
                  </a:cubicBezTo>
                  <a:cubicBezTo>
                    <a:pt x="74" y="78"/>
                    <a:pt x="74" y="78"/>
                    <a:pt x="74" y="78"/>
                  </a:cubicBezTo>
                  <a:cubicBezTo>
                    <a:pt x="74" y="78"/>
                    <a:pt x="74" y="78"/>
                    <a:pt x="74" y="78"/>
                  </a:cubicBezTo>
                  <a:cubicBezTo>
                    <a:pt x="24" y="78"/>
                    <a:pt x="14" y="8"/>
                    <a:pt x="14" y="7"/>
                  </a:cubicBezTo>
                  <a:cubicBezTo>
                    <a:pt x="14" y="3"/>
                    <a:pt x="10" y="0"/>
                    <a:pt x="6" y="1"/>
                  </a:cubicBezTo>
                  <a:cubicBezTo>
                    <a:pt x="3" y="1"/>
                    <a:pt x="0" y="5"/>
                    <a:pt x="0" y="9"/>
                  </a:cubicBezTo>
                  <a:cubicBezTo>
                    <a:pt x="4" y="37"/>
                    <a:pt x="24" y="92"/>
                    <a:pt x="74" y="92"/>
                  </a:cubicBezTo>
                  <a:cubicBezTo>
                    <a:pt x="74" y="92"/>
                    <a:pt x="74" y="92"/>
                    <a:pt x="74" y="92"/>
                  </a:cubicBezTo>
                  <a:cubicBezTo>
                    <a:pt x="75" y="92"/>
                    <a:pt x="75" y="92"/>
                    <a:pt x="75" y="92"/>
                  </a:cubicBezTo>
                  <a:cubicBezTo>
                    <a:pt x="136" y="92"/>
                    <a:pt x="151" y="12"/>
                    <a:pt x="151" y="9"/>
                  </a:cubicBezTo>
                  <a:cubicBezTo>
                    <a:pt x="152" y="5"/>
                    <a:pt x="149" y="2"/>
                    <a:pt x="146"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6" name="Freeform 106">
              <a:extLst>
                <a:ext uri="{FF2B5EF4-FFF2-40B4-BE49-F238E27FC236}">
                  <a16:creationId xmlns:a16="http://schemas.microsoft.com/office/drawing/2014/main" id="{9271AC3D-3A7B-FCDC-78C9-486E2B416027}"/>
                </a:ext>
              </a:extLst>
            </p:cNvPr>
            <p:cNvSpPr>
              <a:spLocks/>
            </p:cNvSpPr>
            <p:nvPr/>
          </p:nvSpPr>
          <p:spPr bwMode="auto">
            <a:xfrm>
              <a:off x="952500" y="1876425"/>
              <a:ext cx="169863" cy="169863"/>
            </a:xfrm>
            <a:custGeom>
              <a:avLst/>
              <a:gdLst>
                <a:gd name="T0" fmla="*/ 107 w 107"/>
                <a:gd name="T1" fmla="*/ 40 h 107"/>
                <a:gd name="T2" fmla="*/ 69 w 107"/>
                <a:gd name="T3" fmla="*/ 40 h 107"/>
                <a:gd name="T4" fmla="*/ 69 w 107"/>
                <a:gd name="T5" fmla="*/ 0 h 107"/>
                <a:gd name="T6" fmla="*/ 40 w 107"/>
                <a:gd name="T7" fmla="*/ 0 h 107"/>
                <a:gd name="T8" fmla="*/ 40 w 107"/>
                <a:gd name="T9" fmla="*/ 40 h 107"/>
                <a:gd name="T10" fmla="*/ 0 w 107"/>
                <a:gd name="T11" fmla="*/ 40 h 107"/>
                <a:gd name="T12" fmla="*/ 0 w 107"/>
                <a:gd name="T13" fmla="*/ 69 h 107"/>
                <a:gd name="T14" fmla="*/ 40 w 107"/>
                <a:gd name="T15" fmla="*/ 69 h 107"/>
                <a:gd name="T16" fmla="*/ 40 w 107"/>
                <a:gd name="T17" fmla="*/ 107 h 107"/>
                <a:gd name="T18" fmla="*/ 69 w 107"/>
                <a:gd name="T19" fmla="*/ 107 h 107"/>
                <a:gd name="T20" fmla="*/ 69 w 107"/>
                <a:gd name="T21" fmla="*/ 69 h 107"/>
                <a:gd name="T22" fmla="*/ 107 w 107"/>
                <a:gd name="T23" fmla="*/ 69 h 107"/>
                <a:gd name="T24" fmla="*/ 107 w 107"/>
                <a:gd name="T25" fmla="*/ 4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7">
                  <a:moveTo>
                    <a:pt x="107" y="40"/>
                  </a:moveTo>
                  <a:lnTo>
                    <a:pt x="69" y="40"/>
                  </a:lnTo>
                  <a:lnTo>
                    <a:pt x="69" y="0"/>
                  </a:lnTo>
                  <a:lnTo>
                    <a:pt x="40" y="0"/>
                  </a:lnTo>
                  <a:lnTo>
                    <a:pt x="40" y="40"/>
                  </a:lnTo>
                  <a:lnTo>
                    <a:pt x="0" y="40"/>
                  </a:lnTo>
                  <a:lnTo>
                    <a:pt x="0" y="69"/>
                  </a:lnTo>
                  <a:lnTo>
                    <a:pt x="40" y="69"/>
                  </a:lnTo>
                  <a:lnTo>
                    <a:pt x="40" y="107"/>
                  </a:lnTo>
                  <a:lnTo>
                    <a:pt x="69" y="107"/>
                  </a:lnTo>
                  <a:lnTo>
                    <a:pt x="69" y="69"/>
                  </a:lnTo>
                  <a:lnTo>
                    <a:pt x="107" y="69"/>
                  </a:lnTo>
                  <a:lnTo>
                    <a:pt x="107"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grpSp>
      <p:pic>
        <p:nvPicPr>
          <p:cNvPr id="57" name="Graphic 56">
            <a:extLst>
              <a:ext uri="{FF2B5EF4-FFF2-40B4-BE49-F238E27FC236}">
                <a16:creationId xmlns:a16="http://schemas.microsoft.com/office/drawing/2014/main" id="{C946BF0C-39C0-B745-0E0D-6D0E9E7599E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291536" y="4522273"/>
            <a:ext cx="521208" cy="521208"/>
          </a:xfrm>
          <a:prstGeom prst="rect">
            <a:avLst/>
          </a:prstGeom>
        </p:spPr>
      </p:pic>
      <p:sp>
        <p:nvSpPr>
          <p:cNvPr id="8" name="Footer Placeholder 40">
            <a:extLst>
              <a:ext uri="{FF2B5EF4-FFF2-40B4-BE49-F238E27FC236}">
                <a16:creationId xmlns:a16="http://schemas.microsoft.com/office/drawing/2014/main" id="{BC4D43C8-42E7-0829-021A-E1A30CC3BACF}"/>
              </a:ext>
            </a:extLst>
          </p:cNvPr>
          <p:cNvSpPr txBox="1">
            <a:spLocks/>
          </p:cNvSpPr>
          <p:nvPr/>
        </p:nvSpPr>
        <p:spPr>
          <a:xfrm>
            <a:off x="5356564" y="6358453"/>
            <a:ext cx="3867125" cy="224726"/>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a:ln>
                  <a:noFill/>
                </a:ln>
                <a:solidFill>
                  <a:srgbClr val="FFFFFF">
                    <a:lumMod val="50000"/>
                  </a:srgbClr>
                </a:solidFill>
                <a:effectLst/>
                <a:uLnTx/>
                <a:uFillTx/>
                <a:latin typeface="Arial Narrow" panose="020B0606020202030204" pitchFamily="34" charset="0"/>
                <a:ea typeface="+mn-ea"/>
                <a:cs typeface="+mn-cs"/>
              </a:rPr>
              <a:t>Visana Health data, 2024.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00" b="0" i="0" u="none" strike="noStrike" kern="1200" cap="none" spc="0" normalizeH="0" baseline="0" noProof="0">
                <a:ln>
                  <a:noFill/>
                </a:ln>
                <a:solidFill>
                  <a:srgbClr val="FFFFFF">
                    <a:lumMod val="50000"/>
                  </a:srgbClr>
                </a:solidFill>
                <a:effectLst/>
                <a:uLnTx/>
                <a:uFillTx/>
                <a:latin typeface="Arial Narrow" panose="020B0606020202030204" pitchFamily="34" charset="0"/>
                <a:ea typeface="+mn-ea"/>
                <a:cs typeface="+mn-cs"/>
              </a:rPr>
              <a:t>Unlimited access to coordinated care and coaching is limited to a 3-month timeframe and a $250 client fee will apply. Subject to change </a:t>
            </a:r>
          </a:p>
          <a:p>
            <a:pPr marL="228600" marR="0" lvl="0" indent="-228600" algn="r" defTabSz="914400" rtl="0" eaLnBrk="1" fontAlgn="auto" latinLnBrk="0" hangingPunct="1">
              <a:lnSpc>
                <a:spcPct val="100000"/>
              </a:lnSpc>
              <a:spcBef>
                <a:spcPts val="0"/>
              </a:spcBef>
              <a:spcAft>
                <a:spcPts val="0"/>
              </a:spcAft>
              <a:buClrTx/>
              <a:buSzTx/>
              <a:buFontTx/>
              <a:buAutoNum type="arabicPeriod"/>
              <a:tabLst/>
              <a:defRPr/>
            </a:pPr>
            <a:endParaRPr kumimoji="0" lang="en-US" sz="1000" b="0" i="0" u="none" strike="noStrike" kern="1200" cap="none" spc="0" normalizeH="0" baseline="0" noProof="0">
              <a:ln>
                <a:noFill/>
              </a:ln>
              <a:solidFill>
                <a:srgbClr val="FFFFFF">
                  <a:lumMod val="50000"/>
                </a:srgbClr>
              </a:solidFill>
              <a:effectLst/>
              <a:uLnTx/>
              <a:uFillTx/>
              <a:latin typeface="Arial Narrow" panose="020B0606020202030204" pitchFamily="34" charset="0"/>
              <a:ea typeface="Verdana"/>
              <a:cs typeface="+mn-cs"/>
            </a:endParaRPr>
          </a:p>
        </p:txBody>
      </p:sp>
      <p:sp>
        <p:nvSpPr>
          <p:cNvPr id="9" name="Footer Placeholder 4">
            <a:extLst>
              <a:ext uri="{FF2B5EF4-FFF2-40B4-BE49-F238E27FC236}">
                <a16:creationId xmlns:a16="http://schemas.microsoft.com/office/drawing/2014/main" id="{D197687D-55D7-1484-E182-2091226E4E3E}"/>
              </a:ext>
            </a:extLst>
          </p:cNvPr>
          <p:cNvSpPr txBox="1">
            <a:spLocks/>
          </p:cNvSpPr>
          <p:nvPr/>
        </p:nvSpPr>
        <p:spPr>
          <a:xfrm>
            <a:off x="337030" y="6446336"/>
            <a:ext cx="792000" cy="19608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lumMod val="65000"/>
                    <a:lumOff val="35000"/>
                  </a:srgbClr>
                </a:solidFill>
                <a:effectLst/>
                <a:uLnTx/>
                <a:uFillTx/>
                <a:latin typeface="Arial Narrow" panose="020B0606020202030204" pitchFamily="34" charset="0"/>
                <a:ea typeface="+mn-ea"/>
                <a:cs typeface="+mn-cs"/>
              </a:rPr>
              <a:t>965481</a:t>
            </a:r>
            <a:endParaRPr kumimoji="0" lang="en-US" sz="800" b="0" i="0" u="none" strike="noStrike" kern="1200" cap="none" spc="0" normalizeH="0" baseline="0" noProof="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sp>
        <p:nvSpPr>
          <p:cNvPr id="3" name="Slide Number Placeholder 2">
            <a:extLst>
              <a:ext uri="{FF2B5EF4-FFF2-40B4-BE49-F238E27FC236}">
                <a16:creationId xmlns:a16="http://schemas.microsoft.com/office/drawing/2014/main" id="{C449A276-08E3-F757-504B-949618B32C51}"/>
              </a:ext>
            </a:extLst>
          </p:cNvPr>
          <p:cNvSpPr>
            <a:spLocks noGrp="1"/>
          </p:cNvSpPr>
          <p:nvPr>
            <p:ph type="sldNum" sz="quarter" idx="11"/>
          </p:nvPr>
        </p:nvSpPr>
        <p:spPr>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800" b="1" i="0" u="none" strike="noStrike" kern="1200" cap="none" spc="0" normalizeH="0" baseline="0" noProof="0" smtClean="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1"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386766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6.0.27"/>
  <p:tag name="AS_OS" val="Unix 6.5.0.1014"/>
  <p:tag name="AS_RELEASE_DATE" val="2023.08.14"/>
  <p:tag name="AS_TITLE" val="Aspose.Slides for .NET Standard 2.0"/>
  <p:tag name="AS_VERSION" val="23.8"/>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Find Template">
  <a:themeElements>
    <a:clrScheme name="Cigna Group">
      <a:dk1>
        <a:srgbClr val="000000"/>
      </a:dk1>
      <a:lt1>
        <a:srgbClr val="FFFFFF"/>
      </a:lt1>
      <a:dk2>
        <a:srgbClr val="110081"/>
      </a:dk2>
      <a:lt2>
        <a:srgbClr val="3EFFC0"/>
      </a:lt2>
      <a:accent1>
        <a:srgbClr val="110081"/>
      </a:accent1>
      <a:accent2>
        <a:srgbClr val="3EFFC0"/>
      </a:accent2>
      <a:accent3>
        <a:srgbClr val="0033FF"/>
      </a:accent3>
      <a:accent4>
        <a:srgbClr val="03CC54"/>
      </a:accent4>
      <a:accent5>
        <a:srgbClr val="F4F4F4"/>
      </a:accent5>
      <a:accent6>
        <a:srgbClr val="C0C0C0"/>
      </a:accent6>
      <a:hlink>
        <a:srgbClr val="004295"/>
      </a:hlink>
      <a:folHlink>
        <a:srgbClr val="009B7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3.xml><?xml version="1.0" encoding="utf-8"?>
<a:theme xmlns:a="http://schemas.openxmlformats.org/drawingml/2006/main" name="Office Theme">
  <a:themeElements>
    <a:clrScheme name="Cigna Group">
      <a:dk1>
        <a:srgbClr val="000000"/>
      </a:dk1>
      <a:lt1>
        <a:srgbClr val="FFFFFF"/>
      </a:lt1>
      <a:dk2>
        <a:srgbClr val="110081"/>
      </a:dk2>
      <a:lt2>
        <a:srgbClr val="3EFFC0"/>
      </a:lt2>
      <a:accent1>
        <a:srgbClr val="110081"/>
      </a:accent1>
      <a:accent2>
        <a:srgbClr val="3EFFC0"/>
      </a:accent2>
      <a:accent3>
        <a:srgbClr val="0033FF"/>
      </a:accent3>
      <a:accent4>
        <a:srgbClr val="03CC54"/>
      </a:accent4>
      <a:accent5>
        <a:srgbClr val="F4F4F4"/>
      </a:accent5>
      <a:accent6>
        <a:srgbClr val="C0C0C0"/>
      </a:accent6>
      <a:hlink>
        <a:srgbClr val="004295"/>
      </a:hlink>
      <a:folHlink>
        <a:srgbClr val="009B7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Cigna Group">
      <a:dk1>
        <a:srgbClr val="000000"/>
      </a:dk1>
      <a:lt1>
        <a:srgbClr val="FFFFFF"/>
      </a:lt1>
      <a:dk2>
        <a:srgbClr val="110081"/>
      </a:dk2>
      <a:lt2>
        <a:srgbClr val="3EFFC0"/>
      </a:lt2>
      <a:accent1>
        <a:srgbClr val="110081"/>
      </a:accent1>
      <a:accent2>
        <a:srgbClr val="3EFFC0"/>
      </a:accent2>
      <a:accent3>
        <a:srgbClr val="0033FF"/>
      </a:accent3>
      <a:accent4>
        <a:srgbClr val="03CC54"/>
      </a:accent4>
      <a:accent5>
        <a:srgbClr val="F4F4F4"/>
      </a:accent5>
      <a:accent6>
        <a:srgbClr val="C0C0C0"/>
      </a:accent6>
      <a:hlink>
        <a:srgbClr val="004295"/>
      </a:hlink>
      <a:folHlink>
        <a:srgbClr val="009B7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ct:contentTypeSchema xmlns:ct="http://schemas.microsoft.com/office/2006/metadata/contentType" xmlns:ma="http://schemas.microsoft.com/office/2006/metadata/properties/metaAttributes" ct:_="" ma:_="" ma:contentTypeName="Document" ma:contentTypeID="0x0101009BC88E61D830F04FAE134B502B40E247" ma:contentTypeVersion="15" ma:contentTypeDescription="Create a new document." ma:contentTypeScope="" ma:versionID="56d312d5a52b788d8722e1e8e71b6d23">
  <xsd:schema xmlns:xsd="http://www.w3.org/2001/XMLSchema" xmlns:xs="http://www.w3.org/2001/XMLSchema" xmlns:p="http://schemas.microsoft.com/office/2006/metadata/properties" xmlns:ns2="3bc4cafe-2f34-4100-a679-280c8683e747" xmlns:ns3="73e0a7df-4592-4454-8b62-e302eca2c39e" targetNamespace="http://schemas.microsoft.com/office/2006/metadata/properties" ma:root="true" ma:fieldsID="1ddeb89249f21b81c2e25bfc5eff5f72" ns2:_="" ns3:_="">
    <xsd:import namespace="3bc4cafe-2f34-4100-a679-280c8683e747"/>
    <xsd:import namespace="73e0a7df-4592-4454-8b62-e302eca2c3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Not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4cafe-2f34-4100-a679-280c8683e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Notes" ma:index="18" nillable="true" ma:displayName="Notes" ma:format="Dropdown" ma:internalName="Notes">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0ca3691-9f97-4b02-85c8-03626780fae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e0a7df-4592-4454-8b62-e302eca2c39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f77b430-babb-4203-857c-0cd37829ba52}" ma:internalName="TaxCatchAll" ma:showField="CatchAllData" ma:web="73e0a7df-4592-4454-8b62-e302eca2c3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TemplateConfiguration><![CDATA[{"slideVersion":1,"isValidatorEnabled":false,"isLocked":false,"elementsMetadata":[],"slideId":"1078152524216139777","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bc4cafe-2f34-4100-a679-280c8683e747">
      <Terms xmlns="http://schemas.microsoft.com/office/infopath/2007/PartnerControls"/>
    </lcf76f155ced4ddcb4097134ff3c332f>
    <TaxCatchAll xmlns="73e0a7df-4592-4454-8b62-e302eca2c39e"/>
    <Notes xmlns="3bc4cafe-2f34-4100-a679-280c8683e747" xsi:nil="true"/>
  </documentManagement>
</p:properties>
</file>

<file path=customXml/item5.xml><?xml version="1.0" encoding="utf-8"?>
<TemplafySlideTemplateConfiguration><![CDATA[{"slideVersion":1,"isValidatorEnabled":false,"isLocked":false,"elementsMetadata":[],"slideId":"1078152524216139778","enableDocumentContentUpdater":false,"version":"2.0"}]]></TemplafySlideTemplateConfiguration>
</file>

<file path=customXml/item6.xml><?xml version="1.0" encoding="utf-8"?>
<TemplafyTemplateConfiguration><![CDATA[{"elementsMetadata":[],"transformationConfigurations":[],"templateName":"Default Template_Guidance_@Copyright TCG","templateDescription":"","enableDocumentContentUpdater":false,"version":"2.0"}]]></Templafy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1078152524216139776","enableDocumentContentUpdater":false,"version":"2.0"}]]></TemplafySlideTemplateConfiguration>
</file>

<file path=customXml/itemProps1.xml><?xml version="1.0" encoding="utf-8"?>
<ds:datastoreItem xmlns:ds="http://schemas.openxmlformats.org/officeDocument/2006/customXml" ds:itemID="{ACEDB451-34F1-44FE-8804-08B7F7A057EC}">
  <ds:schemaRefs/>
</ds:datastoreItem>
</file>

<file path=customXml/itemProps10.xml><?xml version="1.0" encoding="utf-8"?>
<ds:datastoreItem xmlns:ds="http://schemas.openxmlformats.org/officeDocument/2006/customXml" ds:itemID="{29C73E4C-B83A-4C99-B644-60533850ECB6}">
  <ds:schemaRefs>
    <ds:schemaRef ds:uri="http://schemas.microsoft.com/sharepoint/v3/contenttype/forms"/>
  </ds:schemaRefs>
</ds:datastoreItem>
</file>

<file path=customXml/itemProps11.xml><?xml version="1.0" encoding="utf-8"?>
<ds:datastoreItem xmlns:ds="http://schemas.openxmlformats.org/officeDocument/2006/customXml" ds:itemID="{823ACCBE-0494-4404-905E-C2341711C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4cafe-2f34-4100-a679-280c8683e747"/>
    <ds:schemaRef ds:uri="73e0a7df-4592-4454-8b62-e302eca2c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33E7A-4E9E-43E8-9BC9-A46877B801F8}">
  <ds:schemaRefs/>
</ds:datastoreItem>
</file>

<file path=customXml/itemProps3.xml><?xml version="1.0" encoding="utf-8"?>
<ds:datastoreItem xmlns:ds="http://schemas.openxmlformats.org/officeDocument/2006/customXml" ds:itemID="{3C4CC21F-73C0-4F89-A844-87A8B819775E}">
  <ds:schemaRefs/>
</ds:datastoreItem>
</file>

<file path=customXml/itemProps4.xml><?xml version="1.0" encoding="utf-8"?>
<ds:datastoreItem xmlns:ds="http://schemas.openxmlformats.org/officeDocument/2006/customXml" ds:itemID="{BF75CA6B-2FF8-4753-B7E2-34FCFAED2BA7}">
  <ds:schemaRefs>
    <ds:schemaRef ds:uri="73e0a7df-4592-4454-8b62-e302eca2c39e"/>
    <ds:schemaRef ds:uri="http://purl.org/dc/elements/1.1/"/>
    <ds:schemaRef ds:uri="http://www.w3.org/XML/1998/namespace"/>
    <ds:schemaRef ds:uri="3bc4cafe-2f34-4100-a679-280c8683e747"/>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5.xml><?xml version="1.0" encoding="utf-8"?>
<ds:datastoreItem xmlns:ds="http://schemas.openxmlformats.org/officeDocument/2006/customXml" ds:itemID="{0E23F99F-4BE1-44ED-8F5A-6580403F4F15}">
  <ds:schemaRefs/>
</ds:datastoreItem>
</file>

<file path=customXml/itemProps6.xml><?xml version="1.0" encoding="utf-8"?>
<ds:datastoreItem xmlns:ds="http://schemas.openxmlformats.org/officeDocument/2006/customXml" ds:itemID="{EBE0F44D-65F6-4FA7-97ED-507ACC42AF23}">
  <ds:schemaRefs/>
</ds:datastoreItem>
</file>

<file path=customXml/itemProps7.xml><?xml version="1.0" encoding="utf-8"?>
<ds:datastoreItem xmlns:ds="http://schemas.openxmlformats.org/officeDocument/2006/customXml" ds:itemID="{B4844214-F757-4124-B6F2-E22BF7B9833B}">
  <ds:schemaRefs/>
</ds:datastoreItem>
</file>

<file path=customXml/itemProps8.xml><?xml version="1.0" encoding="utf-8"?>
<ds:datastoreItem xmlns:ds="http://schemas.openxmlformats.org/officeDocument/2006/customXml" ds:itemID="{33EDA373-8AF8-4648-8EC3-A435BD7619A2}">
  <ds:schemaRefs/>
</ds:datastoreItem>
</file>

<file path=customXml/itemProps9.xml><?xml version="1.0" encoding="utf-8"?>
<ds:datastoreItem xmlns:ds="http://schemas.openxmlformats.org/officeDocument/2006/customXml" ds:itemID="{FC0CCD1E-82A4-48FB-AC72-26DA184D433D}">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559</Words>
  <Application>Microsoft Office PowerPoint</Application>
  <PresentationFormat>Widescreen</PresentationFormat>
  <Paragraphs>49</Paragraphs>
  <Slides>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vt:i4>
      </vt:variant>
    </vt:vector>
  </HeadingPairs>
  <TitlesOfParts>
    <vt:vector size="12" baseType="lpstr">
      <vt:lpstr>Aptos</vt:lpstr>
      <vt:lpstr>Arial</vt:lpstr>
      <vt:lpstr>Arial Narrow</vt:lpstr>
      <vt:lpstr>Courier New</vt:lpstr>
      <vt:lpstr>Georgia</vt:lpstr>
      <vt:lpstr>Symbol</vt:lpstr>
      <vt:lpstr>Times New Roman</vt:lpstr>
      <vt:lpstr>Verdana</vt:lpstr>
      <vt:lpstr>Wingdings</vt:lpstr>
      <vt:lpstr>Find Template</vt:lpstr>
      <vt:lpstr>5_Cigna Healthcare</vt:lpstr>
      <vt:lpstr>Visana - Customer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Roth-Edwards, Lisa M</cp:lastModifiedBy>
  <cp:revision>2</cp:revision>
  <dcterms:created xsi:type="dcterms:W3CDTF">2024-12-24T13:59:54Z</dcterms:created>
  <dcterms:modified xsi:type="dcterms:W3CDTF">2025-01-23T19:47:12Z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0x0101009BC88E61D830F04FAE134B502B40E247</vt:lpwstr>
  </property>
  <property fmtid="{D5CDD505-2E9C-101B-9397-08002B2CF9AE}" pid="3" name="Created by">
    <vt:lpwstr>omnidocs.com</vt:lpwstr>
  </property>
  <property fmtid="{D5CDD505-2E9C-101B-9397-08002B2CF9AE}" pid="4" name="TemplafyTimeStamp">
    <vt:lpwstr>2024-12-23T16:51:13</vt:lpwstr>
  </property>
  <property fmtid="{D5CDD505-2E9C-101B-9397-08002B2CF9AE}" pid="5" name="TemplafyTenantId">
    <vt:lpwstr>cigna</vt:lpwstr>
  </property>
  <property fmtid="{D5CDD505-2E9C-101B-9397-08002B2CF9AE}" pid="6" name="TemplafyTemplateId">
    <vt:lpwstr>1078152514926804998</vt:lpwstr>
  </property>
  <property fmtid="{D5CDD505-2E9C-101B-9397-08002B2CF9AE}" pid="7" name="TemplafyUserProfileId">
    <vt:lpwstr>1029529009760501859</vt:lpwstr>
  </property>
  <property fmtid="{D5CDD505-2E9C-101B-9397-08002B2CF9AE}" pid="8" name="TemplafyFromBlank">
    <vt:bool>true</vt:bool>
  </property>
</Properties>
</file>