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5.xml" ContentType="application/vnd.openxmlformats-officedocument.presentationml.tags+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5"/>
  </p:sldMasterIdLst>
  <p:notesMasterIdLst>
    <p:notesMasterId r:id="rId13"/>
  </p:notesMasterIdLst>
  <p:handoutMasterIdLst>
    <p:handoutMasterId r:id="rId14"/>
  </p:handoutMasterIdLst>
  <p:sldIdLst>
    <p:sldId id="334" r:id="rId6"/>
    <p:sldId id="819" r:id="rId7"/>
    <p:sldId id="800" r:id="rId8"/>
    <p:sldId id="828" r:id="rId9"/>
    <p:sldId id="811" r:id="rId10"/>
    <p:sldId id="812" r:id="rId11"/>
    <p:sldId id="33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47" autoAdjust="0"/>
    <p:restoredTop sz="95227" autoAdjust="0"/>
  </p:normalViewPr>
  <p:slideViewPr>
    <p:cSldViewPr snapToGrid="0" showGuides="1">
      <p:cViewPr varScale="1">
        <p:scale>
          <a:sx n="89" d="100"/>
          <a:sy n="89" d="100"/>
        </p:scale>
        <p:origin x="77" y="178"/>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1" d="100"/>
          <a:sy n="91" d="100"/>
        </p:scale>
        <p:origin x="29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13/06/2024</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13/06/2024</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a:t>
            </a:fld>
            <a:endParaRPr lang="en-GB"/>
          </a:p>
        </p:txBody>
      </p:sp>
    </p:spTree>
    <p:extLst>
      <p:ext uri="{BB962C8B-B14F-4D97-AF65-F5344CB8AC3E}">
        <p14:creationId xmlns:p14="http://schemas.microsoft.com/office/powerpoint/2010/main" val="1190204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Cigna offers a personalized level of customer service through its One Guide advocacy solution. One Guide helps customers better understand their health plan benefits and coverage. It also helps customers identify in-network providers and make connections with additional Cigna support, including 1:1 support for customers with more complex health situations—Cigna's My Personal Champion program is included when clients purchase One Guide. One Guide also provides guidance that can help customers better health care consumers by showing them how to save money when they get care, and providing cost estimates so customers can avoid surprise bills. </a:t>
            </a:r>
          </a:p>
          <a:p>
            <a:endParaRPr lang="en-US"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2</a:t>
            </a:fld>
            <a:endParaRPr lang="en-GB"/>
          </a:p>
        </p:txBody>
      </p:sp>
    </p:spTree>
    <p:extLst>
      <p:ext uri="{BB962C8B-B14F-4D97-AF65-F5344CB8AC3E}">
        <p14:creationId xmlns:p14="http://schemas.microsoft.com/office/powerpoint/2010/main" val="3426479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One Guide support is multi-modal. Service and support are offered to our customers by personal guides via phone, as well as live chat (accessible through the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myCigna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website and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myCigna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mobile app). Customers can also receive personal messages, utilize self-service tools to search for in-network providers, find cost estimates and more on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myCigna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3</a:t>
            </a:fld>
            <a:endParaRPr lang="en-GB"/>
          </a:p>
        </p:txBody>
      </p:sp>
    </p:spTree>
    <p:extLst>
      <p:ext uri="{BB962C8B-B14F-4D97-AF65-F5344CB8AC3E}">
        <p14:creationId xmlns:p14="http://schemas.microsoft.com/office/powerpoint/2010/main" val="3999287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One Guide personal guides are easily accessible via phone or live chat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myCigna</a:t>
            </a:r>
            <a:r>
              <a:rPr lang="en-US" sz="1800" dirty="0">
                <a:effectLst/>
                <a:latin typeface="Calibri" panose="020F0502020204030204" pitchFamily="34" charset="0"/>
                <a:ea typeface="Calibri" panose="020F0502020204030204" pitchFamily="34" charset="0"/>
                <a:cs typeface="Times New Roman" panose="02020603050405020304" pitchFamily="18" charset="0"/>
              </a:rPr>
              <a:t> web and app).</a:t>
            </a:r>
            <a:endParaRPr lang="en-US"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4</a:t>
            </a:fld>
            <a:endParaRPr lang="en-GB"/>
          </a:p>
        </p:txBody>
      </p:sp>
    </p:spTree>
    <p:extLst>
      <p:ext uri="{BB962C8B-B14F-4D97-AF65-F5344CB8AC3E}">
        <p14:creationId xmlns:p14="http://schemas.microsoft.com/office/powerpoint/2010/main" val="2355462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customer scenario shows how a customer who engages with a personal guide to find a new provider is also engaged in our coaching programs.</a:t>
            </a:r>
          </a:p>
          <a:p>
            <a:endParaRPr lang="en-US"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5</a:t>
            </a:fld>
            <a:endParaRPr lang="en-GB"/>
          </a:p>
        </p:txBody>
      </p:sp>
    </p:spTree>
    <p:extLst>
      <p:ext uri="{BB962C8B-B14F-4D97-AF65-F5344CB8AC3E}">
        <p14:creationId xmlns:p14="http://schemas.microsoft.com/office/powerpoint/2010/main" val="4144312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This customer scenario shows the various ways in which a Cigna Healthcare oncology case manager can engage with a customer and support that customer throughout her health journey.</a:t>
            </a:r>
            <a:endParaRPr lang="en-US"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6</a:t>
            </a:fld>
            <a:endParaRPr lang="en-GB"/>
          </a:p>
        </p:txBody>
      </p:sp>
    </p:spTree>
    <p:extLst>
      <p:ext uri="{BB962C8B-B14F-4D97-AF65-F5344CB8AC3E}">
        <p14:creationId xmlns:p14="http://schemas.microsoft.com/office/powerpoint/2010/main" val="26436719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 Cover and full size picture">
    <p:bg bwMode="ltGray">
      <p:bgPr>
        <a:solidFill>
          <a:schemeClr val="tx2"/>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sp>
        <p:nvSpPr>
          <p:cNvPr id="8" name="Picture Placeholder 7">
            <a:extLst>
              <a:ext uri="{FF2B5EF4-FFF2-40B4-BE49-F238E27FC236}">
                <a16:creationId xmlns:a16="http://schemas.microsoft.com/office/drawing/2014/main" id="{DD808BC1-0D9E-EAE7-A1E9-FBA8D7C49D9C}"/>
              </a:ext>
            </a:extLst>
          </p:cNvPr>
          <p:cNvSpPr>
            <a:spLocks noGrp="1"/>
          </p:cNvSpPr>
          <p:nvPr>
            <p:ph type="pic" sz="quarter" idx="16" hasCustomPrompt="1"/>
          </p:nvPr>
        </p:nvSpPr>
        <p:spPr>
          <a:xfrm>
            <a:off x="0" y="0"/>
            <a:ext cx="12193200" cy="6858000"/>
          </a:xfrm>
          <a:custGeom>
            <a:avLst/>
            <a:gdLst>
              <a:gd name="connsiteX0" fmla="*/ 0 w 12193200"/>
              <a:gd name="connsiteY0" fmla="*/ 0 h 6858000"/>
              <a:gd name="connsiteX1" fmla="*/ 12193200 w 12193200"/>
              <a:gd name="connsiteY1" fmla="*/ 0 h 6858000"/>
              <a:gd name="connsiteX2" fmla="*/ 12193200 w 12193200"/>
              <a:gd name="connsiteY2" fmla="*/ 6858000 h 6858000"/>
              <a:gd name="connsiteX3" fmla="*/ 12192000 w 12193200"/>
              <a:gd name="connsiteY3" fmla="*/ 6858000 h 6858000"/>
              <a:gd name="connsiteX4" fmla="*/ 12192000 w 12193200"/>
              <a:gd name="connsiteY4" fmla="*/ 6678000 h 6858000"/>
              <a:gd name="connsiteX5" fmla="*/ 0 w 12193200"/>
              <a:gd name="connsiteY5" fmla="*/ 667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3200" h="6858000">
                <a:moveTo>
                  <a:pt x="0" y="0"/>
                </a:moveTo>
                <a:lnTo>
                  <a:pt x="12193200" y="0"/>
                </a:lnTo>
                <a:lnTo>
                  <a:pt x="12193200" y="6858000"/>
                </a:lnTo>
                <a:lnTo>
                  <a:pt x="12192000" y="6858000"/>
                </a:lnTo>
                <a:lnTo>
                  <a:pt x="12192000" y="6678000"/>
                </a:lnTo>
                <a:lnTo>
                  <a:pt x="0" y="6678000"/>
                </a:lnTo>
                <a:close/>
              </a:path>
            </a:pathLst>
          </a:custGeom>
          <a:solidFill>
            <a:schemeClr val="bg1">
              <a:lumMod val="85000"/>
            </a:schemeClr>
          </a:solidFill>
        </p:spPr>
        <p:txBody>
          <a:bodyPr wrap="square" lIns="108000" tIns="108000" rIns="108000" bIns="108000" anchor="t" anchorCtr="0">
            <a:noAutofit/>
          </a:bodyPr>
          <a:lstStyle>
            <a:lvl1pPr marL="0" indent="0" algn="r">
              <a:buNone/>
              <a:defRPr sz="1600">
                <a:solidFill>
                  <a:schemeClr val="tx1"/>
                </a:solidFill>
              </a:defRPr>
            </a:lvl1pPr>
          </a:lstStyle>
          <a:p>
            <a:r>
              <a:rPr lang="en-US" dirty="0"/>
              <a:t>Click icon to add picture or click on frame and insert picture using the Insert tab - Pictures</a:t>
            </a:r>
          </a:p>
        </p:txBody>
      </p:sp>
      <p:sp>
        <p:nvSpPr>
          <p:cNvPr id="10" name="Dynamic legal" descr="{&quot;templafy&quot;:{&quot;id&quot;:&quot;c253790a-5eef-48b7-84f4-bf7aac360c48&quot;}}">
            <a:extLst>
              <a:ext uri="{FF2B5EF4-FFF2-40B4-BE49-F238E27FC236}">
                <a16:creationId xmlns:a16="http://schemas.microsoft.com/office/drawing/2014/main" id="{60CD9714-4130-AA74-C488-386E326CE2C7}"/>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5" name="Dynmic Internal use only" descr="{&quot;templafy&quot;:{&quot;id&quot;:&quot;4c9f421d-8033-4b70-a639-f3a1e8fdca40&quot;}}" hidden="1" title="Form.Cigna_Confidentiality.Cigna_healthcareConfidentiality">
            <a:extLst>
              <a:ext uri="{FF2B5EF4-FFF2-40B4-BE49-F238E27FC236}">
                <a16:creationId xmlns:a16="http://schemas.microsoft.com/office/drawing/2014/main" id="{999DFF29-3CF3-4892-CDB1-E9257DF5C871}"/>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33" name="Text Placeholder logo">
            <a:extLst>
              <a:ext uri="{FF2B5EF4-FFF2-40B4-BE49-F238E27FC236}">
                <a16:creationId xmlns:a16="http://schemas.microsoft.com/office/drawing/2014/main" id="{748FB64F-BD95-FBDF-3D49-50F46761B7FD}"/>
              </a:ext>
            </a:extLst>
          </p:cNvPr>
          <p:cNvSpPr>
            <a:spLocks noGrp="1"/>
          </p:cNvSpPr>
          <p:nvPr>
            <p:ph type="body" sz="quarter" idx="17" hasCustomPrompt="1"/>
          </p:nvPr>
        </p:nvSpPr>
        <p:spPr>
          <a:xfrm>
            <a:off x="358775" y="5738400"/>
            <a:ext cx="1396800" cy="7596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stStyle>
          <a:p>
            <a:pPr lvl="0"/>
            <a:r>
              <a:rPr lang="en-US" dirty="0"/>
              <a:t>.</a:t>
            </a:r>
          </a:p>
        </p:txBody>
      </p:sp>
      <p:sp>
        <p:nvSpPr>
          <p:cNvPr id="2" name="Title 1"/>
          <p:cNvSpPr>
            <a:spLocks noGrp="1"/>
          </p:cNvSpPr>
          <p:nvPr>
            <p:ph type="ctrTitle" hasCustomPrompt="1"/>
          </p:nvPr>
        </p:nvSpPr>
        <p:spPr bwMode="white">
          <a:xfrm>
            <a:off x="359997" y="1360800"/>
            <a:ext cx="7588800" cy="3553200"/>
          </a:xfrm>
          <a:noFill/>
        </p:spPr>
        <p:txBody>
          <a:bodyPr anchor="ctr" anchorCtr="0"/>
          <a:lstStyle>
            <a:lvl1pPr algn="l">
              <a:lnSpc>
                <a:spcPct val="83000"/>
              </a:lnSpc>
              <a:defRPr sz="5400">
                <a:solidFill>
                  <a:schemeClr val="bg1"/>
                </a:solidFill>
              </a:defRPr>
            </a:lvl1pPr>
          </a:lstStyle>
          <a:p>
            <a:r>
              <a:rPr lang="en-US" dirty="0"/>
              <a:t>Click to add title</a:t>
            </a:r>
          </a:p>
        </p:txBody>
      </p:sp>
      <p:sp>
        <p:nvSpPr>
          <p:cNvPr id="38" name="Subtitle 2">
            <a:extLst>
              <a:ext uri="{FF2B5EF4-FFF2-40B4-BE49-F238E27FC236}">
                <a16:creationId xmlns:a16="http://schemas.microsoft.com/office/drawing/2014/main" id="{B1E23670-1026-DDCB-959A-932A6F3645D2}"/>
              </a:ext>
            </a:extLst>
          </p:cNvPr>
          <p:cNvSpPr>
            <a:spLocks noGrp="1"/>
          </p:cNvSpPr>
          <p:nvPr>
            <p:ph type="subTitle" idx="1" hasCustomPrompt="1"/>
          </p:nvPr>
        </p:nvSpPr>
        <p:spPr>
          <a:xfrm>
            <a:off x="359998" y="4914000"/>
            <a:ext cx="7588800"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p>
        </p:txBody>
      </p:sp>
      <p:sp>
        <p:nvSpPr>
          <p:cNvPr id="3" name="Date Placeholder 2">
            <a:extLst>
              <a:ext uri="{FF2B5EF4-FFF2-40B4-BE49-F238E27FC236}">
                <a16:creationId xmlns:a16="http://schemas.microsoft.com/office/drawing/2014/main" id="{6C9BF215-4697-4112-AB69-2675B6F76998}"/>
              </a:ext>
            </a:extLst>
          </p:cNvPr>
          <p:cNvSpPr>
            <a:spLocks noGrp="1"/>
          </p:cNvSpPr>
          <p:nvPr>
            <p:ph type="dt" sz="half" idx="18"/>
          </p:nvPr>
        </p:nvSpPr>
        <p:spPr/>
        <p:txBody>
          <a:bodyPr/>
          <a:lstStyle>
            <a:lvl1pPr>
              <a:defRPr>
                <a:solidFill>
                  <a:schemeClr val="bg1"/>
                </a:solidFill>
              </a:defRPr>
            </a:lvl1pPr>
          </a:lstStyle>
          <a:p>
            <a:fld id="{97E681C5-B157-4D86-8E07-0C78129D5B09}" type="datetime4">
              <a:rPr lang="en-US" smtClean="0"/>
              <a:t>June 13, 2024</a:t>
            </a:fld>
            <a:endParaRPr lang="en-US" dirty="0"/>
          </a:p>
        </p:txBody>
      </p:sp>
      <p:sp>
        <p:nvSpPr>
          <p:cNvPr id="4" name="Footer Placeholder 3">
            <a:extLst>
              <a:ext uri="{FF2B5EF4-FFF2-40B4-BE49-F238E27FC236}">
                <a16:creationId xmlns:a16="http://schemas.microsoft.com/office/drawing/2014/main" id="{84DE97FF-E3F2-109F-5DAA-325105ED756E}"/>
              </a:ext>
            </a:extLst>
          </p:cNvPr>
          <p:cNvSpPr>
            <a:spLocks noGrp="1"/>
          </p:cNvSpPr>
          <p:nvPr>
            <p:ph type="ftr" sz="quarter" idx="19"/>
          </p:nvPr>
        </p:nvSpPr>
        <p:spPr/>
        <p:txBody>
          <a:bodyPr/>
          <a:lstStyle>
            <a:lvl1pPr>
              <a:defRPr>
                <a:solidFill>
                  <a:schemeClr val="bg1"/>
                </a:solidFill>
              </a:defRPr>
            </a:lvl1pPr>
          </a:lstStyle>
          <a:p>
            <a:endParaRPr lang="en-US" dirty="0"/>
          </a:p>
        </p:txBody>
      </p:sp>
      <p:sp>
        <p:nvSpPr>
          <p:cNvPr id="7" name="Slide Number Placeholder 6">
            <a:extLst>
              <a:ext uri="{FF2B5EF4-FFF2-40B4-BE49-F238E27FC236}">
                <a16:creationId xmlns:a16="http://schemas.microsoft.com/office/drawing/2014/main" id="{E2870107-3878-827C-44EE-8E3B7FE6101E}"/>
              </a:ext>
            </a:extLst>
          </p:cNvPr>
          <p:cNvSpPr>
            <a:spLocks noGrp="1"/>
          </p:cNvSpPr>
          <p:nvPr>
            <p:ph type="sldNum" sz="quarter" idx="20"/>
          </p:nvPr>
        </p:nvSpPr>
        <p:spPr/>
        <p:txBody>
          <a:bodyPr/>
          <a:lstStyle>
            <a:lvl1pPr>
              <a:defRPr>
                <a:solidFill>
                  <a:schemeClr val="bg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7069129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 Cover color background">
    <p:bg bwMode="ltGray">
      <p:bgRef idx="1001">
        <a:schemeClr val="bg1"/>
      </p:bgRef>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pic>
        <p:nvPicPr>
          <p:cNvPr id="5" name="Graphic 4">
            <a:extLst>
              <a:ext uri="{FF2B5EF4-FFF2-40B4-BE49-F238E27FC236}">
                <a16:creationId xmlns:a16="http://schemas.microsoft.com/office/drawing/2014/main" id="{902F9877-6EE4-0776-F14A-09F55D8E3E6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00801" y="0"/>
            <a:ext cx="2692400" cy="6858000"/>
          </a:xfrm>
          <a:prstGeom prst="rect">
            <a:avLst/>
          </a:prstGeom>
        </p:spPr>
      </p:pic>
      <p:sp>
        <p:nvSpPr>
          <p:cNvPr id="7" name="Dynamic legal" descr="{&quot;templafy&quot;:{&quot;id&quot;:&quot;724524a1-1491-4caa-9c06-bcb828ec617c&quot;}}">
            <a:extLst>
              <a:ext uri="{FF2B5EF4-FFF2-40B4-BE49-F238E27FC236}">
                <a16:creationId xmlns:a16="http://schemas.microsoft.com/office/drawing/2014/main" id="{0391A703-0AA4-55BF-046E-BA4771355432}"/>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10" name="Dynmic Internal use only" descr="{&quot;templafy&quot;:{&quot;id&quot;:&quot;24e56cf1-0923-4066-9b28-32e02a102b5a&quot;}}" hidden="1" title="Form.Cigna_Confidentiality.Cigna_healthcareConfidentiality">
            <a:extLst>
              <a:ext uri="{FF2B5EF4-FFF2-40B4-BE49-F238E27FC236}">
                <a16:creationId xmlns:a16="http://schemas.microsoft.com/office/drawing/2014/main" id="{042F8332-EB13-71D7-4F6A-9B0E61E5714D}"/>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3" name="Logo">
            <a:extLst>
              <a:ext uri="{FF2B5EF4-FFF2-40B4-BE49-F238E27FC236}">
                <a16:creationId xmlns:a16="http://schemas.microsoft.com/office/drawing/2014/main" id="{CAE4657E-921F-C9EA-1197-A53CCFB295C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58775" y="5738400"/>
            <a:ext cx="1396799" cy="758676"/>
          </a:xfrm>
          <a:prstGeom prst="rect">
            <a:avLst/>
          </a:prstGeom>
        </p:spPr>
      </p:pic>
      <p:sp>
        <p:nvSpPr>
          <p:cNvPr id="2" name="Title 1"/>
          <p:cNvSpPr>
            <a:spLocks noGrp="1"/>
          </p:cNvSpPr>
          <p:nvPr>
            <p:ph type="ctrTitle" hasCustomPrompt="1"/>
          </p:nvPr>
        </p:nvSpPr>
        <p:spPr bwMode="white">
          <a:xfrm>
            <a:off x="359997" y="1360800"/>
            <a:ext cx="7588800" cy="3553200"/>
          </a:xfrm>
          <a:noFill/>
        </p:spPr>
        <p:txBody>
          <a:bodyPr anchor="ctr" anchorCtr="0"/>
          <a:lstStyle>
            <a:lvl1pPr algn="l">
              <a:lnSpc>
                <a:spcPct val="83000"/>
              </a:lnSpc>
              <a:defRPr sz="5400">
                <a:solidFill>
                  <a:schemeClr val="tx1"/>
                </a:solidFill>
              </a:defRPr>
            </a:lvl1pPr>
          </a:lstStyle>
          <a:p>
            <a:r>
              <a:rPr lang="en-US" dirty="0"/>
              <a:t>Click to add title</a:t>
            </a:r>
          </a:p>
        </p:txBody>
      </p:sp>
      <p:sp>
        <p:nvSpPr>
          <p:cNvPr id="38" name="Subtitle 2">
            <a:extLst>
              <a:ext uri="{FF2B5EF4-FFF2-40B4-BE49-F238E27FC236}">
                <a16:creationId xmlns:a16="http://schemas.microsoft.com/office/drawing/2014/main" id="{B1E23670-1026-DDCB-959A-932A6F3645D2}"/>
              </a:ext>
            </a:extLst>
          </p:cNvPr>
          <p:cNvSpPr>
            <a:spLocks noGrp="1"/>
          </p:cNvSpPr>
          <p:nvPr>
            <p:ph type="subTitle" idx="1" hasCustomPrompt="1"/>
          </p:nvPr>
        </p:nvSpPr>
        <p:spPr>
          <a:xfrm>
            <a:off x="359998" y="4914000"/>
            <a:ext cx="7588800"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p>
        </p:txBody>
      </p:sp>
      <p:sp>
        <p:nvSpPr>
          <p:cNvPr id="4" name="Date Placeholder 1">
            <a:extLst>
              <a:ext uri="{FF2B5EF4-FFF2-40B4-BE49-F238E27FC236}">
                <a16:creationId xmlns:a16="http://schemas.microsoft.com/office/drawing/2014/main" id="{3B5491A0-9C48-D6B7-1E03-51949837D7D7}"/>
              </a:ext>
            </a:extLst>
          </p:cNvPr>
          <p:cNvSpPr>
            <a:spLocks noGrp="1"/>
          </p:cNvSpPr>
          <p:nvPr>
            <p:ph type="dt" sz="half" idx="20"/>
          </p:nvPr>
        </p:nvSpPr>
        <p:spPr>
          <a:xfrm>
            <a:off x="9885098" y="6318000"/>
            <a:ext cx="1588102" cy="180000"/>
          </a:xfrm>
        </p:spPr>
        <p:txBody>
          <a:bodyPr/>
          <a:lstStyle>
            <a:lvl1pPr>
              <a:defRPr>
                <a:solidFill>
                  <a:schemeClr val="tx1"/>
                </a:solidFill>
              </a:defRPr>
            </a:lvl1pPr>
          </a:lstStyle>
          <a:p>
            <a:fld id="{D8E68F5F-701E-412F-A370-3BBA00A82738}" type="datetime4">
              <a:rPr lang="en-US" smtClean="0"/>
              <a:t>June 13, 2024</a:t>
            </a:fld>
            <a:endParaRPr lang="en-US" dirty="0"/>
          </a:p>
        </p:txBody>
      </p:sp>
      <p:sp>
        <p:nvSpPr>
          <p:cNvPr id="8" name="Slide Number Placeholder 9">
            <a:extLst>
              <a:ext uri="{FF2B5EF4-FFF2-40B4-BE49-F238E27FC236}">
                <a16:creationId xmlns:a16="http://schemas.microsoft.com/office/drawing/2014/main" id="{FDAFAABD-CB2C-C851-DBE4-F6FA60644A16}"/>
              </a:ext>
            </a:extLst>
          </p:cNvPr>
          <p:cNvSpPr>
            <a:spLocks noGrp="1"/>
          </p:cNvSpPr>
          <p:nvPr>
            <p:ph type="sldNum" sz="quarter" idx="21"/>
          </p:nvPr>
        </p:nvSpPr>
        <p:spPr>
          <a:xfrm>
            <a:off x="11473199" y="6318000"/>
            <a:ext cx="359212" cy="180000"/>
          </a:xfrm>
        </p:spPr>
        <p:txBody>
          <a:bodyPr/>
          <a:lstStyle>
            <a:lvl1pPr>
              <a:defRPr>
                <a:solidFill>
                  <a:schemeClr val="tx1"/>
                </a:solidFill>
              </a:defRPr>
            </a:lvl1pPr>
          </a:lstStyle>
          <a:p>
            <a:fld id="{23AA811B-2EBD-4900-905E-5BE206449611}" type="slidenum">
              <a:rPr lang="en-US" smtClean="0"/>
              <a:pPr/>
              <a:t>‹#›</a:t>
            </a:fld>
            <a:endParaRPr lang="en-US" dirty="0"/>
          </a:p>
        </p:txBody>
      </p:sp>
      <p:sp>
        <p:nvSpPr>
          <p:cNvPr id="9" name="Footer Placeholder 6">
            <a:extLst>
              <a:ext uri="{FF2B5EF4-FFF2-40B4-BE49-F238E27FC236}">
                <a16:creationId xmlns:a16="http://schemas.microsoft.com/office/drawing/2014/main" id="{A0DCB8F1-DE42-A357-DD9D-5950CDBE1E0E}"/>
              </a:ext>
            </a:extLst>
          </p:cNvPr>
          <p:cNvSpPr>
            <a:spLocks noGrp="1"/>
          </p:cNvSpPr>
          <p:nvPr>
            <p:ph type="ftr" sz="quarter" idx="22"/>
          </p:nvPr>
        </p:nvSpPr>
        <p:spPr>
          <a:xfrm>
            <a:off x="6541200" y="6318000"/>
            <a:ext cx="3343898" cy="180000"/>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21895371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 Cover white background">
    <p:bg bwMode="ltGray">
      <p:bgRef idx="1001">
        <a:schemeClr val="bg1"/>
      </p:bgRef>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598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pic>
        <p:nvPicPr>
          <p:cNvPr id="3" name="Logo">
            <a:extLst>
              <a:ext uri="{FF2B5EF4-FFF2-40B4-BE49-F238E27FC236}">
                <a16:creationId xmlns:a16="http://schemas.microsoft.com/office/drawing/2014/main" id="{CAE4657E-921F-C9EA-1197-A53CCFB295C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8775" y="5738400"/>
            <a:ext cx="1396799" cy="758675"/>
          </a:xfrm>
          <a:prstGeom prst="rect">
            <a:avLst/>
          </a:prstGeom>
        </p:spPr>
      </p:pic>
      <p:sp>
        <p:nvSpPr>
          <p:cNvPr id="2" name="Title 1"/>
          <p:cNvSpPr>
            <a:spLocks noGrp="1"/>
          </p:cNvSpPr>
          <p:nvPr>
            <p:ph type="ctrTitle" hasCustomPrompt="1"/>
          </p:nvPr>
        </p:nvSpPr>
        <p:spPr bwMode="white">
          <a:xfrm>
            <a:off x="2300400" y="2448000"/>
            <a:ext cx="7588800" cy="2088000"/>
          </a:xfrm>
          <a:noFill/>
        </p:spPr>
        <p:txBody>
          <a:bodyPr anchor="t" anchorCtr="0"/>
          <a:lstStyle>
            <a:lvl1pPr algn="l">
              <a:lnSpc>
                <a:spcPct val="83000"/>
              </a:lnSpc>
              <a:defRPr sz="5400">
                <a:solidFill>
                  <a:schemeClr val="accent1"/>
                </a:solidFill>
              </a:defRPr>
            </a:lvl1pPr>
          </a:lstStyle>
          <a:p>
            <a:r>
              <a:rPr lang="en-US" dirty="0"/>
              <a:t>Click to add title</a:t>
            </a:r>
          </a:p>
        </p:txBody>
      </p:sp>
      <p:sp>
        <p:nvSpPr>
          <p:cNvPr id="38" name="Subtitle 2">
            <a:extLst>
              <a:ext uri="{FF2B5EF4-FFF2-40B4-BE49-F238E27FC236}">
                <a16:creationId xmlns:a16="http://schemas.microsoft.com/office/drawing/2014/main" id="{B1E23670-1026-DDCB-959A-932A6F3645D2}"/>
              </a:ext>
            </a:extLst>
          </p:cNvPr>
          <p:cNvSpPr>
            <a:spLocks noGrp="1"/>
          </p:cNvSpPr>
          <p:nvPr>
            <p:ph type="subTitle" idx="1" hasCustomPrompt="1"/>
          </p:nvPr>
        </p:nvSpPr>
        <p:spPr>
          <a:xfrm>
            <a:off x="2300400" y="4914000"/>
            <a:ext cx="7588800"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accent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p>
        </p:txBody>
      </p:sp>
      <p:sp>
        <p:nvSpPr>
          <p:cNvPr id="4" name="Graphic 18">
            <a:extLst>
              <a:ext uri="{FF2B5EF4-FFF2-40B4-BE49-F238E27FC236}">
                <a16:creationId xmlns:a16="http://schemas.microsoft.com/office/drawing/2014/main" id="{5449E367-4E1D-466C-C39E-92ED41058166}"/>
              </a:ext>
            </a:extLst>
          </p:cNvPr>
          <p:cNvSpPr/>
          <p:nvPr userDrawn="1"/>
        </p:nvSpPr>
        <p:spPr>
          <a:xfrm>
            <a:off x="2298700" y="1625541"/>
            <a:ext cx="1013520" cy="700818"/>
          </a:xfrm>
          <a:custGeom>
            <a:avLst/>
            <a:gdLst>
              <a:gd name="connsiteX0" fmla="*/ 5869858 w 6694659"/>
              <a:gd name="connsiteY0" fmla="*/ 2392532 h 4629150"/>
              <a:gd name="connsiteX1" fmla="*/ 6694437 w 6694659"/>
              <a:gd name="connsiteY1" fmla="*/ -53 h 4629150"/>
              <a:gd name="connsiteX2" fmla="*/ 3484512 w 6694659"/>
              <a:gd name="connsiteY2" fmla="*/ 181684 h 4629150"/>
              <a:gd name="connsiteX3" fmla="*/ 3484512 w 6694659"/>
              <a:gd name="connsiteY3" fmla="*/ 183303 h 4629150"/>
              <a:gd name="connsiteX4" fmla="*/ 969341 w 6694659"/>
              <a:gd name="connsiteY4" fmla="*/ 1277535 h 4629150"/>
              <a:gd name="connsiteX5" fmla="*/ 155429 w 6694659"/>
              <a:gd name="connsiteY5" fmla="*/ 4629097 h 4629150"/>
              <a:gd name="connsiteX6" fmla="*/ 5869858 w 6694659"/>
              <a:gd name="connsiteY6" fmla="*/ 2392532 h 462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4659" h="4629150">
                <a:moveTo>
                  <a:pt x="5869858" y="2392532"/>
                </a:moveTo>
                <a:cubicBezTo>
                  <a:pt x="6347728" y="1671299"/>
                  <a:pt x="6547276" y="904155"/>
                  <a:pt x="6694437" y="-53"/>
                </a:cubicBezTo>
                <a:cubicBezTo>
                  <a:pt x="5560962" y="147680"/>
                  <a:pt x="4554075" y="128820"/>
                  <a:pt x="3484512" y="181684"/>
                </a:cubicBezTo>
                <a:lnTo>
                  <a:pt x="3484512" y="183303"/>
                </a:lnTo>
                <a:cubicBezTo>
                  <a:pt x="2560587" y="214259"/>
                  <a:pt x="1649426" y="581448"/>
                  <a:pt x="969341" y="1277535"/>
                </a:cubicBezTo>
                <a:cubicBezTo>
                  <a:pt x="59608" y="2208890"/>
                  <a:pt x="-205568" y="3492955"/>
                  <a:pt x="155429" y="4629097"/>
                </a:cubicBezTo>
                <a:cubicBezTo>
                  <a:pt x="1796206" y="3608303"/>
                  <a:pt x="4711333" y="4223332"/>
                  <a:pt x="5869858" y="2392532"/>
                </a:cubicBezTo>
              </a:path>
            </a:pathLst>
          </a:custGeom>
          <a:solidFill>
            <a:srgbClr val="03CC54"/>
          </a:solidFill>
          <a:ln w="9525" cap="flat">
            <a:noFill/>
            <a:prstDash val="solid"/>
            <a:miter/>
          </a:ln>
        </p:spPr>
        <p:txBody>
          <a:bodyPr rtlCol="0" anchor="ctr"/>
          <a:lstStyle/>
          <a:p>
            <a:endParaRPr lang="en-US" dirty="0">
              <a:solidFill>
                <a:schemeClr val="accent2"/>
              </a:solidFill>
            </a:endParaRPr>
          </a:p>
        </p:txBody>
      </p:sp>
      <p:sp>
        <p:nvSpPr>
          <p:cNvPr id="7" name="Date Placeholder 6">
            <a:extLst>
              <a:ext uri="{FF2B5EF4-FFF2-40B4-BE49-F238E27FC236}">
                <a16:creationId xmlns:a16="http://schemas.microsoft.com/office/drawing/2014/main" id="{D8C8E36C-86E2-C045-320F-196A6B6F4CAC}"/>
              </a:ext>
            </a:extLst>
          </p:cNvPr>
          <p:cNvSpPr>
            <a:spLocks noGrp="1"/>
          </p:cNvSpPr>
          <p:nvPr>
            <p:ph type="dt" sz="half" idx="10"/>
          </p:nvPr>
        </p:nvSpPr>
        <p:spPr/>
        <p:txBody>
          <a:bodyPr/>
          <a:lstStyle/>
          <a:p>
            <a:fld id="{CE8B9657-5ABC-4977-B0EC-5AA30EF115D3}" type="datetime4">
              <a:rPr lang="en-US" smtClean="0"/>
              <a:t>June 13, 2024</a:t>
            </a:fld>
            <a:endParaRPr lang="en-US" dirty="0"/>
          </a:p>
        </p:txBody>
      </p:sp>
      <p:sp>
        <p:nvSpPr>
          <p:cNvPr id="8" name="Footer Placeholder 7">
            <a:extLst>
              <a:ext uri="{FF2B5EF4-FFF2-40B4-BE49-F238E27FC236}">
                <a16:creationId xmlns:a16="http://schemas.microsoft.com/office/drawing/2014/main" id="{66242D8C-3E19-1E08-0CED-A331D19093F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0924764-41E8-0A44-4FDB-6636E9D10AAB}"/>
              </a:ext>
            </a:extLst>
          </p:cNvPr>
          <p:cNvSpPr>
            <a:spLocks noGrp="1"/>
          </p:cNvSpPr>
          <p:nvPr>
            <p:ph type="sldNum" sz="quarter" idx="12"/>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44225594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542" userDrawn="1">
          <p15:clr>
            <a:srgbClr val="A4A3A4"/>
          </p15:clr>
        </p15:guide>
        <p15:guide id="2" orient="horz" pos="3095"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 Agenda">
    <p:bg>
      <p:bgPr>
        <a:solidFill>
          <a:schemeClr val="bg2"/>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78E7BD0E-27C8-430D-BAE4-F0A6C08D73C3}"/>
              </a:ext>
            </a:extLst>
          </p:cNvPr>
          <p:cNvSpPr/>
          <p:nvPr userDrawn="1"/>
        </p:nvSpPr>
        <p:spPr>
          <a:xfrm>
            <a:off x="0" y="0"/>
            <a:ext cx="12193200" cy="68616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grpSp>
        <p:nvGrpSpPr>
          <p:cNvPr id="21" name="Group 20">
            <a:extLst>
              <a:ext uri="{FF2B5EF4-FFF2-40B4-BE49-F238E27FC236}">
                <a16:creationId xmlns:a16="http://schemas.microsoft.com/office/drawing/2014/main" id="{8AB4888A-3EE4-C30C-D9BA-4754DF38E634}"/>
              </a:ext>
            </a:extLst>
          </p:cNvPr>
          <p:cNvGrpSpPr/>
          <p:nvPr userDrawn="1"/>
        </p:nvGrpSpPr>
        <p:grpSpPr>
          <a:xfrm>
            <a:off x="8073457" y="0"/>
            <a:ext cx="4118544" cy="6858000"/>
            <a:chOff x="8073457" y="0"/>
            <a:chExt cx="4118544" cy="6858000"/>
          </a:xfrm>
          <a:solidFill>
            <a:schemeClr val="accent1"/>
          </a:solidFill>
        </p:grpSpPr>
        <p:sp>
          <p:nvSpPr>
            <p:cNvPr id="22" name="Freeform: Shape 21">
              <a:extLst>
                <a:ext uri="{FF2B5EF4-FFF2-40B4-BE49-F238E27FC236}">
                  <a16:creationId xmlns:a16="http://schemas.microsoft.com/office/drawing/2014/main" id="{6F8D78CB-AC00-C3C0-BBF6-9241240511A8}"/>
                </a:ext>
              </a:extLst>
            </p:cNvPr>
            <p:cNvSpPr>
              <a:spLocks/>
            </p:cNvSpPr>
            <p:nvPr/>
          </p:nvSpPr>
          <p:spPr bwMode="auto">
            <a:xfrm>
              <a:off x="11974024" y="2852234"/>
              <a:ext cx="217976" cy="482903"/>
            </a:xfrm>
            <a:custGeom>
              <a:avLst/>
              <a:gdLst>
                <a:gd name="connsiteX0" fmla="*/ 217976 w 217976"/>
                <a:gd name="connsiteY0" fmla="*/ 0 h 482903"/>
                <a:gd name="connsiteX1" fmla="*/ 217976 w 217976"/>
                <a:gd name="connsiteY1" fmla="*/ 482903 h 482903"/>
                <a:gd name="connsiteX2" fmla="*/ 195802 w 217976"/>
                <a:gd name="connsiteY2" fmla="*/ 458194 h 482903"/>
                <a:gd name="connsiteX3" fmla="*/ 0 w 217976"/>
                <a:gd name="connsiteY3" fmla="*/ 66430 h 482903"/>
                <a:gd name="connsiteX4" fmla="*/ 209032 w 217976"/>
                <a:gd name="connsiteY4" fmla="*/ 843 h 48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76" h="482903">
                  <a:moveTo>
                    <a:pt x="217976" y="0"/>
                  </a:moveTo>
                  <a:lnTo>
                    <a:pt x="217976" y="482903"/>
                  </a:lnTo>
                  <a:lnTo>
                    <a:pt x="195802" y="458194"/>
                  </a:lnTo>
                  <a:cubicBezTo>
                    <a:pt x="103193" y="342866"/>
                    <a:pt x="37044" y="209050"/>
                    <a:pt x="0" y="66430"/>
                  </a:cubicBezTo>
                  <a:cubicBezTo>
                    <a:pt x="67031" y="37378"/>
                    <a:pt x="137150" y="15369"/>
                    <a:pt x="209032" y="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64" name="Freeform 6">
              <a:extLst>
                <a:ext uri="{FF2B5EF4-FFF2-40B4-BE49-F238E27FC236}">
                  <a16:creationId xmlns:a16="http://schemas.microsoft.com/office/drawing/2014/main" id="{69BE21C6-54F8-6683-2161-104BE5950290}"/>
                </a:ext>
              </a:extLst>
            </p:cNvPr>
            <p:cNvSpPr>
              <a:spLocks/>
            </p:cNvSpPr>
            <p:nvPr/>
          </p:nvSpPr>
          <p:spPr bwMode="auto">
            <a:xfrm>
              <a:off x="9987651"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8">
              <a:extLst>
                <a:ext uri="{FF2B5EF4-FFF2-40B4-BE49-F238E27FC236}">
                  <a16:creationId xmlns:a16="http://schemas.microsoft.com/office/drawing/2014/main" id="{DF7E80A6-373A-42C4-B0AD-64B4E91D69BA}"/>
                </a:ext>
              </a:extLst>
            </p:cNvPr>
            <p:cNvSpPr>
              <a:spLocks/>
            </p:cNvSpPr>
            <p:nvPr/>
          </p:nvSpPr>
          <p:spPr bwMode="auto">
            <a:xfrm>
              <a:off x="9687385"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9">
              <a:extLst>
                <a:ext uri="{FF2B5EF4-FFF2-40B4-BE49-F238E27FC236}">
                  <a16:creationId xmlns:a16="http://schemas.microsoft.com/office/drawing/2014/main" id="{11448B7B-FD8B-C82B-9E99-4BD678AD38D4}"/>
                </a:ext>
              </a:extLst>
            </p:cNvPr>
            <p:cNvSpPr>
              <a:spLocks/>
            </p:cNvSpPr>
            <p:nvPr/>
          </p:nvSpPr>
          <p:spPr bwMode="auto">
            <a:xfrm>
              <a:off x="8714409"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10">
              <a:extLst>
                <a:ext uri="{FF2B5EF4-FFF2-40B4-BE49-F238E27FC236}">
                  <a16:creationId xmlns:a16="http://schemas.microsoft.com/office/drawing/2014/main" id="{C6955F5F-AFB4-EFBB-15A9-55B931B8DF5C}"/>
                </a:ext>
              </a:extLst>
            </p:cNvPr>
            <p:cNvSpPr>
              <a:spLocks/>
            </p:cNvSpPr>
            <p:nvPr/>
          </p:nvSpPr>
          <p:spPr bwMode="auto">
            <a:xfrm>
              <a:off x="9543027"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Shape 67">
              <a:extLst>
                <a:ext uri="{FF2B5EF4-FFF2-40B4-BE49-F238E27FC236}">
                  <a16:creationId xmlns:a16="http://schemas.microsoft.com/office/drawing/2014/main" id="{10B963E0-D55E-65E8-3AE2-D1AC06392C33}"/>
                </a:ext>
              </a:extLst>
            </p:cNvPr>
            <p:cNvSpPr>
              <a:spLocks/>
            </p:cNvSpPr>
            <p:nvPr/>
          </p:nvSpPr>
          <p:spPr bwMode="auto">
            <a:xfrm>
              <a:off x="12071238" y="5898747"/>
              <a:ext cx="120762" cy="462955"/>
            </a:xfrm>
            <a:custGeom>
              <a:avLst/>
              <a:gdLst>
                <a:gd name="connsiteX0" fmla="*/ 120762 w 120762"/>
                <a:gd name="connsiteY0" fmla="*/ 0 h 462955"/>
                <a:gd name="connsiteX1" fmla="*/ 120762 w 120762"/>
                <a:gd name="connsiteY1" fmla="*/ 436723 h 462955"/>
                <a:gd name="connsiteX2" fmla="*/ 25972 w 120762"/>
                <a:gd name="connsiteY2" fmla="*/ 462955 h 462955"/>
                <a:gd name="connsiteX3" fmla="*/ 64789 w 120762"/>
                <a:gd name="connsiteY3" fmla="*/ 75607 h 462955"/>
              </a:gdLst>
              <a:ahLst/>
              <a:cxnLst>
                <a:cxn ang="0">
                  <a:pos x="connsiteX0" y="connsiteY0"/>
                </a:cxn>
                <a:cxn ang="0">
                  <a:pos x="connsiteX1" y="connsiteY1"/>
                </a:cxn>
                <a:cxn ang="0">
                  <a:pos x="connsiteX2" y="connsiteY2"/>
                </a:cxn>
                <a:cxn ang="0">
                  <a:pos x="connsiteX3" y="connsiteY3"/>
                </a:cxn>
              </a:cxnLst>
              <a:rect l="l" t="t" r="r" b="b"/>
              <a:pathLst>
                <a:path w="120762" h="462955">
                  <a:moveTo>
                    <a:pt x="120762" y="0"/>
                  </a:moveTo>
                  <a:lnTo>
                    <a:pt x="120762" y="436723"/>
                  </a:lnTo>
                  <a:lnTo>
                    <a:pt x="25972" y="462955"/>
                  </a:lnTo>
                  <a:cubicBezTo>
                    <a:pt x="-16373" y="339708"/>
                    <a:pt x="-9315" y="198854"/>
                    <a:pt x="64789" y="756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69" name="Freeform: Shape 68">
              <a:extLst>
                <a:ext uri="{FF2B5EF4-FFF2-40B4-BE49-F238E27FC236}">
                  <a16:creationId xmlns:a16="http://schemas.microsoft.com/office/drawing/2014/main" id="{1F06EBC6-64EF-9E3E-573E-6C6F0FD89CD7}"/>
                </a:ext>
              </a:extLst>
            </p:cNvPr>
            <p:cNvSpPr>
              <a:spLocks/>
            </p:cNvSpPr>
            <p:nvPr/>
          </p:nvSpPr>
          <p:spPr bwMode="auto">
            <a:xfrm>
              <a:off x="11618838" y="526731"/>
              <a:ext cx="573162" cy="948907"/>
            </a:xfrm>
            <a:custGeom>
              <a:avLst/>
              <a:gdLst>
                <a:gd name="connsiteX0" fmla="*/ 21176 w 573162"/>
                <a:gd name="connsiteY0" fmla="*/ 0 h 948907"/>
                <a:gd name="connsiteX1" fmla="*/ 496522 w 573162"/>
                <a:gd name="connsiteY1" fmla="*/ 188884 h 948907"/>
                <a:gd name="connsiteX2" fmla="*/ 573162 w 573162"/>
                <a:gd name="connsiteY2" fmla="*/ 269994 h 948907"/>
                <a:gd name="connsiteX3" fmla="*/ 573162 w 573162"/>
                <a:gd name="connsiteY3" fmla="*/ 948907 h 948907"/>
                <a:gd name="connsiteX4" fmla="*/ 431370 w 573162"/>
                <a:gd name="connsiteY4" fmla="*/ 893105 h 948907"/>
                <a:gd name="connsiteX5" fmla="*/ 162166 w 573162"/>
                <a:gd name="connsiteY5" fmla="*/ 664554 h 948907"/>
                <a:gd name="connsiteX6" fmla="*/ 21176 w 573162"/>
                <a:gd name="connsiteY6" fmla="*/ 0 h 94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162" h="948907">
                  <a:moveTo>
                    <a:pt x="21176" y="0"/>
                  </a:moveTo>
                  <a:cubicBezTo>
                    <a:pt x="193008" y="10549"/>
                    <a:pt x="360874" y="74499"/>
                    <a:pt x="496522" y="188884"/>
                  </a:cubicBezTo>
                  <a:lnTo>
                    <a:pt x="573162" y="269994"/>
                  </a:lnTo>
                  <a:lnTo>
                    <a:pt x="573162" y="948907"/>
                  </a:lnTo>
                  <a:lnTo>
                    <a:pt x="431370" y="893105"/>
                  </a:lnTo>
                  <a:cubicBezTo>
                    <a:pt x="328711" y="839483"/>
                    <a:pt x="236186" y="763007"/>
                    <a:pt x="162166" y="664554"/>
                  </a:cubicBezTo>
                  <a:cubicBezTo>
                    <a:pt x="14127" y="467649"/>
                    <a:pt x="-31695" y="225034"/>
                    <a:pt x="211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0" name="Freeform 15">
              <a:extLst>
                <a:ext uri="{FF2B5EF4-FFF2-40B4-BE49-F238E27FC236}">
                  <a16:creationId xmlns:a16="http://schemas.microsoft.com/office/drawing/2014/main" id="{B99990E6-66A8-9CD1-3B1D-E93E7296E40D}"/>
                </a:ext>
              </a:extLst>
            </p:cNvPr>
            <p:cNvSpPr>
              <a:spLocks/>
            </p:cNvSpPr>
            <p:nvPr/>
          </p:nvSpPr>
          <p:spPr bwMode="auto">
            <a:xfrm>
              <a:off x="8393933"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6">
              <a:extLst>
                <a:ext uri="{FF2B5EF4-FFF2-40B4-BE49-F238E27FC236}">
                  <a16:creationId xmlns:a16="http://schemas.microsoft.com/office/drawing/2014/main" id="{EF995E05-C549-EFAD-5085-1B39205ACBF5}"/>
                </a:ext>
              </a:extLst>
            </p:cNvPr>
            <p:cNvSpPr>
              <a:spLocks/>
            </p:cNvSpPr>
            <p:nvPr/>
          </p:nvSpPr>
          <p:spPr bwMode="auto">
            <a:xfrm>
              <a:off x="11136745" y="5778493"/>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17">
              <a:extLst>
                <a:ext uri="{FF2B5EF4-FFF2-40B4-BE49-F238E27FC236}">
                  <a16:creationId xmlns:a16="http://schemas.microsoft.com/office/drawing/2014/main" id="{46B86CA1-115B-BAB1-E251-AA002CF049F2}"/>
                </a:ext>
              </a:extLst>
            </p:cNvPr>
            <p:cNvSpPr>
              <a:spLocks/>
            </p:cNvSpPr>
            <p:nvPr/>
          </p:nvSpPr>
          <p:spPr bwMode="auto">
            <a:xfrm>
              <a:off x="10455373"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Shape 72">
              <a:extLst>
                <a:ext uri="{FF2B5EF4-FFF2-40B4-BE49-F238E27FC236}">
                  <a16:creationId xmlns:a16="http://schemas.microsoft.com/office/drawing/2014/main" id="{05C9BC71-E3D5-D612-017A-83575E005884}"/>
                </a:ext>
              </a:extLst>
            </p:cNvPr>
            <p:cNvSpPr>
              <a:spLocks/>
            </p:cNvSpPr>
            <p:nvPr/>
          </p:nvSpPr>
          <p:spPr bwMode="auto">
            <a:xfrm>
              <a:off x="11336229" y="6558227"/>
              <a:ext cx="513340" cy="299773"/>
            </a:xfrm>
            <a:custGeom>
              <a:avLst/>
              <a:gdLst>
                <a:gd name="connsiteX0" fmla="*/ 447209 w 513340"/>
                <a:gd name="connsiteY0" fmla="*/ 449 h 299773"/>
                <a:gd name="connsiteX1" fmla="*/ 503469 w 513340"/>
                <a:gd name="connsiteY1" fmla="*/ 42849 h 299773"/>
                <a:gd name="connsiteX2" fmla="*/ 505666 w 513340"/>
                <a:gd name="connsiteY2" fmla="*/ 264566 h 299773"/>
                <a:gd name="connsiteX3" fmla="*/ 496268 w 513340"/>
                <a:gd name="connsiteY3" fmla="*/ 299773 h 299773"/>
                <a:gd name="connsiteX4" fmla="*/ 0 w 513340"/>
                <a:gd name="connsiteY4" fmla="*/ 299773 h 299773"/>
                <a:gd name="connsiteX5" fmla="*/ 74490 w 513340"/>
                <a:gd name="connsiteY5" fmla="*/ 180649 h 299773"/>
                <a:gd name="connsiteX6" fmla="*/ 447209 w 513340"/>
                <a:gd name="connsiteY6" fmla="*/ 449 h 29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340" h="299773">
                  <a:moveTo>
                    <a:pt x="447209" y="449"/>
                  </a:moveTo>
                  <a:cubicBezTo>
                    <a:pt x="475339" y="-3085"/>
                    <a:pt x="499952" y="14582"/>
                    <a:pt x="503469" y="42849"/>
                  </a:cubicBezTo>
                  <a:cubicBezTo>
                    <a:pt x="515775" y="125883"/>
                    <a:pt x="516654" y="198316"/>
                    <a:pt x="505666" y="264566"/>
                  </a:cubicBezTo>
                  <a:lnTo>
                    <a:pt x="496268" y="299773"/>
                  </a:lnTo>
                  <a:lnTo>
                    <a:pt x="0" y="299773"/>
                  </a:lnTo>
                  <a:lnTo>
                    <a:pt x="74490" y="180649"/>
                  </a:lnTo>
                  <a:cubicBezTo>
                    <a:pt x="179976" y="56982"/>
                    <a:pt x="303044" y="11049"/>
                    <a:pt x="4472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4" name="Freeform 22">
              <a:extLst>
                <a:ext uri="{FF2B5EF4-FFF2-40B4-BE49-F238E27FC236}">
                  <a16:creationId xmlns:a16="http://schemas.microsoft.com/office/drawing/2014/main" id="{2469EA6C-EA63-2FA5-DECB-1B36A9C4E332}"/>
                </a:ext>
              </a:extLst>
            </p:cNvPr>
            <p:cNvSpPr>
              <a:spLocks/>
            </p:cNvSpPr>
            <p:nvPr/>
          </p:nvSpPr>
          <p:spPr bwMode="auto">
            <a:xfrm>
              <a:off x="9401555"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25">
              <a:extLst>
                <a:ext uri="{FF2B5EF4-FFF2-40B4-BE49-F238E27FC236}">
                  <a16:creationId xmlns:a16="http://schemas.microsoft.com/office/drawing/2014/main" id="{9A7A12B0-5A54-08F0-8DE9-BA181D6101F9}"/>
                </a:ext>
              </a:extLst>
            </p:cNvPr>
            <p:cNvSpPr>
              <a:spLocks/>
            </p:cNvSpPr>
            <p:nvPr/>
          </p:nvSpPr>
          <p:spPr bwMode="auto">
            <a:xfrm>
              <a:off x="10585295"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26">
              <a:extLst>
                <a:ext uri="{FF2B5EF4-FFF2-40B4-BE49-F238E27FC236}">
                  <a16:creationId xmlns:a16="http://schemas.microsoft.com/office/drawing/2014/main" id="{0FB23003-5FC0-303F-AB61-047F4C07244C}"/>
                </a:ext>
              </a:extLst>
            </p:cNvPr>
            <p:cNvSpPr>
              <a:spLocks/>
            </p:cNvSpPr>
            <p:nvPr/>
          </p:nvSpPr>
          <p:spPr bwMode="auto">
            <a:xfrm>
              <a:off x="9976102"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27">
              <a:extLst>
                <a:ext uri="{FF2B5EF4-FFF2-40B4-BE49-F238E27FC236}">
                  <a16:creationId xmlns:a16="http://schemas.microsoft.com/office/drawing/2014/main" id="{B50BF9A1-E34D-1391-6CFB-0517430E24D2}"/>
                </a:ext>
              </a:extLst>
            </p:cNvPr>
            <p:cNvSpPr>
              <a:spLocks/>
            </p:cNvSpPr>
            <p:nvPr/>
          </p:nvSpPr>
          <p:spPr bwMode="auto">
            <a:xfrm>
              <a:off x="11136745" y="1436190"/>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29">
              <a:extLst>
                <a:ext uri="{FF2B5EF4-FFF2-40B4-BE49-F238E27FC236}">
                  <a16:creationId xmlns:a16="http://schemas.microsoft.com/office/drawing/2014/main" id="{8EEB0B19-7711-ED80-0D37-8112052EE2E3}"/>
                </a:ext>
              </a:extLst>
            </p:cNvPr>
            <p:cNvSpPr>
              <a:spLocks/>
            </p:cNvSpPr>
            <p:nvPr/>
          </p:nvSpPr>
          <p:spPr bwMode="auto">
            <a:xfrm>
              <a:off x="9664288"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Shape 78">
              <a:extLst>
                <a:ext uri="{FF2B5EF4-FFF2-40B4-BE49-F238E27FC236}">
                  <a16:creationId xmlns:a16="http://schemas.microsoft.com/office/drawing/2014/main" id="{03B1BA04-352F-96D0-EFD6-0D7C7F769D21}"/>
                </a:ext>
              </a:extLst>
            </p:cNvPr>
            <p:cNvSpPr>
              <a:spLocks/>
            </p:cNvSpPr>
            <p:nvPr/>
          </p:nvSpPr>
          <p:spPr bwMode="auto">
            <a:xfrm>
              <a:off x="12012196" y="6572978"/>
              <a:ext cx="179805" cy="285022"/>
            </a:xfrm>
            <a:custGeom>
              <a:avLst/>
              <a:gdLst>
                <a:gd name="connsiteX0" fmla="*/ 179805 w 179805"/>
                <a:gd name="connsiteY0" fmla="*/ 0 h 285022"/>
                <a:gd name="connsiteX1" fmla="*/ 179805 w 179805"/>
                <a:gd name="connsiteY1" fmla="*/ 285022 h 285022"/>
                <a:gd name="connsiteX2" fmla="*/ 0 w 179805"/>
                <a:gd name="connsiteY2" fmla="*/ 285022 h 285022"/>
                <a:gd name="connsiteX3" fmla="*/ 67533 w 179805"/>
                <a:gd name="connsiteY3" fmla="*/ 130559 h 285022"/>
                <a:gd name="connsiteX4" fmla="*/ 143082 w 179805"/>
                <a:gd name="connsiteY4" fmla="*/ 31411 h 28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5" h="285022">
                  <a:moveTo>
                    <a:pt x="179805" y="0"/>
                  </a:moveTo>
                  <a:lnTo>
                    <a:pt x="179805" y="285022"/>
                  </a:lnTo>
                  <a:lnTo>
                    <a:pt x="0" y="285022"/>
                  </a:lnTo>
                  <a:lnTo>
                    <a:pt x="67533" y="130559"/>
                  </a:lnTo>
                  <a:cubicBezTo>
                    <a:pt x="86958" y="97013"/>
                    <a:pt x="112785" y="63247"/>
                    <a:pt x="143082" y="314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0" name="Freeform 36">
              <a:extLst>
                <a:ext uri="{FF2B5EF4-FFF2-40B4-BE49-F238E27FC236}">
                  <a16:creationId xmlns:a16="http://schemas.microsoft.com/office/drawing/2014/main" id="{FF0817F4-42D5-1B8F-B2D4-A378467F66E0}"/>
                </a:ext>
              </a:extLst>
            </p:cNvPr>
            <p:cNvSpPr>
              <a:spLocks/>
            </p:cNvSpPr>
            <p:nvPr/>
          </p:nvSpPr>
          <p:spPr bwMode="auto">
            <a:xfrm>
              <a:off x="8968480"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37">
              <a:extLst>
                <a:ext uri="{FF2B5EF4-FFF2-40B4-BE49-F238E27FC236}">
                  <a16:creationId xmlns:a16="http://schemas.microsoft.com/office/drawing/2014/main" id="{F7A3656B-E65B-CB05-79F6-80323694D9DD}"/>
                </a:ext>
              </a:extLst>
            </p:cNvPr>
            <p:cNvSpPr>
              <a:spLocks/>
            </p:cNvSpPr>
            <p:nvPr/>
          </p:nvSpPr>
          <p:spPr bwMode="auto">
            <a:xfrm>
              <a:off x="10908658"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38">
              <a:extLst>
                <a:ext uri="{FF2B5EF4-FFF2-40B4-BE49-F238E27FC236}">
                  <a16:creationId xmlns:a16="http://schemas.microsoft.com/office/drawing/2014/main" id="{6E8E5CEB-42EC-6BDB-6784-FF22B20FDB0C}"/>
                </a:ext>
              </a:extLst>
            </p:cNvPr>
            <p:cNvSpPr>
              <a:spLocks/>
            </p:cNvSpPr>
            <p:nvPr/>
          </p:nvSpPr>
          <p:spPr bwMode="auto">
            <a:xfrm>
              <a:off x="9254310"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Shape 82">
              <a:extLst>
                <a:ext uri="{FF2B5EF4-FFF2-40B4-BE49-F238E27FC236}">
                  <a16:creationId xmlns:a16="http://schemas.microsoft.com/office/drawing/2014/main" id="{39A2F59A-CED4-746C-C5DB-5A9E45B7B303}"/>
                </a:ext>
              </a:extLst>
            </p:cNvPr>
            <p:cNvSpPr>
              <a:spLocks/>
            </p:cNvSpPr>
            <p:nvPr/>
          </p:nvSpPr>
          <p:spPr bwMode="auto">
            <a:xfrm>
              <a:off x="11502945" y="0"/>
              <a:ext cx="642569" cy="333538"/>
            </a:xfrm>
            <a:custGeom>
              <a:avLst/>
              <a:gdLst>
                <a:gd name="connsiteX0" fmla="*/ 0 w 642569"/>
                <a:gd name="connsiteY0" fmla="*/ 0 h 333538"/>
                <a:gd name="connsiteX1" fmla="*/ 626864 w 642569"/>
                <a:gd name="connsiteY1" fmla="*/ 0 h 333538"/>
                <a:gd name="connsiteX2" fmla="*/ 640881 w 642569"/>
                <a:gd name="connsiteY2" fmla="*/ 48961 h 333538"/>
                <a:gd name="connsiteX3" fmla="*/ 560636 w 642569"/>
                <a:gd name="connsiteY3" fmla="*/ 311547 h 333538"/>
                <a:gd name="connsiteX4" fmla="*/ 504200 w 642569"/>
                <a:gd name="connsiteY4" fmla="*/ 332659 h 333538"/>
                <a:gd name="connsiteX5" fmla="*/ 17439 w 642569"/>
                <a:gd name="connsiteY5" fmla="*/ 54679 h 3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569" h="333538">
                  <a:moveTo>
                    <a:pt x="0" y="0"/>
                  </a:moveTo>
                  <a:lnTo>
                    <a:pt x="626864" y="0"/>
                  </a:lnTo>
                  <a:lnTo>
                    <a:pt x="640881" y="48961"/>
                  </a:lnTo>
                  <a:cubicBezTo>
                    <a:pt x="649699" y="139129"/>
                    <a:pt x="624127" y="228856"/>
                    <a:pt x="560636" y="311547"/>
                  </a:cubicBezTo>
                  <a:cubicBezTo>
                    <a:pt x="546527" y="329141"/>
                    <a:pt x="525363" y="336178"/>
                    <a:pt x="504200" y="332659"/>
                  </a:cubicBezTo>
                  <a:cubicBezTo>
                    <a:pt x="296092" y="293953"/>
                    <a:pt x="112675" y="265803"/>
                    <a:pt x="17439" y="546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4" name="Freeform: Shape 83">
              <a:extLst>
                <a:ext uri="{FF2B5EF4-FFF2-40B4-BE49-F238E27FC236}">
                  <a16:creationId xmlns:a16="http://schemas.microsoft.com/office/drawing/2014/main" id="{1010E54E-8563-1BEB-7196-E4FD474329A2}"/>
                </a:ext>
              </a:extLst>
            </p:cNvPr>
            <p:cNvSpPr>
              <a:spLocks/>
            </p:cNvSpPr>
            <p:nvPr/>
          </p:nvSpPr>
          <p:spPr bwMode="auto">
            <a:xfrm>
              <a:off x="10784033"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5" name="Freeform 44">
              <a:extLst>
                <a:ext uri="{FF2B5EF4-FFF2-40B4-BE49-F238E27FC236}">
                  <a16:creationId xmlns:a16="http://schemas.microsoft.com/office/drawing/2014/main" id="{180358ED-D8E9-D8AE-66D5-E9BEF0CF05B5}"/>
                </a:ext>
              </a:extLst>
            </p:cNvPr>
            <p:cNvSpPr>
              <a:spLocks/>
            </p:cNvSpPr>
            <p:nvPr/>
          </p:nvSpPr>
          <p:spPr bwMode="auto">
            <a:xfrm>
              <a:off x="8572937"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45">
              <a:extLst>
                <a:ext uri="{FF2B5EF4-FFF2-40B4-BE49-F238E27FC236}">
                  <a16:creationId xmlns:a16="http://schemas.microsoft.com/office/drawing/2014/main" id="{C37A81FA-1D89-24B9-EB3D-7FC079CE2EBB}"/>
                </a:ext>
              </a:extLst>
            </p:cNvPr>
            <p:cNvSpPr>
              <a:spLocks/>
            </p:cNvSpPr>
            <p:nvPr/>
          </p:nvSpPr>
          <p:spPr bwMode="auto">
            <a:xfrm>
              <a:off x="8910736"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46">
              <a:extLst>
                <a:ext uri="{FF2B5EF4-FFF2-40B4-BE49-F238E27FC236}">
                  <a16:creationId xmlns:a16="http://schemas.microsoft.com/office/drawing/2014/main" id="{EC43ABE7-4E65-FC3A-5FED-96142EC1C9C1}"/>
                </a:ext>
              </a:extLst>
            </p:cNvPr>
            <p:cNvSpPr>
              <a:spLocks/>
            </p:cNvSpPr>
            <p:nvPr/>
          </p:nvSpPr>
          <p:spPr bwMode="auto">
            <a:xfrm>
              <a:off x="8734619"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47">
              <a:extLst>
                <a:ext uri="{FF2B5EF4-FFF2-40B4-BE49-F238E27FC236}">
                  <a16:creationId xmlns:a16="http://schemas.microsoft.com/office/drawing/2014/main" id="{2B690DA8-1DA5-F318-1F5E-B0291DD02C32}"/>
                </a:ext>
              </a:extLst>
            </p:cNvPr>
            <p:cNvSpPr>
              <a:spLocks/>
            </p:cNvSpPr>
            <p:nvPr/>
          </p:nvSpPr>
          <p:spPr bwMode="auto">
            <a:xfrm>
              <a:off x="10706556"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Shape 88">
              <a:extLst>
                <a:ext uri="{FF2B5EF4-FFF2-40B4-BE49-F238E27FC236}">
                  <a16:creationId xmlns:a16="http://schemas.microsoft.com/office/drawing/2014/main" id="{42849AE6-D65F-045C-C2D7-9DC1EB5BB812}"/>
                </a:ext>
              </a:extLst>
            </p:cNvPr>
            <p:cNvSpPr>
              <a:spLocks/>
            </p:cNvSpPr>
            <p:nvPr/>
          </p:nvSpPr>
          <p:spPr bwMode="auto">
            <a:xfrm>
              <a:off x="9916287"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0" name="Freeform 49">
              <a:extLst>
                <a:ext uri="{FF2B5EF4-FFF2-40B4-BE49-F238E27FC236}">
                  <a16:creationId xmlns:a16="http://schemas.microsoft.com/office/drawing/2014/main" id="{E4DCF8F2-78F9-E096-6877-A14BB2C12FBB}"/>
                </a:ext>
              </a:extLst>
            </p:cNvPr>
            <p:cNvSpPr>
              <a:spLocks/>
            </p:cNvSpPr>
            <p:nvPr/>
          </p:nvSpPr>
          <p:spPr bwMode="auto">
            <a:xfrm>
              <a:off x="9312053"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Shape 90">
              <a:extLst>
                <a:ext uri="{FF2B5EF4-FFF2-40B4-BE49-F238E27FC236}">
                  <a16:creationId xmlns:a16="http://schemas.microsoft.com/office/drawing/2014/main" id="{7A713736-8189-A3AB-0DC8-3B9368EC20A9}"/>
                </a:ext>
              </a:extLst>
            </p:cNvPr>
            <p:cNvSpPr>
              <a:spLocks/>
            </p:cNvSpPr>
            <p:nvPr/>
          </p:nvSpPr>
          <p:spPr bwMode="auto">
            <a:xfrm>
              <a:off x="10881967"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2" name="Freeform 58">
              <a:extLst>
                <a:ext uri="{FF2B5EF4-FFF2-40B4-BE49-F238E27FC236}">
                  <a16:creationId xmlns:a16="http://schemas.microsoft.com/office/drawing/2014/main" id="{D6F81934-D712-AA55-1DB7-AFB9F05AD9E6}"/>
                </a:ext>
              </a:extLst>
            </p:cNvPr>
            <p:cNvSpPr>
              <a:spLocks/>
            </p:cNvSpPr>
            <p:nvPr/>
          </p:nvSpPr>
          <p:spPr bwMode="auto">
            <a:xfrm>
              <a:off x="8780814"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61">
              <a:extLst>
                <a:ext uri="{FF2B5EF4-FFF2-40B4-BE49-F238E27FC236}">
                  <a16:creationId xmlns:a16="http://schemas.microsoft.com/office/drawing/2014/main" id="{C4CA7C4D-DF22-4FBE-6F33-A240430044AA}"/>
                </a:ext>
              </a:extLst>
            </p:cNvPr>
            <p:cNvSpPr>
              <a:spLocks/>
            </p:cNvSpPr>
            <p:nvPr/>
          </p:nvSpPr>
          <p:spPr bwMode="auto">
            <a:xfrm>
              <a:off x="10036733"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62">
              <a:extLst>
                <a:ext uri="{FF2B5EF4-FFF2-40B4-BE49-F238E27FC236}">
                  <a16:creationId xmlns:a16="http://schemas.microsoft.com/office/drawing/2014/main" id="{112469AE-D432-1C51-19B8-DD2A1156FA58}"/>
                </a:ext>
              </a:extLst>
            </p:cNvPr>
            <p:cNvSpPr>
              <a:spLocks/>
            </p:cNvSpPr>
            <p:nvPr/>
          </p:nvSpPr>
          <p:spPr bwMode="auto">
            <a:xfrm>
              <a:off x="10772961"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63">
              <a:extLst>
                <a:ext uri="{FF2B5EF4-FFF2-40B4-BE49-F238E27FC236}">
                  <a16:creationId xmlns:a16="http://schemas.microsoft.com/office/drawing/2014/main" id="{DAFF8F1E-09F3-8612-80D5-6C41254F4123}"/>
                </a:ext>
              </a:extLst>
            </p:cNvPr>
            <p:cNvSpPr>
              <a:spLocks/>
            </p:cNvSpPr>
            <p:nvPr/>
          </p:nvSpPr>
          <p:spPr bwMode="auto">
            <a:xfrm>
              <a:off x="8073457" y="3428337"/>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Shape 95">
              <a:extLst>
                <a:ext uri="{FF2B5EF4-FFF2-40B4-BE49-F238E27FC236}">
                  <a16:creationId xmlns:a16="http://schemas.microsoft.com/office/drawing/2014/main" id="{1C9504F2-7E7F-3207-E39C-265578980D57}"/>
                </a:ext>
              </a:extLst>
            </p:cNvPr>
            <p:cNvSpPr>
              <a:spLocks/>
            </p:cNvSpPr>
            <p:nvPr/>
          </p:nvSpPr>
          <p:spPr bwMode="auto">
            <a:xfrm>
              <a:off x="11985398" y="1615194"/>
              <a:ext cx="206602" cy="811211"/>
            </a:xfrm>
            <a:custGeom>
              <a:avLst/>
              <a:gdLst>
                <a:gd name="connsiteX0" fmla="*/ 3359 w 206602"/>
                <a:gd name="connsiteY0" fmla="*/ 0 h 811211"/>
                <a:gd name="connsiteX1" fmla="*/ 199109 w 206602"/>
                <a:gd name="connsiteY1" fmla="*/ 140286 h 811211"/>
                <a:gd name="connsiteX2" fmla="*/ 206602 w 206602"/>
                <a:gd name="connsiteY2" fmla="*/ 143814 h 811211"/>
                <a:gd name="connsiteX3" fmla="*/ 206602 w 206602"/>
                <a:gd name="connsiteY3" fmla="*/ 811211 h 811211"/>
                <a:gd name="connsiteX4" fmla="*/ 148671 w 206602"/>
                <a:gd name="connsiteY4" fmla="*/ 736790 h 811211"/>
                <a:gd name="connsiteX5" fmla="*/ 3359 w 206602"/>
                <a:gd name="connsiteY5" fmla="*/ 0 h 81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02" h="811211">
                  <a:moveTo>
                    <a:pt x="3359" y="0"/>
                  </a:moveTo>
                  <a:cubicBezTo>
                    <a:pt x="68554" y="59809"/>
                    <a:pt x="134189" y="104225"/>
                    <a:pt x="199109" y="140286"/>
                  </a:cubicBezTo>
                  <a:lnTo>
                    <a:pt x="206602" y="143814"/>
                  </a:lnTo>
                  <a:lnTo>
                    <a:pt x="206602" y="811211"/>
                  </a:lnTo>
                  <a:lnTo>
                    <a:pt x="148671" y="736790"/>
                  </a:lnTo>
                  <a:cubicBezTo>
                    <a:pt x="23788" y="551799"/>
                    <a:pt x="-12058" y="310916"/>
                    <a:pt x="33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7" name="Freeform 65">
              <a:extLst>
                <a:ext uri="{FF2B5EF4-FFF2-40B4-BE49-F238E27FC236}">
                  <a16:creationId xmlns:a16="http://schemas.microsoft.com/office/drawing/2014/main" id="{B877B475-5CE0-6E40-40DA-D8AEC6CB7C39}"/>
                </a:ext>
              </a:extLst>
            </p:cNvPr>
            <p:cNvSpPr>
              <a:spLocks/>
            </p:cNvSpPr>
            <p:nvPr/>
          </p:nvSpPr>
          <p:spPr bwMode="auto">
            <a:xfrm>
              <a:off x="9805759"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Shape 97">
              <a:extLst>
                <a:ext uri="{FF2B5EF4-FFF2-40B4-BE49-F238E27FC236}">
                  <a16:creationId xmlns:a16="http://schemas.microsoft.com/office/drawing/2014/main" id="{33921DA3-B844-9587-F5A7-3006ECE3E764}"/>
                </a:ext>
              </a:extLst>
            </p:cNvPr>
            <p:cNvSpPr>
              <a:spLocks/>
            </p:cNvSpPr>
            <p:nvPr/>
          </p:nvSpPr>
          <p:spPr bwMode="auto">
            <a:xfrm>
              <a:off x="11691081" y="5009197"/>
              <a:ext cx="500919" cy="650530"/>
            </a:xfrm>
            <a:custGeom>
              <a:avLst/>
              <a:gdLst>
                <a:gd name="connsiteX0" fmla="*/ 500919 w 500919"/>
                <a:gd name="connsiteY0" fmla="*/ 0 h 650530"/>
                <a:gd name="connsiteX1" fmla="*/ 500919 w 500919"/>
                <a:gd name="connsiteY1" fmla="*/ 600919 h 650530"/>
                <a:gd name="connsiteX2" fmla="*/ 373878 w 500919"/>
                <a:gd name="connsiteY2" fmla="*/ 638875 h 650530"/>
                <a:gd name="connsiteX3" fmla="*/ 0 w 500919"/>
                <a:gd name="connsiteY3" fmla="*/ 617271 h 650530"/>
                <a:gd name="connsiteX4" fmla="*/ 374320 w 500919"/>
                <a:gd name="connsiteY4" fmla="*/ 74074 h 650530"/>
                <a:gd name="connsiteX5" fmla="*/ 484122 w 500919"/>
                <a:gd name="connsiteY5" fmla="*/ 5293 h 65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919" h="650530">
                  <a:moveTo>
                    <a:pt x="500919" y="0"/>
                  </a:moveTo>
                  <a:lnTo>
                    <a:pt x="500919" y="600919"/>
                  </a:lnTo>
                  <a:lnTo>
                    <a:pt x="373878" y="638875"/>
                  </a:lnTo>
                  <a:cubicBezTo>
                    <a:pt x="261318" y="658716"/>
                    <a:pt x="134190" y="654307"/>
                    <a:pt x="0" y="617271"/>
                  </a:cubicBezTo>
                  <a:cubicBezTo>
                    <a:pt x="151847" y="409163"/>
                    <a:pt x="236598" y="179892"/>
                    <a:pt x="374320" y="74074"/>
                  </a:cubicBezTo>
                  <a:cubicBezTo>
                    <a:pt x="411399" y="44975"/>
                    <a:pt x="447815" y="22268"/>
                    <a:pt x="484122" y="5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9" name="Freeform 67">
              <a:extLst>
                <a:ext uri="{FF2B5EF4-FFF2-40B4-BE49-F238E27FC236}">
                  <a16:creationId xmlns:a16="http://schemas.microsoft.com/office/drawing/2014/main" id="{5EEB990D-B707-9A0C-EB01-D13916C79F0B}"/>
                </a:ext>
              </a:extLst>
            </p:cNvPr>
            <p:cNvSpPr>
              <a:spLocks/>
            </p:cNvSpPr>
            <p:nvPr/>
          </p:nvSpPr>
          <p:spPr bwMode="auto">
            <a:xfrm>
              <a:off x="10709443"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Shape 99">
              <a:extLst>
                <a:ext uri="{FF2B5EF4-FFF2-40B4-BE49-F238E27FC236}">
                  <a16:creationId xmlns:a16="http://schemas.microsoft.com/office/drawing/2014/main" id="{64E2A2A8-FB79-DF91-CF37-6FD21075E503}"/>
                </a:ext>
              </a:extLst>
            </p:cNvPr>
            <p:cNvSpPr>
              <a:spLocks/>
            </p:cNvSpPr>
            <p:nvPr/>
          </p:nvSpPr>
          <p:spPr bwMode="auto">
            <a:xfrm>
              <a:off x="11125196" y="3607911"/>
              <a:ext cx="1066804" cy="678144"/>
            </a:xfrm>
            <a:custGeom>
              <a:avLst/>
              <a:gdLst>
                <a:gd name="connsiteX0" fmla="*/ 797391 w 1066804"/>
                <a:gd name="connsiteY0" fmla="*/ 120 h 678144"/>
                <a:gd name="connsiteX1" fmla="*/ 1039335 w 1066804"/>
                <a:gd name="connsiteY1" fmla="*/ 51462 h 678144"/>
                <a:gd name="connsiteX2" fmla="*/ 1066804 w 1066804"/>
                <a:gd name="connsiteY2" fmla="*/ 66400 h 678144"/>
                <a:gd name="connsiteX3" fmla="*/ 1066804 w 1066804"/>
                <a:gd name="connsiteY3" fmla="*/ 560676 h 678144"/>
                <a:gd name="connsiteX4" fmla="*/ 1025426 w 1066804"/>
                <a:gd name="connsiteY4" fmla="*/ 587437 h 678144"/>
                <a:gd name="connsiteX5" fmla="*/ 770921 w 1066804"/>
                <a:gd name="connsiteY5" fmla="*/ 672267 h 678144"/>
                <a:gd name="connsiteX6" fmla="*/ 0 w 1066804"/>
                <a:gd name="connsiteY6" fmla="*/ 359448 h 678144"/>
                <a:gd name="connsiteX7" fmla="*/ 711078 w 1066804"/>
                <a:gd name="connsiteY7" fmla="*/ 4452 h 678144"/>
                <a:gd name="connsiteX8" fmla="*/ 797391 w 1066804"/>
                <a:gd name="connsiteY8" fmla="*/ 120 h 67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4" h="678144">
                  <a:moveTo>
                    <a:pt x="797391" y="120"/>
                  </a:moveTo>
                  <a:cubicBezTo>
                    <a:pt x="882742" y="1788"/>
                    <a:pt x="964751" y="20818"/>
                    <a:pt x="1039335" y="51462"/>
                  </a:cubicBezTo>
                  <a:lnTo>
                    <a:pt x="1066804" y="66400"/>
                  </a:lnTo>
                  <a:lnTo>
                    <a:pt x="1066804" y="560676"/>
                  </a:lnTo>
                  <a:lnTo>
                    <a:pt x="1025426" y="587437"/>
                  </a:lnTo>
                  <a:cubicBezTo>
                    <a:pt x="948635" y="630913"/>
                    <a:pt x="862006" y="661722"/>
                    <a:pt x="770921" y="672267"/>
                  </a:cubicBezTo>
                  <a:cubicBezTo>
                    <a:pt x="531548" y="703900"/>
                    <a:pt x="239373" y="609000"/>
                    <a:pt x="0" y="359448"/>
                  </a:cubicBezTo>
                  <a:cubicBezTo>
                    <a:pt x="256974" y="225885"/>
                    <a:pt x="429463" y="39600"/>
                    <a:pt x="711078" y="4452"/>
                  </a:cubicBezTo>
                  <a:cubicBezTo>
                    <a:pt x="740120" y="937"/>
                    <a:pt x="768941" y="-436"/>
                    <a:pt x="797391"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01" name="Freeform 70">
              <a:extLst>
                <a:ext uri="{FF2B5EF4-FFF2-40B4-BE49-F238E27FC236}">
                  <a16:creationId xmlns:a16="http://schemas.microsoft.com/office/drawing/2014/main" id="{4A9FBF67-B8A9-ECE0-8641-1C2718FE703E}"/>
                </a:ext>
              </a:extLst>
            </p:cNvPr>
            <p:cNvSpPr>
              <a:spLocks/>
            </p:cNvSpPr>
            <p:nvPr/>
          </p:nvSpPr>
          <p:spPr bwMode="auto">
            <a:xfrm>
              <a:off x="10051169"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Freeform 71">
              <a:extLst>
                <a:ext uri="{FF2B5EF4-FFF2-40B4-BE49-F238E27FC236}">
                  <a16:creationId xmlns:a16="http://schemas.microsoft.com/office/drawing/2014/main" id="{CB6D07DB-5F66-D746-73BC-B55E1627EA56}"/>
                </a:ext>
              </a:extLst>
            </p:cNvPr>
            <p:cNvSpPr>
              <a:spLocks/>
            </p:cNvSpPr>
            <p:nvPr/>
          </p:nvSpPr>
          <p:spPr bwMode="auto">
            <a:xfrm>
              <a:off x="9063756"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Dynamic legal" descr="{&quot;templafy&quot;:{&quot;id&quot;:&quot;405304d8-3486-4be5-b5cf-b84b8192f711&quot;}}">
            <a:extLst>
              <a:ext uri="{FF2B5EF4-FFF2-40B4-BE49-F238E27FC236}">
                <a16:creationId xmlns:a16="http://schemas.microsoft.com/office/drawing/2014/main" id="{1DF424BE-B459-F29C-BEB2-449D92EA93E2}"/>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5" name="Dynmic Internal use only" descr="{&quot;templafy&quot;:{&quot;id&quot;:&quot;b9d175b3-dda1-44e7-b63b-5e37e1389401&quot;}}" hidden="1" title="Form.Cigna_Confidentiality.Cigna_healthcareConfidentiality">
            <a:extLst>
              <a:ext uri="{FF2B5EF4-FFF2-40B4-BE49-F238E27FC236}">
                <a16:creationId xmlns:a16="http://schemas.microsoft.com/office/drawing/2014/main" id="{ABF9664C-BB4D-4C24-0D92-CFDB5B42E6C4}"/>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61" name="Logo">
            <a:extLst>
              <a:ext uri="{FF2B5EF4-FFF2-40B4-BE49-F238E27FC236}">
                <a16:creationId xmlns:a16="http://schemas.microsoft.com/office/drawing/2014/main" id="{D171A8D9-C2F0-F2E4-95F5-CC293B3A83B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4" name="Title 3">
            <a:extLst>
              <a:ext uri="{FF2B5EF4-FFF2-40B4-BE49-F238E27FC236}">
                <a16:creationId xmlns:a16="http://schemas.microsoft.com/office/drawing/2014/main" id="{AA9B1855-605E-201E-357F-9A2AEB2047BF}"/>
              </a:ext>
            </a:extLst>
          </p:cNvPr>
          <p:cNvSpPr>
            <a:spLocks noGrp="1"/>
          </p:cNvSpPr>
          <p:nvPr>
            <p:ph type="title" hasCustomPrompt="1"/>
          </p:nvPr>
        </p:nvSpPr>
        <p:spPr bwMode="white">
          <a:xfrm>
            <a:off x="360000" y="360000"/>
            <a:ext cx="2721600" cy="5572800"/>
          </a:xfrm>
        </p:spPr>
        <p:txBody>
          <a:bodyPr anchor="ctr" anchorCtr="0"/>
          <a:lstStyle>
            <a:lvl1pPr>
              <a:lnSpc>
                <a:spcPct val="83000"/>
              </a:lnSpc>
              <a:defRPr sz="3600">
                <a:solidFill>
                  <a:schemeClr val="tx1"/>
                </a:solidFill>
              </a:defRPr>
            </a:lvl1pPr>
          </a:lstStyle>
          <a:p>
            <a:r>
              <a:rPr lang="en-US" dirty="0"/>
              <a:t>Click to add Agenda</a:t>
            </a:r>
          </a:p>
        </p:txBody>
      </p:sp>
      <p:sp>
        <p:nvSpPr>
          <p:cNvPr id="62" name="Text Placeholder 2">
            <a:extLst>
              <a:ext uri="{FF2B5EF4-FFF2-40B4-BE49-F238E27FC236}">
                <a16:creationId xmlns:a16="http://schemas.microsoft.com/office/drawing/2014/main" id="{C91D10E3-3624-802C-5B1E-5D4C4A56A9F7}"/>
              </a:ext>
            </a:extLst>
          </p:cNvPr>
          <p:cNvSpPr>
            <a:spLocks noGrp="1"/>
          </p:cNvSpPr>
          <p:nvPr>
            <p:ph type="body" sz="quarter" idx="13" hasCustomPrompt="1"/>
          </p:nvPr>
        </p:nvSpPr>
        <p:spPr>
          <a:xfrm>
            <a:off x="3267083" y="360000"/>
            <a:ext cx="408327" cy="5572800"/>
          </a:xfrm>
        </p:spPr>
        <p:txBody>
          <a:bodyPr tIns="0" anchor="ctr" anchorCtr="0"/>
          <a:lstStyle>
            <a:lvl1pPr marL="0" indent="0">
              <a:lnSpc>
                <a:spcPct val="100000"/>
              </a:lnSpc>
              <a:spcAft>
                <a:spcPts val="600"/>
              </a:spcAft>
              <a:buFont typeface="Verdana" panose="020B0604030504040204" pitchFamily="34" charset="0"/>
              <a:buChar char="​"/>
              <a:defRPr sz="2000" b="0">
                <a:solidFill>
                  <a:schemeClr val="tx1"/>
                </a:solidFill>
                <a:latin typeface="+mn-lt"/>
              </a:defRPr>
            </a:lvl1pPr>
            <a:lvl2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2pPr>
            <a:lvl3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3pPr>
            <a:lvl4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4pPr>
            <a:lvl5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5pPr>
            <a:lvl6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6pPr>
            <a:lvl7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7pPr>
            <a:lvl8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8pPr>
            <a:lvl9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9pPr>
          </a:lstStyle>
          <a:p>
            <a:pPr lvl="0"/>
            <a:r>
              <a:rPr lang="en-US" noProof="0" dirty="0"/>
              <a:t>01</a:t>
            </a:r>
            <a:endParaRPr lang="en-US" dirty="0"/>
          </a:p>
          <a:p>
            <a:pPr lvl="1"/>
            <a:r>
              <a:rPr lang="en-US" noProof="0" dirty="0"/>
              <a:t>02</a:t>
            </a:r>
            <a:endParaRPr lang="en-US" dirty="0"/>
          </a:p>
          <a:p>
            <a:pPr lvl="2"/>
            <a:r>
              <a:rPr lang="en-US" noProof="0" dirty="0"/>
              <a:t>03</a:t>
            </a:r>
            <a:endParaRPr lang="en-US" dirty="0"/>
          </a:p>
          <a:p>
            <a:pPr lvl="3"/>
            <a:r>
              <a:rPr lang="en-US" noProof="0" dirty="0"/>
              <a:t>04</a:t>
            </a:r>
            <a:endParaRPr lang="en-US" dirty="0"/>
          </a:p>
          <a:p>
            <a:pPr lvl="4"/>
            <a:r>
              <a:rPr lang="en-US" noProof="0" dirty="0"/>
              <a:t>05</a:t>
            </a:r>
            <a:endParaRPr lang="en-US" dirty="0"/>
          </a:p>
          <a:p>
            <a:pPr lvl="5"/>
            <a:r>
              <a:rPr lang="en-US" noProof="0" dirty="0"/>
              <a:t>06</a:t>
            </a:r>
            <a:endParaRPr lang="en-US" dirty="0"/>
          </a:p>
          <a:p>
            <a:pPr lvl="6"/>
            <a:r>
              <a:rPr lang="en-US" noProof="0" dirty="0"/>
              <a:t>07</a:t>
            </a:r>
            <a:endParaRPr lang="en-US" dirty="0"/>
          </a:p>
          <a:p>
            <a:pPr lvl="7"/>
            <a:r>
              <a:rPr lang="en-US" noProof="0" dirty="0"/>
              <a:t>08</a:t>
            </a:r>
            <a:endParaRPr lang="en-US" dirty="0"/>
          </a:p>
          <a:p>
            <a:pPr lvl="8"/>
            <a:r>
              <a:rPr lang="en-US" noProof="0" dirty="0"/>
              <a:t>09</a:t>
            </a:r>
            <a:endParaRPr lang="en-US" dirty="0"/>
          </a:p>
        </p:txBody>
      </p:sp>
      <p:sp>
        <p:nvSpPr>
          <p:cNvPr id="63" name="Text Placeholder 2">
            <a:extLst>
              <a:ext uri="{FF2B5EF4-FFF2-40B4-BE49-F238E27FC236}">
                <a16:creationId xmlns:a16="http://schemas.microsoft.com/office/drawing/2014/main" id="{1E3BB328-175D-1D81-F46E-4991B53591F2}"/>
              </a:ext>
            </a:extLst>
          </p:cNvPr>
          <p:cNvSpPr>
            <a:spLocks noGrp="1"/>
          </p:cNvSpPr>
          <p:nvPr>
            <p:ph type="body" sz="quarter" idx="17" hasCustomPrompt="1"/>
          </p:nvPr>
        </p:nvSpPr>
        <p:spPr>
          <a:xfrm>
            <a:off x="3679047" y="360000"/>
            <a:ext cx="8154000" cy="5572800"/>
          </a:xfrm>
        </p:spPr>
        <p:txBody>
          <a:bodyPr tIns="0" anchor="ctr" anchorCtr="0"/>
          <a:lstStyle>
            <a:lvl1pPr marL="0" indent="0">
              <a:lnSpc>
                <a:spcPct val="100000"/>
              </a:lnSpc>
              <a:spcAft>
                <a:spcPts val="600"/>
              </a:spcAft>
              <a:buFont typeface="Verdana" panose="020B0604030504040204" pitchFamily="34" charset="0"/>
              <a:buChar char="​"/>
              <a:defRPr sz="2000" b="0">
                <a:solidFill>
                  <a:schemeClr val="tx1"/>
                </a:solidFill>
                <a:latin typeface="+mn-lt"/>
              </a:defRPr>
            </a:lvl1pPr>
            <a:lvl2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2pPr>
            <a:lvl3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3pPr>
            <a:lvl4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4pPr>
            <a:lvl5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5pPr>
            <a:lvl6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6pPr>
            <a:lvl7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7pPr>
            <a:lvl8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8pPr>
            <a:lvl9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9pPr>
          </a:lstStyle>
          <a:p>
            <a:pPr lvl="0"/>
            <a:r>
              <a:rPr lang="en-US" noProof="0" dirty="0"/>
              <a:t>Click to add agenda point</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dirty="0"/>
          </a:p>
          <a:p>
            <a:pPr lvl="5"/>
            <a:r>
              <a:rPr lang="en-US" noProof="0" dirty="0"/>
              <a:t>6</a:t>
            </a:r>
            <a:endParaRPr lang="en-US" dirty="0"/>
          </a:p>
          <a:p>
            <a:pPr lvl="6"/>
            <a:r>
              <a:rPr lang="en-US" noProof="0" dirty="0"/>
              <a:t>7</a:t>
            </a:r>
            <a:endParaRPr lang="en-US" dirty="0"/>
          </a:p>
          <a:p>
            <a:pPr lvl="7"/>
            <a:r>
              <a:rPr lang="en-US" noProof="0" dirty="0"/>
              <a:t>8</a:t>
            </a:r>
            <a:endParaRPr lang="en-US" dirty="0"/>
          </a:p>
          <a:p>
            <a:pPr lvl="8"/>
            <a:r>
              <a:rPr lang="en-US" noProof="0" dirty="0"/>
              <a:t>9</a:t>
            </a:r>
            <a:endParaRPr lang="en-US" dirty="0"/>
          </a:p>
        </p:txBody>
      </p:sp>
      <p:sp>
        <p:nvSpPr>
          <p:cNvPr id="11" name="Date Placeholder 10">
            <a:extLst>
              <a:ext uri="{FF2B5EF4-FFF2-40B4-BE49-F238E27FC236}">
                <a16:creationId xmlns:a16="http://schemas.microsoft.com/office/drawing/2014/main" id="{EB1E11BB-A9E1-91FE-9011-CA59BEDA47A4}"/>
              </a:ext>
            </a:extLst>
          </p:cNvPr>
          <p:cNvSpPr>
            <a:spLocks noGrp="1"/>
          </p:cNvSpPr>
          <p:nvPr>
            <p:ph type="dt" sz="half" idx="14"/>
          </p:nvPr>
        </p:nvSpPr>
        <p:spPr bwMode="white">
          <a:xfrm>
            <a:off x="9887592" y="6318000"/>
            <a:ext cx="1585607" cy="180000"/>
          </a:xfrm>
          <a:prstGeom prst="rect">
            <a:avLst/>
          </a:prstGeom>
        </p:spPr>
        <p:txBody>
          <a:bodyPr/>
          <a:lstStyle>
            <a:lvl1pPr>
              <a:defRPr>
                <a:solidFill>
                  <a:schemeClr val="tx1"/>
                </a:solidFill>
              </a:defRPr>
            </a:lvl1pPr>
          </a:lstStyle>
          <a:p>
            <a:pPr algn="r"/>
            <a:fld id="{3D797121-984F-42AD-B520-BD21F10E7C41}" type="datetime4">
              <a:rPr lang="en-US" smtClean="0"/>
              <a:t>June 13, 2024</a:t>
            </a:fld>
            <a:endParaRPr lang="en-US" dirty="0"/>
          </a:p>
        </p:txBody>
      </p:sp>
      <p:sp>
        <p:nvSpPr>
          <p:cNvPr id="12" name="Footer Placeholder 11">
            <a:extLst>
              <a:ext uri="{FF2B5EF4-FFF2-40B4-BE49-F238E27FC236}">
                <a16:creationId xmlns:a16="http://schemas.microsoft.com/office/drawing/2014/main" id="{44F49622-75A8-7E62-35DD-A0B334DFC31E}"/>
              </a:ext>
            </a:extLst>
          </p:cNvPr>
          <p:cNvSpPr>
            <a:spLocks noGrp="1"/>
          </p:cNvSpPr>
          <p:nvPr>
            <p:ph type="ftr" sz="quarter" idx="15"/>
          </p:nvPr>
        </p:nvSpPr>
        <p:spPr bwMode="white"/>
        <p:txBody>
          <a:bodyPr/>
          <a:lstStyle>
            <a:lvl1pPr>
              <a:defRPr>
                <a:solidFill>
                  <a:schemeClr val="tx1"/>
                </a:solidFill>
              </a:defRPr>
            </a:lvl1pPr>
          </a:lstStyle>
          <a:p>
            <a:endParaRPr lang="en-US" dirty="0"/>
          </a:p>
        </p:txBody>
      </p:sp>
      <p:sp>
        <p:nvSpPr>
          <p:cNvPr id="14" name="Slide Number Placeholder 13">
            <a:extLst>
              <a:ext uri="{FF2B5EF4-FFF2-40B4-BE49-F238E27FC236}">
                <a16:creationId xmlns:a16="http://schemas.microsoft.com/office/drawing/2014/main" id="{F626CCFB-F402-A8B9-F724-E21077D40C02}"/>
              </a:ext>
            </a:extLst>
          </p:cNvPr>
          <p:cNvSpPr>
            <a:spLocks noGrp="1"/>
          </p:cNvSpPr>
          <p:nvPr>
            <p:ph type="sldNum" sz="quarter" idx="16"/>
          </p:nvPr>
        </p:nvSpPr>
        <p:spPr bwMode="white"/>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30675365"/>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 Agenda">
    <p:bg>
      <p:bgPr>
        <a:solidFill>
          <a:schemeClr val="bg2"/>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78E7BD0E-27C8-430D-BAE4-F0A6C08D73C3}"/>
              </a:ext>
            </a:extLst>
          </p:cNvPr>
          <p:cNvSpPr/>
          <p:nvPr userDrawn="1"/>
        </p:nvSpPr>
        <p:spPr>
          <a:xfrm>
            <a:off x="0" y="0"/>
            <a:ext cx="12193200" cy="6861600"/>
          </a:xfrm>
          <a:prstGeom prst="rect">
            <a:avLst/>
          </a:prstGeom>
          <a:solidFill>
            <a:srgbClr val="008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grpSp>
        <p:nvGrpSpPr>
          <p:cNvPr id="7" name="Group 6">
            <a:extLst>
              <a:ext uri="{FF2B5EF4-FFF2-40B4-BE49-F238E27FC236}">
                <a16:creationId xmlns:a16="http://schemas.microsoft.com/office/drawing/2014/main" id="{710534F2-D877-B678-A428-0C1A8B00F948}"/>
              </a:ext>
            </a:extLst>
          </p:cNvPr>
          <p:cNvGrpSpPr/>
          <p:nvPr userDrawn="1"/>
        </p:nvGrpSpPr>
        <p:grpSpPr>
          <a:xfrm>
            <a:off x="8073457" y="0"/>
            <a:ext cx="4118544" cy="6858000"/>
            <a:chOff x="8073457" y="0"/>
            <a:chExt cx="4118544" cy="6858000"/>
          </a:xfrm>
          <a:solidFill>
            <a:srgbClr val="03CC54"/>
          </a:solidFill>
        </p:grpSpPr>
        <p:sp>
          <p:nvSpPr>
            <p:cNvPr id="21" name="Freeform: Shape 20">
              <a:extLst>
                <a:ext uri="{FF2B5EF4-FFF2-40B4-BE49-F238E27FC236}">
                  <a16:creationId xmlns:a16="http://schemas.microsoft.com/office/drawing/2014/main" id="{4D6C1705-450D-9DA6-5024-86B73B270248}"/>
                </a:ext>
              </a:extLst>
            </p:cNvPr>
            <p:cNvSpPr>
              <a:spLocks/>
            </p:cNvSpPr>
            <p:nvPr/>
          </p:nvSpPr>
          <p:spPr bwMode="auto">
            <a:xfrm>
              <a:off x="11974024" y="2852234"/>
              <a:ext cx="217976" cy="482903"/>
            </a:xfrm>
            <a:custGeom>
              <a:avLst/>
              <a:gdLst>
                <a:gd name="connsiteX0" fmla="*/ 217976 w 217976"/>
                <a:gd name="connsiteY0" fmla="*/ 0 h 482903"/>
                <a:gd name="connsiteX1" fmla="*/ 217976 w 217976"/>
                <a:gd name="connsiteY1" fmla="*/ 482903 h 482903"/>
                <a:gd name="connsiteX2" fmla="*/ 195802 w 217976"/>
                <a:gd name="connsiteY2" fmla="*/ 458194 h 482903"/>
                <a:gd name="connsiteX3" fmla="*/ 0 w 217976"/>
                <a:gd name="connsiteY3" fmla="*/ 66430 h 482903"/>
                <a:gd name="connsiteX4" fmla="*/ 209032 w 217976"/>
                <a:gd name="connsiteY4" fmla="*/ 843 h 48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76" h="482903">
                  <a:moveTo>
                    <a:pt x="217976" y="0"/>
                  </a:moveTo>
                  <a:lnTo>
                    <a:pt x="217976" y="482903"/>
                  </a:lnTo>
                  <a:lnTo>
                    <a:pt x="195802" y="458194"/>
                  </a:lnTo>
                  <a:cubicBezTo>
                    <a:pt x="103193" y="342866"/>
                    <a:pt x="37044" y="209050"/>
                    <a:pt x="0" y="66430"/>
                  </a:cubicBezTo>
                  <a:cubicBezTo>
                    <a:pt x="67031" y="37378"/>
                    <a:pt x="137150" y="15369"/>
                    <a:pt x="209032" y="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22" name="Freeform 6">
              <a:extLst>
                <a:ext uri="{FF2B5EF4-FFF2-40B4-BE49-F238E27FC236}">
                  <a16:creationId xmlns:a16="http://schemas.microsoft.com/office/drawing/2014/main" id="{627DC183-C511-8B57-2D1C-BDDB6E227117}"/>
                </a:ext>
              </a:extLst>
            </p:cNvPr>
            <p:cNvSpPr>
              <a:spLocks/>
            </p:cNvSpPr>
            <p:nvPr/>
          </p:nvSpPr>
          <p:spPr bwMode="auto">
            <a:xfrm>
              <a:off x="9987651"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8">
              <a:extLst>
                <a:ext uri="{FF2B5EF4-FFF2-40B4-BE49-F238E27FC236}">
                  <a16:creationId xmlns:a16="http://schemas.microsoft.com/office/drawing/2014/main" id="{420653B3-4D4C-E567-A9A1-30C3707552D9}"/>
                </a:ext>
              </a:extLst>
            </p:cNvPr>
            <p:cNvSpPr>
              <a:spLocks/>
            </p:cNvSpPr>
            <p:nvPr/>
          </p:nvSpPr>
          <p:spPr bwMode="auto">
            <a:xfrm>
              <a:off x="9687385"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9">
              <a:extLst>
                <a:ext uri="{FF2B5EF4-FFF2-40B4-BE49-F238E27FC236}">
                  <a16:creationId xmlns:a16="http://schemas.microsoft.com/office/drawing/2014/main" id="{406F84C9-685A-5069-FF90-BFE9C02FEC5C}"/>
                </a:ext>
              </a:extLst>
            </p:cNvPr>
            <p:cNvSpPr>
              <a:spLocks/>
            </p:cNvSpPr>
            <p:nvPr/>
          </p:nvSpPr>
          <p:spPr bwMode="auto">
            <a:xfrm>
              <a:off x="8714409"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0">
              <a:extLst>
                <a:ext uri="{FF2B5EF4-FFF2-40B4-BE49-F238E27FC236}">
                  <a16:creationId xmlns:a16="http://schemas.microsoft.com/office/drawing/2014/main" id="{F737717B-DDB9-22B4-BA62-B92431697218}"/>
                </a:ext>
              </a:extLst>
            </p:cNvPr>
            <p:cNvSpPr>
              <a:spLocks/>
            </p:cNvSpPr>
            <p:nvPr/>
          </p:nvSpPr>
          <p:spPr bwMode="auto">
            <a:xfrm>
              <a:off x="9543027"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Shape 66">
              <a:extLst>
                <a:ext uri="{FF2B5EF4-FFF2-40B4-BE49-F238E27FC236}">
                  <a16:creationId xmlns:a16="http://schemas.microsoft.com/office/drawing/2014/main" id="{83F182F3-4DA7-1808-D967-BE9459EBE7E3}"/>
                </a:ext>
              </a:extLst>
            </p:cNvPr>
            <p:cNvSpPr>
              <a:spLocks/>
            </p:cNvSpPr>
            <p:nvPr/>
          </p:nvSpPr>
          <p:spPr bwMode="auto">
            <a:xfrm>
              <a:off x="12071238" y="5898747"/>
              <a:ext cx="120762" cy="462955"/>
            </a:xfrm>
            <a:custGeom>
              <a:avLst/>
              <a:gdLst>
                <a:gd name="connsiteX0" fmla="*/ 120762 w 120762"/>
                <a:gd name="connsiteY0" fmla="*/ 0 h 462955"/>
                <a:gd name="connsiteX1" fmla="*/ 120762 w 120762"/>
                <a:gd name="connsiteY1" fmla="*/ 436723 h 462955"/>
                <a:gd name="connsiteX2" fmla="*/ 25972 w 120762"/>
                <a:gd name="connsiteY2" fmla="*/ 462955 h 462955"/>
                <a:gd name="connsiteX3" fmla="*/ 64789 w 120762"/>
                <a:gd name="connsiteY3" fmla="*/ 75607 h 462955"/>
              </a:gdLst>
              <a:ahLst/>
              <a:cxnLst>
                <a:cxn ang="0">
                  <a:pos x="connsiteX0" y="connsiteY0"/>
                </a:cxn>
                <a:cxn ang="0">
                  <a:pos x="connsiteX1" y="connsiteY1"/>
                </a:cxn>
                <a:cxn ang="0">
                  <a:pos x="connsiteX2" y="connsiteY2"/>
                </a:cxn>
                <a:cxn ang="0">
                  <a:pos x="connsiteX3" y="connsiteY3"/>
                </a:cxn>
              </a:cxnLst>
              <a:rect l="l" t="t" r="r" b="b"/>
              <a:pathLst>
                <a:path w="120762" h="462955">
                  <a:moveTo>
                    <a:pt x="120762" y="0"/>
                  </a:moveTo>
                  <a:lnTo>
                    <a:pt x="120762" y="436723"/>
                  </a:lnTo>
                  <a:lnTo>
                    <a:pt x="25972" y="462955"/>
                  </a:lnTo>
                  <a:cubicBezTo>
                    <a:pt x="-16373" y="339708"/>
                    <a:pt x="-9315" y="198854"/>
                    <a:pt x="64789" y="756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68" name="Freeform: Shape 67">
              <a:extLst>
                <a:ext uri="{FF2B5EF4-FFF2-40B4-BE49-F238E27FC236}">
                  <a16:creationId xmlns:a16="http://schemas.microsoft.com/office/drawing/2014/main" id="{CB01C7E6-A791-9032-26E5-9ABED2C03183}"/>
                </a:ext>
              </a:extLst>
            </p:cNvPr>
            <p:cNvSpPr>
              <a:spLocks/>
            </p:cNvSpPr>
            <p:nvPr/>
          </p:nvSpPr>
          <p:spPr bwMode="auto">
            <a:xfrm>
              <a:off x="11618838" y="526731"/>
              <a:ext cx="573162" cy="948907"/>
            </a:xfrm>
            <a:custGeom>
              <a:avLst/>
              <a:gdLst>
                <a:gd name="connsiteX0" fmla="*/ 21176 w 573162"/>
                <a:gd name="connsiteY0" fmla="*/ 0 h 948907"/>
                <a:gd name="connsiteX1" fmla="*/ 496522 w 573162"/>
                <a:gd name="connsiteY1" fmla="*/ 188884 h 948907"/>
                <a:gd name="connsiteX2" fmla="*/ 573162 w 573162"/>
                <a:gd name="connsiteY2" fmla="*/ 269994 h 948907"/>
                <a:gd name="connsiteX3" fmla="*/ 573162 w 573162"/>
                <a:gd name="connsiteY3" fmla="*/ 948907 h 948907"/>
                <a:gd name="connsiteX4" fmla="*/ 431370 w 573162"/>
                <a:gd name="connsiteY4" fmla="*/ 893105 h 948907"/>
                <a:gd name="connsiteX5" fmla="*/ 162166 w 573162"/>
                <a:gd name="connsiteY5" fmla="*/ 664554 h 948907"/>
                <a:gd name="connsiteX6" fmla="*/ 21176 w 573162"/>
                <a:gd name="connsiteY6" fmla="*/ 0 h 94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162" h="948907">
                  <a:moveTo>
                    <a:pt x="21176" y="0"/>
                  </a:moveTo>
                  <a:cubicBezTo>
                    <a:pt x="193008" y="10549"/>
                    <a:pt x="360874" y="74499"/>
                    <a:pt x="496522" y="188884"/>
                  </a:cubicBezTo>
                  <a:lnTo>
                    <a:pt x="573162" y="269994"/>
                  </a:lnTo>
                  <a:lnTo>
                    <a:pt x="573162" y="948907"/>
                  </a:lnTo>
                  <a:lnTo>
                    <a:pt x="431370" y="893105"/>
                  </a:lnTo>
                  <a:cubicBezTo>
                    <a:pt x="328711" y="839483"/>
                    <a:pt x="236186" y="763007"/>
                    <a:pt x="162166" y="664554"/>
                  </a:cubicBezTo>
                  <a:cubicBezTo>
                    <a:pt x="14127" y="467649"/>
                    <a:pt x="-31695" y="225034"/>
                    <a:pt x="211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69" name="Freeform 15">
              <a:extLst>
                <a:ext uri="{FF2B5EF4-FFF2-40B4-BE49-F238E27FC236}">
                  <a16:creationId xmlns:a16="http://schemas.microsoft.com/office/drawing/2014/main" id="{EF9E4E31-51A5-76A9-4FC9-D6C1AE1CABFA}"/>
                </a:ext>
              </a:extLst>
            </p:cNvPr>
            <p:cNvSpPr>
              <a:spLocks/>
            </p:cNvSpPr>
            <p:nvPr/>
          </p:nvSpPr>
          <p:spPr bwMode="auto">
            <a:xfrm>
              <a:off x="8393933"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16">
              <a:extLst>
                <a:ext uri="{FF2B5EF4-FFF2-40B4-BE49-F238E27FC236}">
                  <a16:creationId xmlns:a16="http://schemas.microsoft.com/office/drawing/2014/main" id="{4678F72D-0C3F-93F2-6353-B170904F59CB}"/>
                </a:ext>
              </a:extLst>
            </p:cNvPr>
            <p:cNvSpPr>
              <a:spLocks/>
            </p:cNvSpPr>
            <p:nvPr/>
          </p:nvSpPr>
          <p:spPr bwMode="auto">
            <a:xfrm>
              <a:off x="11136745" y="5778493"/>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
              <a:extLst>
                <a:ext uri="{FF2B5EF4-FFF2-40B4-BE49-F238E27FC236}">
                  <a16:creationId xmlns:a16="http://schemas.microsoft.com/office/drawing/2014/main" id="{527DE987-F22F-DDA5-76FF-7DCFDC618FBB}"/>
                </a:ext>
              </a:extLst>
            </p:cNvPr>
            <p:cNvSpPr>
              <a:spLocks/>
            </p:cNvSpPr>
            <p:nvPr/>
          </p:nvSpPr>
          <p:spPr bwMode="auto">
            <a:xfrm>
              <a:off x="10455373"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Shape 71">
              <a:extLst>
                <a:ext uri="{FF2B5EF4-FFF2-40B4-BE49-F238E27FC236}">
                  <a16:creationId xmlns:a16="http://schemas.microsoft.com/office/drawing/2014/main" id="{72C56914-23D4-A3F4-4F1F-EFC119EBC1E8}"/>
                </a:ext>
              </a:extLst>
            </p:cNvPr>
            <p:cNvSpPr>
              <a:spLocks/>
            </p:cNvSpPr>
            <p:nvPr/>
          </p:nvSpPr>
          <p:spPr bwMode="auto">
            <a:xfrm>
              <a:off x="11336229" y="6558227"/>
              <a:ext cx="513340" cy="299773"/>
            </a:xfrm>
            <a:custGeom>
              <a:avLst/>
              <a:gdLst>
                <a:gd name="connsiteX0" fmla="*/ 447209 w 513340"/>
                <a:gd name="connsiteY0" fmla="*/ 449 h 299773"/>
                <a:gd name="connsiteX1" fmla="*/ 503469 w 513340"/>
                <a:gd name="connsiteY1" fmla="*/ 42849 h 299773"/>
                <a:gd name="connsiteX2" fmla="*/ 505666 w 513340"/>
                <a:gd name="connsiteY2" fmla="*/ 264566 h 299773"/>
                <a:gd name="connsiteX3" fmla="*/ 496268 w 513340"/>
                <a:gd name="connsiteY3" fmla="*/ 299773 h 299773"/>
                <a:gd name="connsiteX4" fmla="*/ 0 w 513340"/>
                <a:gd name="connsiteY4" fmla="*/ 299773 h 299773"/>
                <a:gd name="connsiteX5" fmla="*/ 74490 w 513340"/>
                <a:gd name="connsiteY5" fmla="*/ 180649 h 299773"/>
                <a:gd name="connsiteX6" fmla="*/ 447209 w 513340"/>
                <a:gd name="connsiteY6" fmla="*/ 449 h 29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340" h="299773">
                  <a:moveTo>
                    <a:pt x="447209" y="449"/>
                  </a:moveTo>
                  <a:cubicBezTo>
                    <a:pt x="475339" y="-3085"/>
                    <a:pt x="499952" y="14582"/>
                    <a:pt x="503469" y="42849"/>
                  </a:cubicBezTo>
                  <a:cubicBezTo>
                    <a:pt x="515775" y="125883"/>
                    <a:pt x="516654" y="198316"/>
                    <a:pt x="505666" y="264566"/>
                  </a:cubicBezTo>
                  <a:lnTo>
                    <a:pt x="496268" y="299773"/>
                  </a:lnTo>
                  <a:lnTo>
                    <a:pt x="0" y="299773"/>
                  </a:lnTo>
                  <a:lnTo>
                    <a:pt x="74490" y="180649"/>
                  </a:lnTo>
                  <a:cubicBezTo>
                    <a:pt x="179976" y="56982"/>
                    <a:pt x="303044" y="11049"/>
                    <a:pt x="4472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3" name="Freeform 22">
              <a:extLst>
                <a:ext uri="{FF2B5EF4-FFF2-40B4-BE49-F238E27FC236}">
                  <a16:creationId xmlns:a16="http://schemas.microsoft.com/office/drawing/2014/main" id="{A4CD955A-7A5E-6D89-28EB-8BFBF900A723}"/>
                </a:ext>
              </a:extLst>
            </p:cNvPr>
            <p:cNvSpPr>
              <a:spLocks/>
            </p:cNvSpPr>
            <p:nvPr/>
          </p:nvSpPr>
          <p:spPr bwMode="auto">
            <a:xfrm>
              <a:off x="9401555"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25">
              <a:extLst>
                <a:ext uri="{FF2B5EF4-FFF2-40B4-BE49-F238E27FC236}">
                  <a16:creationId xmlns:a16="http://schemas.microsoft.com/office/drawing/2014/main" id="{1E94E408-0F3C-D4CA-790C-858492BF3034}"/>
                </a:ext>
              </a:extLst>
            </p:cNvPr>
            <p:cNvSpPr>
              <a:spLocks/>
            </p:cNvSpPr>
            <p:nvPr/>
          </p:nvSpPr>
          <p:spPr bwMode="auto">
            <a:xfrm>
              <a:off x="10585295"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26">
              <a:extLst>
                <a:ext uri="{FF2B5EF4-FFF2-40B4-BE49-F238E27FC236}">
                  <a16:creationId xmlns:a16="http://schemas.microsoft.com/office/drawing/2014/main" id="{7570247A-C731-B03F-1FE7-FEFECA9B8C72}"/>
                </a:ext>
              </a:extLst>
            </p:cNvPr>
            <p:cNvSpPr>
              <a:spLocks/>
            </p:cNvSpPr>
            <p:nvPr/>
          </p:nvSpPr>
          <p:spPr bwMode="auto">
            <a:xfrm>
              <a:off x="9976102"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27">
              <a:extLst>
                <a:ext uri="{FF2B5EF4-FFF2-40B4-BE49-F238E27FC236}">
                  <a16:creationId xmlns:a16="http://schemas.microsoft.com/office/drawing/2014/main" id="{9214742D-7499-8E6F-C59E-33A226A30BC5}"/>
                </a:ext>
              </a:extLst>
            </p:cNvPr>
            <p:cNvSpPr>
              <a:spLocks/>
            </p:cNvSpPr>
            <p:nvPr/>
          </p:nvSpPr>
          <p:spPr bwMode="auto">
            <a:xfrm>
              <a:off x="11136745" y="1436190"/>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29">
              <a:extLst>
                <a:ext uri="{FF2B5EF4-FFF2-40B4-BE49-F238E27FC236}">
                  <a16:creationId xmlns:a16="http://schemas.microsoft.com/office/drawing/2014/main" id="{C3B3FEAD-6D48-CAD2-48D6-C79F90069B89}"/>
                </a:ext>
              </a:extLst>
            </p:cNvPr>
            <p:cNvSpPr>
              <a:spLocks/>
            </p:cNvSpPr>
            <p:nvPr/>
          </p:nvSpPr>
          <p:spPr bwMode="auto">
            <a:xfrm>
              <a:off x="9664288"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Shape 77">
              <a:extLst>
                <a:ext uri="{FF2B5EF4-FFF2-40B4-BE49-F238E27FC236}">
                  <a16:creationId xmlns:a16="http://schemas.microsoft.com/office/drawing/2014/main" id="{54D4B029-D57E-1E3D-494C-31B2E2AF67BA}"/>
                </a:ext>
              </a:extLst>
            </p:cNvPr>
            <p:cNvSpPr>
              <a:spLocks/>
            </p:cNvSpPr>
            <p:nvPr/>
          </p:nvSpPr>
          <p:spPr bwMode="auto">
            <a:xfrm>
              <a:off x="12012196" y="6572978"/>
              <a:ext cx="179805" cy="285022"/>
            </a:xfrm>
            <a:custGeom>
              <a:avLst/>
              <a:gdLst>
                <a:gd name="connsiteX0" fmla="*/ 179805 w 179805"/>
                <a:gd name="connsiteY0" fmla="*/ 0 h 285022"/>
                <a:gd name="connsiteX1" fmla="*/ 179805 w 179805"/>
                <a:gd name="connsiteY1" fmla="*/ 285022 h 285022"/>
                <a:gd name="connsiteX2" fmla="*/ 0 w 179805"/>
                <a:gd name="connsiteY2" fmla="*/ 285022 h 285022"/>
                <a:gd name="connsiteX3" fmla="*/ 67533 w 179805"/>
                <a:gd name="connsiteY3" fmla="*/ 130559 h 285022"/>
                <a:gd name="connsiteX4" fmla="*/ 143082 w 179805"/>
                <a:gd name="connsiteY4" fmla="*/ 31411 h 28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5" h="285022">
                  <a:moveTo>
                    <a:pt x="179805" y="0"/>
                  </a:moveTo>
                  <a:lnTo>
                    <a:pt x="179805" y="285022"/>
                  </a:lnTo>
                  <a:lnTo>
                    <a:pt x="0" y="285022"/>
                  </a:lnTo>
                  <a:lnTo>
                    <a:pt x="67533" y="130559"/>
                  </a:lnTo>
                  <a:cubicBezTo>
                    <a:pt x="86958" y="97013"/>
                    <a:pt x="112785" y="63247"/>
                    <a:pt x="143082" y="314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9" name="Freeform 36">
              <a:extLst>
                <a:ext uri="{FF2B5EF4-FFF2-40B4-BE49-F238E27FC236}">
                  <a16:creationId xmlns:a16="http://schemas.microsoft.com/office/drawing/2014/main" id="{B6E26A42-EFAA-0DAC-D5F2-0A1F7E5F066A}"/>
                </a:ext>
              </a:extLst>
            </p:cNvPr>
            <p:cNvSpPr>
              <a:spLocks/>
            </p:cNvSpPr>
            <p:nvPr/>
          </p:nvSpPr>
          <p:spPr bwMode="auto">
            <a:xfrm>
              <a:off x="8968480"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37">
              <a:extLst>
                <a:ext uri="{FF2B5EF4-FFF2-40B4-BE49-F238E27FC236}">
                  <a16:creationId xmlns:a16="http://schemas.microsoft.com/office/drawing/2014/main" id="{68E0975B-C43F-3E6C-3929-2262BBA00FDB}"/>
                </a:ext>
              </a:extLst>
            </p:cNvPr>
            <p:cNvSpPr>
              <a:spLocks/>
            </p:cNvSpPr>
            <p:nvPr/>
          </p:nvSpPr>
          <p:spPr bwMode="auto">
            <a:xfrm>
              <a:off x="10908658"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38">
              <a:extLst>
                <a:ext uri="{FF2B5EF4-FFF2-40B4-BE49-F238E27FC236}">
                  <a16:creationId xmlns:a16="http://schemas.microsoft.com/office/drawing/2014/main" id="{64E1AD34-78B0-B5EC-3ABC-539CD0A04BF1}"/>
                </a:ext>
              </a:extLst>
            </p:cNvPr>
            <p:cNvSpPr>
              <a:spLocks/>
            </p:cNvSpPr>
            <p:nvPr/>
          </p:nvSpPr>
          <p:spPr bwMode="auto">
            <a:xfrm>
              <a:off x="9254310"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Shape 81">
              <a:extLst>
                <a:ext uri="{FF2B5EF4-FFF2-40B4-BE49-F238E27FC236}">
                  <a16:creationId xmlns:a16="http://schemas.microsoft.com/office/drawing/2014/main" id="{E5CC24B7-D6D0-EA94-B0AE-540896D88BEC}"/>
                </a:ext>
              </a:extLst>
            </p:cNvPr>
            <p:cNvSpPr>
              <a:spLocks/>
            </p:cNvSpPr>
            <p:nvPr/>
          </p:nvSpPr>
          <p:spPr bwMode="auto">
            <a:xfrm>
              <a:off x="11502945" y="0"/>
              <a:ext cx="642569" cy="333538"/>
            </a:xfrm>
            <a:custGeom>
              <a:avLst/>
              <a:gdLst>
                <a:gd name="connsiteX0" fmla="*/ 0 w 642569"/>
                <a:gd name="connsiteY0" fmla="*/ 0 h 333538"/>
                <a:gd name="connsiteX1" fmla="*/ 626864 w 642569"/>
                <a:gd name="connsiteY1" fmla="*/ 0 h 333538"/>
                <a:gd name="connsiteX2" fmla="*/ 640881 w 642569"/>
                <a:gd name="connsiteY2" fmla="*/ 48961 h 333538"/>
                <a:gd name="connsiteX3" fmla="*/ 560636 w 642569"/>
                <a:gd name="connsiteY3" fmla="*/ 311547 h 333538"/>
                <a:gd name="connsiteX4" fmla="*/ 504200 w 642569"/>
                <a:gd name="connsiteY4" fmla="*/ 332659 h 333538"/>
                <a:gd name="connsiteX5" fmla="*/ 17439 w 642569"/>
                <a:gd name="connsiteY5" fmla="*/ 54679 h 3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569" h="333538">
                  <a:moveTo>
                    <a:pt x="0" y="0"/>
                  </a:moveTo>
                  <a:lnTo>
                    <a:pt x="626864" y="0"/>
                  </a:lnTo>
                  <a:lnTo>
                    <a:pt x="640881" y="48961"/>
                  </a:lnTo>
                  <a:cubicBezTo>
                    <a:pt x="649699" y="139129"/>
                    <a:pt x="624127" y="228856"/>
                    <a:pt x="560636" y="311547"/>
                  </a:cubicBezTo>
                  <a:cubicBezTo>
                    <a:pt x="546527" y="329141"/>
                    <a:pt x="525363" y="336178"/>
                    <a:pt x="504200" y="332659"/>
                  </a:cubicBezTo>
                  <a:cubicBezTo>
                    <a:pt x="296092" y="293953"/>
                    <a:pt x="112675" y="265803"/>
                    <a:pt x="17439" y="546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3" name="Freeform: Shape 82">
              <a:extLst>
                <a:ext uri="{FF2B5EF4-FFF2-40B4-BE49-F238E27FC236}">
                  <a16:creationId xmlns:a16="http://schemas.microsoft.com/office/drawing/2014/main" id="{F1380A9F-521F-0274-943C-BFAEC5702450}"/>
                </a:ext>
              </a:extLst>
            </p:cNvPr>
            <p:cNvSpPr>
              <a:spLocks/>
            </p:cNvSpPr>
            <p:nvPr/>
          </p:nvSpPr>
          <p:spPr bwMode="auto">
            <a:xfrm>
              <a:off x="10784033"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4" name="Freeform 44">
              <a:extLst>
                <a:ext uri="{FF2B5EF4-FFF2-40B4-BE49-F238E27FC236}">
                  <a16:creationId xmlns:a16="http://schemas.microsoft.com/office/drawing/2014/main" id="{3585E075-3B27-EFB1-4F09-4121CA88C6AB}"/>
                </a:ext>
              </a:extLst>
            </p:cNvPr>
            <p:cNvSpPr>
              <a:spLocks/>
            </p:cNvSpPr>
            <p:nvPr/>
          </p:nvSpPr>
          <p:spPr bwMode="auto">
            <a:xfrm>
              <a:off x="8572937"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45">
              <a:extLst>
                <a:ext uri="{FF2B5EF4-FFF2-40B4-BE49-F238E27FC236}">
                  <a16:creationId xmlns:a16="http://schemas.microsoft.com/office/drawing/2014/main" id="{898794FA-4C0D-395E-1FCA-73F34C83DCEE}"/>
                </a:ext>
              </a:extLst>
            </p:cNvPr>
            <p:cNvSpPr>
              <a:spLocks/>
            </p:cNvSpPr>
            <p:nvPr/>
          </p:nvSpPr>
          <p:spPr bwMode="auto">
            <a:xfrm>
              <a:off x="8910736"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46">
              <a:extLst>
                <a:ext uri="{FF2B5EF4-FFF2-40B4-BE49-F238E27FC236}">
                  <a16:creationId xmlns:a16="http://schemas.microsoft.com/office/drawing/2014/main" id="{CA81F5AB-FE55-056F-0C03-5071374267F7}"/>
                </a:ext>
              </a:extLst>
            </p:cNvPr>
            <p:cNvSpPr>
              <a:spLocks/>
            </p:cNvSpPr>
            <p:nvPr/>
          </p:nvSpPr>
          <p:spPr bwMode="auto">
            <a:xfrm>
              <a:off x="8734619"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47">
              <a:extLst>
                <a:ext uri="{FF2B5EF4-FFF2-40B4-BE49-F238E27FC236}">
                  <a16:creationId xmlns:a16="http://schemas.microsoft.com/office/drawing/2014/main" id="{E33D2C01-AAC6-28C6-923C-597014B694DD}"/>
                </a:ext>
              </a:extLst>
            </p:cNvPr>
            <p:cNvSpPr>
              <a:spLocks/>
            </p:cNvSpPr>
            <p:nvPr/>
          </p:nvSpPr>
          <p:spPr bwMode="auto">
            <a:xfrm>
              <a:off x="10706556"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Shape 87">
              <a:extLst>
                <a:ext uri="{FF2B5EF4-FFF2-40B4-BE49-F238E27FC236}">
                  <a16:creationId xmlns:a16="http://schemas.microsoft.com/office/drawing/2014/main" id="{C5769CB7-DC3A-F519-32DD-D1D17D20934A}"/>
                </a:ext>
              </a:extLst>
            </p:cNvPr>
            <p:cNvSpPr>
              <a:spLocks/>
            </p:cNvSpPr>
            <p:nvPr/>
          </p:nvSpPr>
          <p:spPr bwMode="auto">
            <a:xfrm>
              <a:off x="9916287"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9" name="Freeform 49">
              <a:extLst>
                <a:ext uri="{FF2B5EF4-FFF2-40B4-BE49-F238E27FC236}">
                  <a16:creationId xmlns:a16="http://schemas.microsoft.com/office/drawing/2014/main" id="{D14EBB9A-70AA-C6A7-15D0-3C69EEEFDCE0}"/>
                </a:ext>
              </a:extLst>
            </p:cNvPr>
            <p:cNvSpPr>
              <a:spLocks/>
            </p:cNvSpPr>
            <p:nvPr/>
          </p:nvSpPr>
          <p:spPr bwMode="auto">
            <a:xfrm>
              <a:off x="9312053"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Shape 89">
              <a:extLst>
                <a:ext uri="{FF2B5EF4-FFF2-40B4-BE49-F238E27FC236}">
                  <a16:creationId xmlns:a16="http://schemas.microsoft.com/office/drawing/2014/main" id="{6827DA11-EC03-FC0F-1AEE-AD5319321B98}"/>
                </a:ext>
              </a:extLst>
            </p:cNvPr>
            <p:cNvSpPr>
              <a:spLocks/>
            </p:cNvSpPr>
            <p:nvPr/>
          </p:nvSpPr>
          <p:spPr bwMode="auto">
            <a:xfrm>
              <a:off x="10881967"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1" name="Freeform 58">
              <a:extLst>
                <a:ext uri="{FF2B5EF4-FFF2-40B4-BE49-F238E27FC236}">
                  <a16:creationId xmlns:a16="http://schemas.microsoft.com/office/drawing/2014/main" id="{461E36F4-98FA-C20C-9651-FAB7CF8E1372}"/>
                </a:ext>
              </a:extLst>
            </p:cNvPr>
            <p:cNvSpPr>
              <a:spLocks/>
            </p:cNvSpPr>
            <p:nvPr/>
          </p:nvSpPr>
          <p:spPr bwMode="auto">
            <a:xfrm>
              <a:off x="8780814"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61">
              <a:extLst>
                <a:ext uri="{FF2B5EF4-FFF2-40B4-BE49-F238E27FC236}">
                  <a16:creationId xmlns:a16="http://schemas.microsoft.com/office/drawing/2014/main" id="{3A3B049B-FCF1-408C-B838-0B06C674ED4B}"/>
                </a:ext>
              </a:extLst>
            </p:cNvPr>
            <p:cNvSpPr>
              <a:spLocks/>
            </p:cNvSpPr>
            <p:nvPr/>
          </p:nvSpPr>
          <p:spPr bwMode="auto">
            <a:xfrm>
              <a:off x="10036733"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62">
              <a:extLst>
                <a:ext uri="{FF2B5EF4-FFF2-40B4-BE49-F238E27FC236}">
                  <a16:creationId xmlns:a16="http://schemas.microsoft.com/office/drawing/2014/main" id="{90FA45BA-A732-1624-F882-B434A5E03813}"/>
                </a:ext>
              </a:extLst>
            </p:cNvPr>
            <p:cNvSpPr>
              <a:spLocks/>
            </p:cNvSpPr>
            <p:nvPr/>
          </p:nvSpPr>
          <p:spPr bwMode="auto">
            <a:xfrm>
              <a:off x="10772961"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63">
              <a:extLst>
                <a:ext uri="{FF2B5EF4-FFF2-40B4-BE49-F238E27FC236}">
                  <a16:creationId xmlns:a16="http://schemas.microsoft.com/office/drawing/2014/main" id="{14781507-3B89-2FAD-D942-C86433C6A2CE}"/>
                </a:ext>
              </a:extLst>
            </p:cNvPr>
            <p:cNvSpPr>
              <a:spLocks/>
            </p:cNvSpPr>
            <p:nvPr/>
          </p:nvSpPr>
          <p:spPr bwMode="auto">
            <a:xfrm>
              <a:off x="8073457" y="3428337"/>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Shape 94">
              <a:extLst>
                <a:ext uri="{FF2B5EF4-FFF2-40B4-BE49-F238E27FC236}">
                  <a16:creationId xmlns:a16="http://schemas.microsoft.com/office/drawing/2014/main" id="{0B463AE9-8E00-B266-1514-6A05EF6FAA2E}"/>
                </a:ext>
              </a:extLst>
            </p:cNvPr>
            <p:cNvSpPr>
              <a:spLocks/>
            </p:cNvSpPr>
            <p:nvPr/>
          </p:nvSpPr>
          <p:spPr bwMode="auto">
            <a:xfrm>
              <a:off x="11985398" y="1615194"/>
              <a:ext cx="206602" cy="811211"/>
            </a:xfrm>
            <a:custGeom>
              <a:avLst/>
              <a:gdLst>
                <a:gd name="connsiteX0" fmla="*/ 3359 w 206602"/>
                <a:gd name="connsiteY0" fmla="*/ 0 h 811211"/>
                <a:gd name="connsiteX1" fmla="*/ 199109 w 206602"/>
                <a:gd name="connsiteY1" fmla="*/ 140286 h 811211"/>
                <a:gd name="connsiteX2" fmla="*/ 206602 w 206602"/>
                <a:gd name="connsiteY2" fmla="*/ 143814 h 811211"/>
                <a:gd name="connsiteX3" fmla="*/ 206602 w 206602"/>
                <a:gd name="connsiteY3" fmla="*/ 811211 h 811211"/>
                <a:gd name="connsiteX4" fmla="*/ 148671 w 206602"/>
                <a:gd name="connsiteY4" fmla="*/ 736790 h 811211"/>
                <a:gd name="connsiteX5" fmla="*/ 3359 w 206602"/>
                <a:gd name="connsiteY5" fmla="*/ 0 h 81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02" h="811211">
                  <a:moveTo>
                    <a:pt x="3359" y="0"/>
                  </a:moveTo>
                  <a:cubicBezTo>
                    <a:pt x="68554" y="59809"/>
                    <a:pt x="134189" y="104225"/>
                    <a:pt x="199109" y="140286"/>
                  </a:cubicBezTo>
                  <a:lnTo>
                    <a:pt x="206602" y="143814"/>
                  </a:lnTo>
                  <a:lnTo>
                    <a:pt x="206602" y="811211"/>
                  </a:lnTo>
                  <a:lnTo>
                    <a:pt x="148671" y="736790"/>
                  </a:lnTo>
                  <a:cubicBezTo>
                    <a:pt x="23788" y="551799"/>
                    <a:pt x="-12058" y="310916"/>
                    <a:pt x="33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6" name="Freeform 65">
              <a:extLst>
                <a:ext uri="{FF2B5EF4-FFF2-40B4-BE49-F238E27FC236}">
                  <a16:creationId xmlns:a16="http://schemas.microsoft.com/office/drawing/2014/main" id="{7FE12038-B89B-7E8F-85A1-2BA2B00F405E}"/>
                </a:ext>
              </a:extLst>
            </p:cNvPr>
            <p:cNvSpPr>
              <a:spLocks/>
            </p:cNvSpPr>
            <p:nvPr/>
          </p:nvSpPr>
          <p:spPr bwMode="auto">
            <a:xfrm>
              <a:off x="9805759"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Shape 96">
              <a:extLst>
                <a:ext uri="{FF2B5EF4-FFF2-40B4-BE49-F238E27FC236}">
                  <a16:creationId xmlns:a16="http://schemas.microsoft.com/office/drawing/2014/main" id="{33D5763E-258F-A81C-FB69-5A13EF5FFFE2}"/>
                </a:ext>
              </a:extLst>
            </p:cNvPr>
            <p:cNvSpPr>
              <a:spLocks/>
            </p:cNvSpPr>
            <p:nvPr/>
          </p:nvSpPr>
          <p:spPr bwMode="auto">
            <a:xfrm>
              <a:off x="11691081" y="5009197"/>
              <a:ext cx="500919" cy="650530"/>
            </a:xfrm>
            <a:custGeom>
              <a:avLst/>
              <a:gdLst>
                <a:gd name="connsiteX0" fmla="*/ 500919 w 500919"/>
                <a:gd name="connsiteY0" fmla="*/ 0 h 650530"/>
                <a:gd name="connsiteX1" fmla="*/ 500919 w 500919"/>
                <a:gd name="connsiteY1" fmla="*/ 600919 h 650530"/>
                <a:gd name="connsiteX2" fmla="*/ 373878 w 500919"/>
                <a:gd name="connsiteY2" fmla="*/ 638875 h 650530"/>
                <a:gd name="connsiteX3" fmla="*/ 0 w 500919"/>
                <a:gd name="connsiteY3" fmla="*/ 617271 h 650530"/>
                <a:gd name="connsiteX4" fmla="*/ 374320 w 500919"/>
                <a:gd name="connsiteY4" fmla="*/ 74074 h 650530"/>
                <a:gd name="connsiteX5" fmla="*/ 484122 w 500919"/>
                <a:gd name="connsiteY5" fmla="*/ 5293 h 65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919" h="650530">
                  <a:moveTo>
                    <a:pt x="500919" y="0"/>
                  </a:moveTo>
                  <a:lnTo>
                    <a:pt x="500919" y="600919"/>
                  </a:lnTo>
                  <a:lnTo>
                    <a:pt x="373878" y="638875"/>
                  </a:lnTo>
                  <a:cubicBezTo>
                    <a:pt x="261318" y="658716"/>
                    <a:pt x="134190" y="654307"/>
                    <a:pt x="0" y="617271"/>
                  </a:cubicBezTo>
                  <a:cubicBezTo>
                    <a:pt x="151847" y="409163"/>
                    <a:pt x="236598" y="179892"/>
                    <a:pt x="374320" y="74074"/>
                  </a:cubicBezTo>
                  <a:cubicBezTo>
                    <a:pt x="411399" y="44975"/>
                    <a:pt x="447815" y="22268"/>
                    <a:pt x="484122" y="5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8" name="Freeform 67">
              <a:extLst>
                <a:ext uri="{FF2B5EF4-FFF2-40B4-BE49-F238E27FC236}">
                  <a16:creationId xmlns:a16="http://schemas.microsoft.com/office/drawing/2014/main" id="{330B0A2A-3417-DADA-22D3-5ED80D828483}"/>
                </a:ext>
              </a:extLst>
            </p:cNvPr>
            <p:cNvSpPr>
              <a:spLocks/>
            </p:cNvSpPr>
            <p:nvPr/>
          </p:nvSpPr>
          <p:spPr bwMode="auto">
            <a:xfrm>
              <a:off x="10709443"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Shape 98">
              <a:extLst>
                <a:ext uri="{FF2B5EF4-FFF2-40B4-BE49-F238E27FC236}">
                  <a16:creationId xmlns:a16="http://schemas.microsoft.com/office/drawing/2014/main" id="{966A8126-F264-4489-F10F-980FBBBECF8B}"/>
                </a:ext>
              </a:extLst>
            </p:cNvPr>
            <p:cNvSpPr>
              <a:spLocks/>
            </p:cNvSpPr>
            <p:nvPr/>
          </p:nvSpPr>
          <p:spPr bwMode="auto">
            <a:xfrm>
              <a:off x="11125196" y="3607911"/>
              <a:ext cx="1066804" cy="678144"/>
            </a:xfrm>
            <a:custGeom>
              <a:avLst/>
              <a:gdLst>
                <a:gd name="connsiteX0" fmla="*/ 797391 w 1066804"/>
                <a:gd name="connsiteY0" fmla="*/ 120 h 678144"/>
                <a:gd name="connsiteX1" fmla="*/ 1039335 w 1066804"/>
                <a:gd name="connsiteY1" fmla="*/ 51462 h 678144"/>
                <a:gd name="connsiteX2" fmla="*/ 1066804 w 1066804"/>
                <a:gd name="connsiteY2" fmla="*/ 66400 h 678144"/>
                <a:gd name="connsiteX3" fmla="*/ 1066804 w 1066804"/>
                <a:gd name="connsiteY3" fmla="*/ 560676 h 678144"/>
                <a:gd name="connsiteX4" fmla="*/ 1025426 w 1066804"/>
                <a:gd name="connsiteY4" fmla="*/ 587437 h 678144"/>
                <a:gd name="connsiteX5" fmla="*/ 770921 w 1066804"/>
                <a:gd name="connsiteY5" fmla="*/ 672267 h 678144"/>
                <a:gd name="connsiteX6" fmla="*/ 0 w 1066804"/>
                <a:gd name="connsiteY6" fmla="*/ 359448 h 678144"/>
                <a:gd name="connsiteX7" fmla="*/ 711078 w 1066804"/>
                <a:gd name="connsiteY7" fmla="*/ 4452 h 678144"/>
                <a:gd name="connsiteX8" fmla="*/ 797391 w 1066804"/>
                <a:gd name="connsiteY8" fmla="*/ 120 h 67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4" h="678144">
                  <a:moveTo>
                    <a:pt x="797391" y="120"/>
                  </a:moveTo>
                  <a:cubicBezTo>
                    <a:pt x="882742" y="1788"/>
                    <a:pt x="964751" y="20818"/>
                    <a:pt x="1039335" y="51462"/>
                  </a:cubicBezTo>
                  <a:lnTo>
                    <a:pt x="1066804" y="66400"/>
                  </a:lnTo>
                  <a:lnTo>
                    <a:pt x="1066804" y="560676"/>
                  </a:lnTo>
                  <a:lnTo>
                    <a:pt x="1025426" y="587437"/>
                  </a:lnTo>
                  <a:cubicBezTo>
                    <a:pt x="948635" y="630913"/>
                    <a:pt x="862006" y="661722"/>
                    <a:pt x="770921" y="672267"/>
                  </a:cubicBezTo>
                  <a:cubicBezTo>
                    <a:pt x="531548" y="703900"/>
                    <a:pt x="239373" y="609000"/>
                    <a:pt x="0" y="359448"/>
                  </a:cubicBezTo>
                  <a:cubicBezTo>
                    <a:pt x="256974" y="225885"/>
                    <a:pt x="429463" y="39600"/>
                    <a:pt x="711078" y="4452"/>
                  </a:cubicBezTo>
                  <a:cubicBezTo>
                    <a:pt x="740120" y="937"/>
                    <a:pt x="768941" y="-436"/>
                    <a:pt x="797391"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00" name="Freeform 70">
              <a:extLst>
                <a:ext uri="{FF2B5EF4-FFF2-40B4-BE49-F238E27FC236}">
                  <a16:creationId xmlns:a16="http://schemas.microsoft.com/office/drawing/2014/main" id="{2AA297F6-E833-CDD0-A006-5AD526A0D12C}"/>
                </a:ext>
              </a:extLst>
            </p:cNvPr>
            <p:cNvSpPr>
              <a:spLocks/>
            </p:cNvSpPr>
            <p:nvPr/>
          </p:nvSpPr>
          <p:spPr bwMode="auto">
            <a:xfrm>
              <a:off x="10051169"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Freeform 71">
              <a:extLst>
                <a:ext uri="{FF2B5EF4-FFF2-40B4-BE49-F238E27FC236}">
                  <a16:creationId xmlns:a16="http://schemas.microsoft.com/office/drawing/2014/main" id="{F041C072-C902-94E2-61EE-5A1147C8EF72}"/>
                </a:ext>
              </a:extLst>
            </p:cNvPr>
            <p:cNvSpPr>
              <a:spLocks/>
            </p:cNvSpPr>
            <p:nvPr/>
          </p:nvSpPr>
          <p:spPr bwMode="auto">
            <a:xfrm>
              <a:off x="9063756"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Dynamic legal" descr="{&quot;templafy&quot;:{&quot;id&quot;:&quot;70f30340-b262-478f-bdfd-0a8a74c5fb34&quot;}}">
            <a:extLst>
              <a:ext uri="{FF2B5EF4-FFF2-40B4-BE49-F238E27FC236}">
                <a16:creationId xmlns:a16="http://schemas.microsoft.com/office/drawing/2014/main" id="{D5D0A2EE-767A-A543-64F2-D000F48F4A6B}"/>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5" name="Dynmic Internal use only" descr="{&quot;templafy&quot;:{&quot;id&quot;:&quot;c0d995a3-d869-417f-babf-21a679629328&quot;}}" hidden="1" title="Form.Cigna_Confidentiality.Cigna_healthcareConfidentiality">
            <a:extLst>
              <a:ext uri="{FF2B5EF4-FFF2-40B4-BE49-F238E27FC236}">
                <a16:creationId xmlns:a16="http://schemas.microsoft.com/office/drawing/2014/main" id="{8EA46007-C350-9429-A7DE-354B85BF202A}"/>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61" name="Logo">
            <a:extLst>
              <a:ext uri="{FF2B5EF4-FFF2-40B4-BE49-F238E27FC236}">
                <a16:creationId xmlns:a16="http://schemas.microsoft.com/office/drawing/2014/main" id="{D171A8D9-C2F0-F2E4-95F5-CC293B3A83B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4" name="Title 3">
            <a:extLst>
              <a:ext uri="{FF2B5EF4-FFF2-40B4-BE49-F238E27FC236}">
                <a16:creationId xmlns:a16="http://schemas.microsoft.com/office/drawing/2014/main" id="{AA9B1855-605E-201E-357F-9A2AEB2047BF}"/>
              </a:ext>
            </a:extLst>
          </p:cNvPr>
          <p:cNvSpPr>
            <a:spLocks noGrp="1"/>
          </p:cNvSpPr>
          <p:nvPr>
            <p:ph type="title" hasCustomPrompt="1"/>
          </p:nvPr>
        </p:nvSpPr>
        <p:spPr bwMode="white">
          <a:xfrm>
            <a:off x="360000" y="360000"/>
            <a:ext cx="2721600" cy="5572800"/>
          </a:xfrm>
        </p:spPr>
        <p:txBody>
          <a:bodyPr anchor="ctr" anchorCtr="0"/>
          <a:lstStyle>
            <a:lvl1pPr>
              <a:lnSpc>
                <a:spcPct val="83000"/>
              </a:lnSpc>
              <a:defRPr sz="3600">
                <a:solidFill>
                  <a:schemeClr val="tx1"/>
                </a:solidFill>
              </a:defRPr>
            </a:lvl1pPr>
          </a:lstStyle>
          <a:p>
            <a:r>
              <a:rPr lang="en-US" dirty="0"/>
              <a:t>Click to add Agenda</a:t>
            </a:r>
          </a:p>
        </p:txBody>
      </p:sp>
      <p:sp>
        <p:nvSpPr>
          <p:cNvPr id="62" name="Text Placeholder 2">
            <a:extLst>
              <a:ext uri="{FF2B5EF4-FFF2-40B4-BE49-F238E27FC236}">
                <a16:creationId xmlns:a16="http://schemas.microsoft.com/office/drawing/2014/main" id="{C91D10E3-3624-802C-5B1E-5D4C4A56A9F7}"/>
              </a:ext>
            </a:extLst>
          </p:cNvPr>
          <p:cNvSpPr>
            <a:spLocks noGrp="1"/>
          </p:cNvSpPr>
          <p:nvPr>
            <p:ph type="body" sz="quarter" idx="13" hasCustomPrompt="1"/>
          </p:nvPr>
        </p:nvSpPr>
        <p:spPr>
          <a:xfrm>
            <a:off x="3267083" y="360000"/>
            <a:ext cx="408327" cy="5572800"/>
          </a:xfrm>
        </p:spPr>
        <p:txBody>
          <a:bodyPr tIns="0" anchor="ctr" anchorCtr="0"/>
          <a:lstStyle>
            <a:lvl1pPr marL="0" indent="0">
              <a:lnSpc>
                <a:spcPct val="100000"/>
              </a:lnSpc>
              <a:spcAft>
                <a:spcPts val="600"/>
              </a:spcAft>
              <a:buFont typeface="Verdana" panose="020B0604030504040204" pitchFamily="34" charset="0"/>
              <a:buChar char="​"/>
              <a:defRPr sz="2000" b="0">
                <a:solidFill>
                  <a:schemeClr val="tx1"/>
                </a:solidFill>
                <a:latin typeface="+mn-lt"/>
              </a:defRPr>
            </a:lvl1pPr>
            <a:lvl2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2pPr>
            <a:lvl3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3pPr>
            <a:lvl4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4pPr>
            <a:lvl5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5pPr>
            <a:lvl6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6pPr>
            <a:lvl7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7pPr>
            <a:lvl8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8pPr>
            <a:lvl9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9pPr>
          </a:lstStyle>
          <a:p>
            <a:pPr lvl="0"/>
            <a:r>
              <a:rPr lang="en-US" noProof="0" dirty="0"/>
              <a:t>01</a:t>
            </a:r>
            <a:endParaRPr lang="en-US" dirty="0"/>
          </a:p>
          <a:p>
            <a:pPr lvl="1"/>
            <a:r>
              <a:rPr lang="en-US" noProof="0" dirty="0"/>
              <a:t>02</a:t>
            </a:r>
            <a:endParaRPr lang="en-US" dirty="0"/>
          </a:p>
          <a:p>
            <a:pPr lvl="2"/>
            <a:r>
              <a:rPr lang="en-US" noProof="0" dirty="0"/>
              <a:t>03</a:t>
            </a:r>
            <a:endParaRPr lang="en-US" dirty="0"/>
          </a:p>
          <a:p>
            <a:pPr lvl="3"/>
            <a:r>
              <a:rPr lang="en-US" noProof="0" dirty="0"/>
              <a:t>04</a:t>
            </a:r>
            <a:endParaRPr lang="en-US" dirty="0"/>
          </a:p>
          <a:p>
            <a:pPr lvl="4"/>
            <a:r>
              <a:rPr lang="en-US" noProof="0" dirty="0"/>
              <a:t>05</a:t>
            </a:r>
            <a:endParaRPr lang="en-US" dirty="0"/>
          </a:p>
          <a:p>
            <a:pPr lvl="5"/>
            <a:r>
              <a:rPr lang="en-US" noProof="0" dirty="0"/>
              <a:t>06</a:t>
            </a:r>
            <a:endParaRPr lang="en-US" dirty="0"/>
          </a:p>
          <a:p>
            <a:pPr lvl="6"/>
            <a:r>
              <a:rPr lang="en-US" noProof="0" dirty="0"/>
              <a:t>07</a:t>
            </a:r>
            <a:endParaRPr lang="en-US" dirty="0"/>
          </a:p>
          <a:p>
            <a:pPr lvl="7"/>
            <a:r>
              <a:rPr lang="en-US" noProof="0" dirty="0"/>
              <a:t>08</a:t>
            </a:r>
            <a:endParaRPr lang="en-US" dirty="0"/>
          </a:p>
          <a:p>
            <a:pPr lvl="8"/>
            <a:r>
              <a:rPr lang="en-US" noProof="0" dirty="0"/>
              <a:t>09</a:t>
            </a:r>
            <a:endParaRPr lang="en-US" dirty="0"/>
          </a:p>
        </p:txBody>
      </p:sp>
      <p:sp>
        <p:nvSpPr>
          <p:cNvPr id="63" name="Text Placeholder 2">
            <a:extLst>
              <a:ext uri="{FF2B5EF4-FFF2-40B4-BE49-F238E27FC236}">
                <a16:creationId xmlns:a16="http://schemas.microsoft.com/office/drawing/2014/main" id="{1E3BB328-175D-1D81-F46E-4991B53591F2}"/>
              </a:ext>
            </a:extLst>
          </p:cNvPr>
          <p:cNvSpPr>
            <a:spLocks noGrp="1"/>
          </p:cNvSpPr>
          <p:nvPr>
            <p:ph type="body" sz="quarter" idx="17" hasCustomPrompt="1"/>
          </p:nvPr>
        </p:nvSpPr>
        <p:spPr>
          <a:xfrm>
            <a:off x="3679047" y="360000"/>
            <a:ext cx="8154000" cy="5572800"/>
          </a:xfrm>
        </p:spPr>
        <p:txBody>
          <a:bodyPr tIns="0" anchor="ctr" anchorCtr="0"/>
          <a:lstStyle>
            <a:lvl1pPr marL="0" indent="0">
              <a:lnSpc>
                <a:spcPct val="100000"/>
              </a:lnSpc>
              <a:spcAft>
                <a:spcPts val="600"/>
              </a:spcAft>
              <a:buFont typeface="Verdana" panose="020B0604030504040204" pitchFamily="34" charset="0"/>
              <a:buChar char="​"/>
              <a:defRPr sz="2000" b="0">
                <a:solidFill>
                  <a:schemeClr val="tx1"/>
                </a:solidFill>
                <a:latin typeface="+mn-lt"/>
              </a:defRPr>
            </a:lvl1pPr>
            <a:lvl2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2pPr>
            <a:lvl3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3pPr>
            <a:lvl4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4pPr>
            <a:lvl5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5pPr>
            <a:lvl6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6pPr>
            <a:lvl7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7pPr>
            <a:lvl8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8pPr>
            <a:lvl9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9pPr>
          </a:lstStyle>
          <a:p>
            <a:pPr lvl="0"/>
            <a:r>
              <a:rPr lang="en-US" noProof="0" dirty="0"/>
              <a:t>Click to add agenda point</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dirty="0"/>
          </a:p>
          <a:p>
            <a:pPr lvl="5"/>
            <a:r>
              <a:rPr lang="en-US" noProof="0" dirty="0"/>
              <a:t>6</a:t>
            </a:r>
            <a:endParaRPr lang="en-US" dirty="0"/>
          </a:p>
          <a:p>
            <a:pPr lvl="6"/>
            <a:r>
              <a:rPr lang="en-US" noProof="0" dirty="0"/>
              <a:t>7</a:t>
            </a:r>
            <a:endParaRPr lang="en-US" dirty="0"/>
          </a:p>
          <a:p>
            <a:pPr lvl="7"/>
            <a:r>
              <a:rPr lang="en-US" noProof="0" dirty="0"/>
              <a:t>8</a:t>
            </a:r>
            <a:endParaRPr lang="en-US" dirty="0"/>
          </a:p>
          <a:p>
            <a:pPr lvl="8"/>
            <a:r>
              <a:rPr lang="en-US" noProof="0" dirty="0"/>
              <a:t>9</a:t>
            </a:r>
            <a:endParaRPr lang="en-US" dirty="0"/>
          </a:p>
        </p:txBody>
      </p:sp>
      <p:sp>
        <p:nvSpPr>
          <p:cNvPr id="11" name="Date Placeholder 10">
            <a:extLst>
              <a:ext uri="{FF2B5EF4-FFF2-40B4-BE49-F238E27FC236}">
                <a16:creationId xmlns:a16="http://schemas.microsoft.com/office/drawing/2014/main" id="{EB1E11BB-A9E1-91FE-9011-CA59BEDA47A4}"/>
              </a:ext>
            </a:extLst>
          </p:cNvPr>
          <p:cNvSpPr>
            <a:spLocks noGrp="1"/>
          </p:cNvSpPr>
          <p:nvPr>
            <p:ph type="dt" sz="half" idx="14"/>
          </p:nvPr>
        </p:nvSpPr>
        <p:spPr bwMode="white">
          <a:xfrm>
            <a:off x="9887592" y="6318000"/>
            <a:ext cx="1585607" cy="180000"/>
          </a:xfrm>
          <a:prstGeom prst="rect">
            <a:avLst/>
          </a:prstGeom>
        </p:spPr>
        <p:txBody>
          <a:bodyPr/>
          <a:lstStyle>
            <a:lvl1pPr>
              <a:defRPr>
                <a:solidFill>
                  <a:schemeClr val="tx1"/>
                </a:solidFill>
              </a:defRPr>
            </a:lvl1pPr>
          </a:lstStyle>
          <a:p>
            <a:pPr algn="r"/>
            <a:fld id="{C4D122AC-15FE-43BF-8F77-FCBC6C433F02}" type="datetime4">
              <a:rPr lang="en-US" smtClean="0"/>
              <a:t>June 13, 2024</a:t>
            </a:fld>
            <a:endParaRPr lang="en-US" dirty="0"/>
          </a:p>
        </p:txBody>
      </p:sp>
      <p:sp>
        <p:nvSpPr>
          <p:cNvPr id="12" name="Footer Placeholder 11">
            <a:extLst>
              <a:ext uri="{FF2B5EF4-FFF2-40B4-BE49-F238E27FC236}">
                <a16:creationId xmlns:a16="http://schemas.microsoft.com/office/drawing/2014/main" id="{44F49622-75A8-7E62-35DD-A0B334DFC31E}"/>
              </a:ext>
            </a:extLst>
          </p:cNvPr>
          <p:cNvSpPr>
            <a:spLocks noGrp="1"/>
          </p:cNvSpPr>
          <p:nvPr>
            <p:ph type="ftr" sz="quarter" idx="15"/>
          </p:nvPr>
        </p:nvSpPr>
        <p:spPr bwMode="white"/>
        <p:txBody>
          <a:bodyPr/>
          <a:lstStyle>
            <a:lvl1pPr>
              <a:defRPr>
                <a:solidFill>
                  <a:schemeClr val="tx1"/>
                </a:solidFill>
              </a:defRPr>
            </a:lvl1pPr>
          </a:lstStyle>
          <a:p>
            <a:endParaRPr lang="en-US" dirty="0"/>
          </a:p>
        </p:txBody>
      </p:sp>
      <p:sp>
        <p:nvSpPr>
          <p:cNvPr id="14" name="Slide Number Placeholder 13">
            <a:extLst>
              <a:ext uri="{FF2B5EF4-FFF2-40B4-BE49-F238E27FC236}">
                <a16:creationId xmlns:a16="http://schemas.microsoft.com/office/drawing/2014/main" id="{F626CCFB-F402-A8B9-F724-E21077D40C02}"/>
              </a:ext>
            </a:extLst>
          </p:cNvPr>
          <p:cNvSpPr>
            <a:spLocks noGrp="1"/>
          </p:cNvSpPr>
          <p:nvPr>
            <p:ph type="sldNum" sz="quarter" idx="16"/>
          </p:nvPr>
        </p:nvSpPr>
        <p:spPr bwMode="white"/>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539090462"/>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 Agenda">
    <p:bg>
      <p:bgPr>
        <a:solidFill>
          <a:schemeClr val="bg2"/>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78E7BD0E-27C8-430D-BAE4-F0A6C08D73C3}"/>
              </a:ext>
            </a:extLst>
          </p:cNvPr>
          <p:cNvSpPr/>
          <p:nvPr userDrawn="1"/>
        </p:nvSpPr>
        <p:spPr>
          <a:xfrm>
            <a:off x="0" y="0"/>
            <a:ext cx="12193200" cy="68616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grpSp>
        <p:nvGrpSpPr>
          <p:cNvPr id="157" name="Group 156">
            <a:extLst>
              <a:ext uri="{FF2B5EF4-FFF2-40B4-BE49-F238E27FC236}">
                <a16:creationId xmlns:a16="http://schemas.microsoft.com/office/drawing/2014/main" id="{76C6EA65-F78C-D547-B76F-E5EA1C30C73E}"/>
              </a:ext>
            </a:extLst>
          </p:cNvPr>
          <p:cNvGrpSpPr/>
          <p:nvPr userDrawn="1"/>
        </p:nvGrpSpPr>
        <p:grpSpPr>
          <a:xfrm>
            <a:off x="8073457" y="0"/>
            <a:ext cx="4118544" cy="6858000"/>
            <a:chOff x="8073457" y="0"/>
            <a:chExt cx="4118544" cy="6858000"/>
          </a:xfrm>
          <a:solidFill>
            <a:srgbClr val="FAA163"/>
          </a:solidFill>
        </p:grpSpPr>
        <p:sp>
          <p:nvSpPr>
            <p:cNvPr id="153" name="Freeform: Shape 152">
              <a:extLst>
                <a:ext uri="{FF2B5EF4-FFF2-40B4-BE49-F238E27FC236}">
                  <a16:creationId xmlns:a16="http://schemas.microsoft.com/office/drawing/2014/main" id="{DC5A59D1-65B9-FE95-8B2C-23827F50656F}"/>
                </a:ext>
              </a:extLst>
            </p:cNvPr>
            <p:cNvSpPr>
              <a:spLocks/>
            </p:cNvSpPr>
            <p:nvPr/>
          </p:nvSpPr>
          <p:spPr bwMode="auto">
            <a:xfrm>
              <a:off x="11974024" y="2852234"/>
              <a:ext cx="217976" cy="482903"/>
            </a:xfrm>
            <a:custGeom>
              <a:avLst/>
              <a:gdLst>
                <a:gd name="connsiteX0" fmla="*/ 217976 w 217976"/>
                <a:gd name="connsiteY0" fmla="*/ 0 h 482903"/>
                <a:gd name="connsiteX1" fmla="*/ 217976 w 217976"/>
                <a:gd name="connsiteY1" fmla="*/ 482903 h 482903"/>
                <a:gd name="connsiteX2" fmla="*/ 195802 w 217976"/>
                <a:gd name="connsiteY2" fmla="*/ 458194 h 482903"/>
                <a:gd name="connsiteX3" fmla="*/ 0 w 217976"/>
                <a:gd name="connsiteY3" fmla="*/ 66430 h 482903"/>
                <a:gd name="connsiteX4" fmla="*/ 209032 w 217976"/>
                <a:gd name="connsiteY4" fmla="*/ 843 h 48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76" h="482903">
                  <a:moveTo>
                    <a:pt x="217976" y="0"/>
                  </a:moveTo>
                  <a:lnTo>
                    <a:pt x="217976" y="482903"/>
                  </a:lnTo>
                  <a:lnTo>
                    <a:pt x="195802" y="458194"/>
                  </a:lnTo>
                  <a:cubicBezTo>
                    <a:pt x="103193" y="342866"/>
                    <a:pt x="37044" y="209050"/>
                    <a:pt x="0" y="66430"/>
                  </a:cubicBezTo>
                  <a:cubicBezTo>
                    <a:pt x="67031" y="37378"/>
                    <a:pt x="137150" y="15369"/>
                    <a:pt x="209032" y="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22" name="Freeform 6">
              <a:extLst>
                <a:ext uri="{FF2B5EF4-FFF2-40B4-BE49-F238E27FC236}">
                  <a16:creationId xmlns:a16="http://schemas.microsoft.com/office/drawing/2014/main" id="{571576F7-D97E-F6F1-72FD-51C3248165CC}"/>
                </a:ext>
              </a:extLst>
            </p:cNvPr>
            <p:cNvSpPr>
              <a:spLocks/>
            </p:cNvSpPr>
            <p:nvPr/>
          </p:nvSpPr>
          <p:spPr bwMode="auto">
            <a:xfrm>
              <a:off x="9987651"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8">
              <a:extLst>
                <a:ext uri="{FF2B5EF4-FFF2-40B4-BE49-F238E27FC236}">
                  <a16:creationId xmlns:a16="http://schemas.microsoft.com/office/drawing/2014/main" id="{184AF941-29E0-0949-6D21-8EC1BA3FED07}"/>
                </a:ext>
              </a:extLst>
            </p:cNvPr>
            <p:cNvSpPr>
              <a:spLocks/>
            </p:cNvSpPr>
            <p:nvPr/>
          </p:nvSpPr>
          <p:spPr bwMode="auto">
            <a:xfrm>
              <a:off x="9687385"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9">
              <a:extLst>
                <a:ext uri="{FF2B5EF4-FFF2-40B4-BE49-F238E27FC236}">
                  <a16:creationId xmlns:a16="http://schemas.microsoft.com/office/drawing/2014/main" id="{F93A74B8-BF09-DF97-4A53-258B756D2BCB}"/>
                </a:ext>
              </a:extLst>
            </p:cNvPr>
            <p:cNvSpPr>
              <a:spLocks/>
            </p:cNvSpPr>
            <p:nvPr/>
          </p:nvSpPr>
          <p:spPr bwMode="auto">
            <a:xfrm>
              <a:off x="8714409"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10">
              <a:extLst>
                <a:ext uri="{FF2B5EF4-FFF2-40B4-BE49-F238E27FC236}">
                  <a16:creationId xmlns:a16="http://schemas.microsoft.com/office/drawing/2014/main" id="{316D0062-7586-240D-7CAC-67C403CA4A90}"/>
                </a:ext>
              </a:extLst>
            </p:cNvPr>
            <p:cNvSpPr>
              <a:spLocks/>
            </p:cNvSpPr>
            <p:nvPr/>
          </p:nvSpPr>
          <p:spPr bwMode="auto">
            <a:xfrm>
              <a:off x="9543027"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Shape 146">
              <a:extLst>
                <a:ext uri="{FF2B5EF4-FFF2-40B4-BE49-F238E27FC236}">
                  <a16:creationId xmlns:a16="http://schemas.microsoft.com/office/drawing/2014/main" id="{2C44FA81-CE13-D3F2-EE83-CAD8D8E90706}"/>
                </a:ext>
              </a:extLst>
            </p:cNvPr>
            <p:cNvSpPr>
              <a:spLocks/>
            </p:cNvSpPr>
            <p:nvPr/>
          </p:nvSpPr>
          <p:spPr bwMode="auto">
            <a:xfrm>
              <a:off x="12071238" y="5898747"/>
              <a:ext cx="120762" cy="462955"/>
            </a:xfrm>
            <a:custGeom>
              <a:avLst/>
              <a:gdLst>
                <a:gd name="connsiteX0" fmla="*/ 120762 w 120762"/>
                <a:gd name="connsiteY0" fmla="*/ 0 h 462955"/>
                <a:gd name="connsiteX1" fmla="*/ 120762 w 120762"/>
                <a:gd name="connsiteY1" fmla="*/ 436723 h 462955"/>
                <a:gd name="connsiteX2" fmla="*/ 25972 w 120762"/>
                <a:gd name="connsiteY2" fmla="*/ 462955 h 462955"/>
                <a:gd name="connsiteX3" fmla="*/ 64789 w 120762"/>
                <a:gd name="connsiteY3" fmla="*/ 75607 h 462955"/>
              </a:gdLst>
              <a:ahLst/>
              <a:cxnLst>
                <a:cxn ang="0">
                  <a:pos x="connsiteX0" y="connsiteY0"/>
                </a:cxn>
                <a:cxn ang="0">
                  <a:pos x="connsiteX1" y="connsiteY1"/>
                </a:cxn>
                <a:cxn ang="0">
                  <a:pos x="connsiteX2" y="connsiteY2"/>
                </a:cxn>
                <a:cxn ang="0">
                  <a:pos x="connsiteX3" y="connsiteY3"/>
                </a:cxn>
              </a:cxnLst>
              <a:rect l="l" t="t" r="r" b="b"/>
              <a:pathLst>
                <a:path w="120762" h="462955">
                  <a:moveTo>
                    <a:pt x="120762" y="0"/>
                  </a:moveTo>
                  <a:lnTo>
                    <a:pt x="120762" y="436723"/>
                  </a:lnTo>
                  <a:lnTo>
                    <a:pt x="25972" y="462955"/>
                  </a:lnTo>
                  <a:cubicBezTo>
                    <a:pt x="-16373" y="339708"/>
                    <a:pt x="-9315" y="198854"/>
                    <a:pt x="64789" y="756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56" name="Freeform: Shape 155">
              <a:extLst>
                <a:ext uri="{FF2B5EF4-FFF2-40B4-BE49-F238E27FC236}">
                  <a16:creationId xmlns:a16="http://schemas.microsoft.com/office/drawing/2014/main" id="{A43AB788-36AF-8D14-8B4B-61DD024583CB}"/>
                </a:ext>
              </a:extLst>
            </p:cNvPr>
            <p:cNvSpPr>
              <a:spLocks/>
            </p:cNvSpPr>
            <p:nvPr/>
          </p:nvSpPr>
          <p:spPr bwMode="auto">
            <a:xfrm>
              <a:off x="11618838" y="526731"/>
              <a:ext cx="573162" cy="948907"/>
            </a:xfrm>
            <a:custGeom>
              <a:avLst/>
              <a:gdLst>
                <a:gd name="connsiteX0" fmla="*/ 21176 w 573162"/>
                <a:gd name="connsiteY0" fmla="*/ 0 h 948907"/>
                <a:gd name="connsiteX1" fmla="*/ 496522 w 573162"/>
                <a:gd name="connsiteY1" fmla="*/ 188884 h 948907"/>
                <a:gd name="connsiteX2" fmla="*/ 573162 w 573162"/>
                <a:gd name="connsiteY2" fmla="*/ 269994 h 948907"/>
                <a:gd name="connsiteX3" fmla="*/ 573162 w 573162"/>
                <a:gd name="connsiteY3" fmla="*/ 948907 h 948907"/>
                <a:gd name="connsiteX4" fmla="*/ 431370 w 573162"/>
                <a:gd name="connsiteY4" fmla="*/ 893105 h 948907"/>
                <a:gd name="connsiteX5" fmla="*/ 162166 w 573162"/>
                <a:gd name="connsiteY5" fmla="*/ 664554 h 948907"/>
                <a:gd name="connsiteX6" fmla="*/ 21176 w 573162"/>
                <a:gd name="connsiteY6" fmla="*/ 0 h 94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162" h="948907">
                  <a:moveTo>
                    <a:pt x="21176" y="0"/>
                  </a:moveTo>
                  <a:cubicBezTo>
                    <a:pt x="193008" y="10549"/>
                    <a:pt x="360874" y="74499"/>
                    <a:pt x="496522" y="188884"/>
                  </a:cubicBezTo>
                  <a:lnTo>
                    <a:pt x="573162" y="269994"/>
                  </a:lnTo>
                  <a:lnTo>
                    <a:pt x="573162" y="948907"/>
                  </a:lnTo>
                  <a:lnTo>
                    <a:pt x="431370" y="893105"/>
                  </a:lnTo>
                  <a:cubicBezTo>
                    <a:pt x="328711" y="839483"/>
                    <a:pt x="236186" y="763007"/>
                    <a:pt x="162166" y="664554"/>
                  </a:cubicBezTo>
                  <a:cubicBezTo>
                    <a:pt x="14127" y="467649"/>
                    <a:pt x="-31695" y="225034"/>
                    <a:pt x="211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2" name="Freeform 15">
              <a:extLst>
                <a:ext uri="{FF2B5EF4-FFF2-40B4-BE49-F238E27FC236}">
                  <a16:creationId xmlns:a16="http://schemas.microsoft.com/office/drawing/2014/main" id="{20B8FE93-9C2D-F8F6-19F3-4003588E3A03}"/>
                </a:ext>
              </a:extLst>
            </p:cNvPr>
            <p:cNvSpPr>
              <a:spLocks/>
            </p:cNvSpPr>
            <p:nvPr/>
          </p:nvSpPr>
          <p:spPr bwMode="auto">
            <a:xfrm>
              <a:off x="8393933"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16">
              <a:extLst>
                <a:ext uri="{FF2B5EF4-FFF2-40B4-BE49-F238E27FC236}">
                  <a16:creationId xmlns:a16="http://schemas.microsoft.com/office/drawing/2014/main" id="{E638694B-A601-BB41-C1CE-329666AABAAA}"/>
                </a:ext>
              </a:extLst>
            </p:cNvPr>
            <p:cNvSpPr>
              <a:spLocks/>
            </p:cNvSpPr>
            <p:nvPr/>
          </p:nvSpPr>
          <p:spPr bwMode="auto">
            <a:xfrm>
              <a:off x="11136745" y="5778493"/>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
              <a:extLst>
                <a:ext uri="{FF2B5EF4-FFF2-40B4-BE49-F238E27FC236}">
                  <a16:creationId xmlns:a16="http://schemas.microsoft.com/office/drawing/2014/main" id="{EAF5B0EB-26C4-DB85-989A-2D4E9B8577B5}"/>
                </a:ext>
              </a:extLst>
            </p:cNvPr>
            <p:cNvSpPr>
              <a:spLocks/>
            </p:cNvSpPr>
            <p:nvPr/>
          </p:nvSpPr>
          <p:spPr bwMode="auto">
            <a:xfrm>
              <a:off x="10455373"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 name="Freeform: Shape 139">
              <a:extLst>
                <a:ext uri="{FF2B5EF4-FFF2-40B4-BE49-F238E27FC236}">
                  <a16:creationId xmlns:a16="http://schemas.microsoft.com/office/drawing/2014/main" id="{5082D940-BED7-B171-9AB8-B97B802B3397}"/>
                </a:ext>
              </a:extLst>
            </p:cNvPr>
            <p:cNvSpPr>
              <a:spLocks/>
            </p:cNvSpPr>
            <p:nvPr/>
          </p:nvSpPr>
          <p:spPr bwMode="auto">
            <a:xfrm>
              <a:off x="11336229" y="6558227"/>
              <a:ext cx="513340" cy="299773"/>
            </a:xfrm>
            <a:custGeom>
              <a:avLst/>
              <a:gdLst>
                <a:gd name="connsiteX0" fmla="*/ 447209 w 513340"/>
                <a:gd name="connsiteY0" fmla="*/ 449 h 299773"/>
                <a:gd name="connsiteX1" fmla="*/ 503469 w 513340"/>
                <a:gd name="connsiteY1" fmla="*/ 42849 h 299773"/>
                <a:gd name="connsiteX2" fmla="*/ 505666 w 513340"/>
                <a:gd name="connsiteY2" fmla="*/ 264566 h 299773"/>
                <a:gd name="connsiteX3" fmla="*/ 496268 w 513340"/>
                <a:gd name="connsiteY3" fmla="*/ 299773 h 299773"/>
                <a:gd name="connsiteX4" fmla="*/ 0 w 513340"/>
                <a:gd name="connsiteY4" fmla="*/ 299773 h 299773"/>
                <a:gd name="connsiteX5" fmla="*/ 74490 w 513340"/>
                <a:gd name="connsiteY5" fmla="*/ 180649 h 299773"/>
                <a:gd name="connsiteX6" fmla="*/ 447209 w 513340"/>
                <a:gd name="connsiteY6" fmla="*/ 449 h 29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340" h="299773">
                  <a:moveTo>
                    <a:pt x="447209" y="449"/>
                  </a:moveTo>
                  <a:cubicBezTo>
                    <a:pt x="475339" y="-3085"/>
                    <a:pt x="499952" y="14582"/>
                    <a:pt x="503469" y="42849"/>
                  </a:cubicBezTo>
                  <a:cubicBezTo>
                    <a:pt x="515775" y="125883"/>
                    <a:pt x="516654" y="198316"/>
                    <a:pt x="505666" y="264566"/>
                  </a:cubicBezTo>
                  <a:lnTo>
                    <a:pt x="496268" y="299773"/>
                  </a:lnTo>
                  <a:lnTo>
                    <a:pt x="0" y="299773"/>
                  </a:lnTo>
                  <a:lnTo>
                    <a:pt x="74490" y="180649"/>
                  </a:lnTo>
                  <a:cubicBezTo>
                    <a:pt x="179976" y="56982"/>
                    <a:pt x="303044" y="11049"/>
                    <a:pt x="4472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9" name="Freeform 22">
              <a:extLst>
                <a:ext uri="{FF2B5EF4-FFF2-40B4-BE49-F238E27FC236}">
                  <a16:creationId xmlns:a16="http://schemas.microsoft.com/office/drawing/2014/main" id="{D62C1ECE-7B89-F0B0-2B48-9AF4A0677FD0}"/>
                </a:ext>
              </a:extLst>
            </p:cNvPr>
            <p:cNvSpPr>
              <a:spLocks/>
            </p:cNvSpPr>
            <p:nvPr/>
          </p:nvSpPr>
          <p:spPr bwMode="auto">
            <a:xfrm>
              <a:off x="9401555"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25">
              <a:extLst>
                <a:ext uri="{FF2B5EF4-FFF2-40B4-BE49-F238E27FC236}">
                  <a16:creationId xmlns:a16="http://schemas.microsoft.com/office/drawing/2014/main" id="{55B26BF5-0986-727F-21C6-B33CBE8B8AA7}"/>
                </a:ext>
              </a:extLst>
            </p:cNvPr>
            <p:cNvSpPr>
              <a:spLocks/>
            </p:cNvSpPr>
            <p:nvPr/>
          </p:nvSpPr>
          <p:spPr bwMode="auto">
            <a:xfrm>
              <a:off x="10585295"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26">
              <a:extLst>
                <a:ext uri="{FF2B5EF4-FFF2-40B4-BE49-F238E27FC236}">
                  <a16:creationId xmlns:a16="http://schemas.microsoft.com/office/drawing/2014/main" id="{379C169B-AEA9-1ED6-AD21-B9471572E6AC}"/>
                </a:ext>
              </a:extLst>
            </p:cNvPr>
            <p:cNvSpPr>
              <a:spLocks/>
            </p:cNvSpPr>
            <p:nvPr/>
          </p:nvSpPr>
          <p:spPr bwMode="auto">
            <a:xfrm>
              <a:off x="9976102"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27">
              <a:extLst>
                <a:ext uri="{FF2B5EF4-FFF2-40B4-BE49-F238E27FC236}">
                  <a16:creationId xmlns:a16="http://schemas.microsoft.com/office/drawing/2014/main" id="{E4ED6652-E0E5-0230-3E0F-9AC9F38AAEE5}"/>
                </a:ext>
              </a:extLst>
            </p:cNvPr>
            <p:cNvSpPr>
              <a:spLocks/>
            </p:cNvSpPr>
            <p:nvPr/>
          </p:nvSpPr>
          <p:spPr bwMode="auto">
            <a:xfrm>
              <a:off x="11136745" y="1436190"/>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29">
              <a:extLst>
                <a:ext uri="{FF2B5EF4-FFF2-40B4-BE49-F238E27FC236}">
                  <a16:creationId xmlns:a16="http://schemas.microsoft.com/office/drawing/2014/main" id="{3E8A3535-5AC6-2AB3-9DBA-F552E5185393}"/>
                </a:ext>
              </a:extLst>
            </p:cNvPr>
            <p:cNvSpPr>
              <a:spLocks/>
            </p:cNvSpPr>
            <p:nvPr/>
          </p:nvSpPr>
          <p:spPr bwMode="auto">
            <a:xfrm>
              <a:off x="9664288"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Shape 144">
              <a:extLst>
                <a:ext uri="{FF2B5EF4-FFF2-40B4-BE49-F238E27FC236}">
                  <a16:creationId xmlns:a16="http://schemas.microsoft.com/office/drawing/2014/main" id="{7D196F45-F443-947F-FCC9-1C28065CEB3E}"/>
                </a:ext>
              </a:extLst>
            </p:cNvPr>
            <p:cNvSpPr>
              <a:spLocks/>
            </p:cNvSpPr>
            <p:nvPr/>
          </p:nvSpPr>
          <p:spPr bwMode="auto">
            <a:xfrm>
              <a:off x="12012196" y="6572978"/>
              <a:ext cx="179805" cy="285022"/>
            </a:xfrm>
            <a:custGeom>
              <a:avLst/>
              <a:gdLst>
                <a:gd name="connsiteX0" fmla="*/ 179805 w 179805"/>
                <a:gd name="connsiteY0" fmla="*/ 0 h 285022"/>
                <a:gd name="connsiteX1" fmla="*/ 179805 w 179805"/>
                <a:gd name="connsiteY1" fmla="*/ 285022 h 285022"/>
                <a:gd name="connsiteX2" fmla="*/ 0 w 179805"/>
                <a:gd name="connsiteY2" fmla="*/ 285022 h 285022"/>
                <a:gd name="connsiteX3" fmla="*/ 67533 w 179805"/>
                <a:gd name="connsiteY3" fmla="*/ 130559 h 285022"/>
                <a:gd name="connsiteX4" fmla="*/ 143082 w 179805"/>
                <a:gd name="connsiteY4" fmla="*/ 31411 h 28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5" h="285022">
                  <a:moveTo>
                    <a:pt x="179805" y="0"/>
                  </a:moveTo>
                  <a:lnTo>
                    <a:pt x="179805" y="285022"/>
                  </a:lnTo>
                  <a:lnTo>
                    <a:pt x="0" y="285022"/>
                  </a:lnTo>
                  <a:lnTo>
                    <a:pt x="67533" y="130559"/>
                  </a:lnTo>
                  <a:cubicBezTo>
                    <a:pt x="86958" y="97013"/>
                    <a:pt x="112785" y="63247"/>
                    <a:pt x="143082" y="314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3" name="Freeform 36">
              <a:extLst>
                <a:ext uri="{FF2B5EF4-FFF2-40B4-BE49-F238E27FC236}">
                  <a16:creationId xmlns:a16="http://schemas.microsoft.com/office/drawing/2014/main" id="{B5607FFE-826E-9DC2-2052-5E2BFC9F48B2}"/>
                </a:ext>
              </a:extLst>
            </p:cNvPr>
            <p:cNvSpPr>
              <a:spLocks/>
            </p:cNvSpPr>
            <p:nvPr/>
          </p:nvSpPr>
          <p:spPr bwMode="auto">
            <a:xfrm>
              <a:off x="8968480"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37">
              <a:extLst>
                <a:ext uri="{FF2B5EF4-FFF2-40B4-BE49-F238E27FC236}">
                  <a16:creationId xmlns:a16="http://schemas.microsoft.com/office/drawing/2014/main" id="{B97464D2-BCA8-AD85-E06C-0F7A99692876}"/>
                </a:ext>
              </a:extLst>
            </p:cNvPr>
            <p:cNvSpPr>
              <a:spLocks/>
            </p:cNvSpPr>
            <p:nvPr/>
          </p:nvSpPr>
          <p:spPr bwMode="auto">
            <a:xfrm>
              <a:off x="10908658"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38">
              <a:extLst>
                <a:ext uri="{FF2B5EF4-FFF2-40B4-BE49-F238E27FC236}">
                  <a16:creationId xmlns:a16="http://schemas.microsoft.com/office/drawing/2014/main" id="{1B44240F-8DA5-5B57-1037-572D88E30493}"/>
                </a:ext>
              </a:extLst>
            </p:cNvPr>
            <p:cNvSpPr>
              <a:spLocks/>
            </p:cNvSpPr>
            <p:nvPr/>
          </p:nvSpPr>
          <p:spPr bwMode="auto">
            <a:xfrm>
              <a:off x="9254310"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Shape 132">
              <a:extLst>
                <a:ext uri="{FF2B5EF4-FFF2-40B4-BE49-F238E27FC236}">
                  <a16:creationId xmlns:a16="http://schemas.microsoft.com/office/drawing/2014/main" id="{AE4BAD2B-408C-FBD1-3461-3D5D4F21490E}"/>
                </a:ext>
              </a:extLst>
            </p:cNvPr>
            <p:cNvSpPr>
              <a:spLocks/>
            </p:cNvSpPr>
            <p:nvPr/>
          </p:nvSpPr>
          <p:spPr bwMode="auto">
            <a:xfrm>
              <a:off x="11502945" y="0"/>
              <a:ext cx="642569" cy="333538"/>
            </a:xfrm>
            <a:custGeom>
              <a:avLst/>
              <a:gdLst>
                <a:gd name="connsiteX0" fmla="*/ 0 w 642569"/>
                <a:gd name="connsiteY0" fmla="*/ 0 h 333538"/>
                <a:gd name="connsiteX1" fmla="*/ 626864 w 642569"/>
                <a:gd name="connsiteY1" fmla="*/ 0 h 333538"/>
                <a:gd name="connsiteX2" fmla="*/ 640881 w 642569"/>
                <a:gd name="connsiteY2" fmla="*/ 48961 h 333538"/>
                <a:gd name="connsiteX3" fmla="*/ 560636 w 642569"/>
                <a:gd name="connsiteY3" fmla="*/ 311547 h 333538"/>
                <a:gd name="connsiteX4" fmla="*/ 504200 w 642569"/>
                <a:gd name="connsiteY4" fmla="*/ 332659 h 333538"/>
                <a:gd name="connsiteX5" fmla="*/ 17439 w 642569"/>
                <a:gd name="connsiteY5" fmla="*/ 54679 h 3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569" h="333538">
                  <a:moveTo>
                    <a:pt x="0" y="0"/>
                  </a:moveTo>
                  <a:lnTo>
                    <a:pt x="626864" y="0"/>
                  </a:lnTo>
                  <a:lnTo>
                    <a:pt x="640881" y="48961"/>
                  </a:lnTo>
                  <a:cubicBezTo>
                    <a:pt x="649699" y="139129"/>
                    <a:pt x="624127" y="228856"/>
                    <a:pt x="560636" y="311547"/>
                  </a:cubicBezTo>
                  <a:cubicBezTo>
                    <a:pt x="546527" y="329141"/>
                    <a:pt x="525363" y="336178"/>
                    <a:pt x="504200" y="332659"/>
                  </a:cubicBezTo>
                  <a:cubicBezTo>
                    <a:pt x="296092" y="293953"/>
                    <a:pt x="112675" y="265803"/>
                    <a:pt x="17439" y="546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38" name="Freeform: Shape 137">
              <a:extLst>
                <a:ext uri="{FF2B5EF4-FFF2-40B4-BE49-F238E27FC236}">
                  <a16:creationId xmlns:a16="http://schemas.microsoft.com/office/drawing/2014/main" id="{CD32F4A9-3A2D-5111-4855-112D742DEA8B}"/>
                </a:ext>
              </a:extLst>
            </p:cNvPr>
            <p:cNvSpPr>
              <a:spLocks/>
            </p:cNvSpPr>
            <p:nvPr/>
          </p:nvSpPr>
          <p:spPr bwMode="auto">
            <a:xfrm>
              <a:off x="10784033"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01" name="Freeform 44">
              <a:extLst>
                <a:ext uri="{FF2B5EF4-FFF2-40B4-BE49-F238E27FC236}">
                  <a16:creationId xmlns:a16="http://schemas.microsoft.com/office/drawing/2014/main" id="{C37C762A-362D-8633-E83E-61AF22C5DBA4}"/>
                </a:ext>
              </a:extLst>
            </p:cNvPr>
            <p:cNvSpPr>
              <a:spLocks/>
            </p:cNvSpPr>
            <p:nvPr/>
          </p:nvSpPr>
          <p:spPr bwMode="auto">
            <a:xfrm>
              <a:off x="8572937"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Freeform 45">
              <a:extLst>
                <a:ext uri="{FF2B5EF4-FFF2-40B4-BE49-F238E27FC236}">
                  <a16:creationId xmlns:a16="http://schemas.microsoft.com/office/drawing/2014/main" id="{324FECD8-18EA-9066-3DF0-39EE8A309765}"/>
                </a:ext>
              </a:extLst>
            </p:cNvPr>
            <p:cNvSpPr>
              <a:spLocks/>
            </p:cNvSpPr>
            <p:nvPr/>
          </p:nvSpPr>
          <p:spPr bwMode="auto">
            <a:xfrm>
              <a:off x="8910736"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 name="Freeform 46">
              <a:extLst>
                <a:ext uri="{FF2B5EF4-FFF2-40B4-BE49-F238E27FC236}">
                  <a16:creationId xmlns:a16="http://schemas.microsoft.com/office/drawing/2014/main" id="{3ACA4FE2-F205-34A0-C0AA-1256EFFBA0CA}"/>
                </a:ext>
              </a:extLst>
            </p:cNvPr>
            <p:cNvSpPr>
              <a:spLocks/>
            </p:cNvSpPr>
            <p:nvPr/>
          </p:nvSpPr>
          <p:spPr bwMode="auto">
            <a:xfrm>
              <a:off x="8734619"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Freeform 47">
              <a:extLst>
                <a:ext uri="{FF2B5EF4-FFF2-40B4-BE49-F238E27FC236}">
                  <a16:creationId xmlns:a16="http://schemas.microsoft.com/office/drawing/2014/main" id="{5177765F-86CB-DA59-9DC2-AAB20A7892E9}"/>
                </a:ext>
              </a:extLst>
            </p:cNvPr>
            <p:cNvSpPr>
              <a:spLocks/>
            </p:cNvSpPr>
            <p:nvPr/>
          </p:nvSpPr>
          <p:spPr bwMode="auto">
            <a:xfrm>
              <a:off x="10706556"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Shape 133">
              <a:extLst>
                <a:ext uri="{FF2B5EF4-FFF2-40B4-BE49-F238E27FC236}">
                  <a16:creationId xmlns:a16="http://schemas.microsoft.com/office/drawing/2014/main" id="{701DEEC0-9AE1-3621-DAAE-1F87F5016E50}"/>
                </a:ext>
              </a:extLst>
            </p:cNvPr>
            <p:cNvSpPr>
              <a:spLocks/>
            </p:cNvSpPr>
            <p:nvPr/>
          </p:nvSpPr>
          <p:spPr bwMode="auto">
            <a:xfrm>
              <a:off x="9916287"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06" name="Freeform 49">
              <a:extLst>
                <a:ext uri="{FF2B5EF4-FFF2-40B4-BE49-F238E27FC236}">
                  <a16:creationId xmlns:a16="http://schemas.microsoft.com/office/drawing/2014/main" id="{171A1C0C-350D-44F2-AC26-705789C8C8C3}"/>
                </a:ext>
              </a:extLst>
            </p:cNvPr>
            <p:cNvSpPr>
              <a:spLocks/>
            </p:cNvSpPr>
            <p:nvPr/>
          </p:nvSpPr>
          <p:spPr bwMode="auto">
            <a:xfrm>
              <a:off x="9312053"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 name="Freeform: Shape 135">
              <a:extLst>
                <a:ext uri="{FF2B5EF4-FFF2-40B4-BE49-F238E27FC236}">
                  <a16:creationId xmlns:a16="http://schemas.microsoft.com/office/drawing/2014/main" id="{2595A26A-A47F-EF2E-79BA-F752F08718AD}"/>
                </a:ext>
              </a:extLst>
            </p:cNvPr>
            <p:cNvSpPr>
              <a:spLocks/>
            </p:cNvSpPr>
            <p:nvPr/>
          </p:nvSpPr>
          <p:spPr bwMode="auto">
            <a:xfrm>
              <a:off x="10881967"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15" name="Freeform 58">
              <a:extLst>
                <a:ext uri="{FF2B5EF4-FFF2-40B4-BE49-F238E27FC236}">
                  <a16:creationId xmlns:a16="http://schemas.microsoft.com/office/drawing/2014/main" id="{F73787AD-6B8B-3BB3-A776-D80F52E79FFE}"/>
                </a:ext>
              </a:extLst>
            </p:cNvPr>
            <p:cNvSpPr>
              <a:spLocks/>
            </p:cNvSpPr>
            <p:nvPr/>
          </p:nvSpPr>
          <p:spPr bwMode="auto">
            <a:xfrm>
              <a:off x="8780814"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61">
              <a:extLst>
                <a:ext uri="{FF2B5EF4-FFF2-40B4-BE49-F238E27FC236}">
                  <a16:creationId xmlns:a16="http://schemas.microsoft.com/office/drawing/2014/main" id="{DF829962-8F09-3DAA-BD41-DB96A1631CD4}"/>
                </a:ext>
              </a:extLst>
            </p:cNvPr>
            <p:cNvSpPr>
              <a:spLocks/>
            </p:cNvSpPr>
            <p:nvPr/>
          </p:nvSpPr>
          <p:spPr bwMode="auto">
            <a:xfrm>
              <a:off x="10036733"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62">
              <a:extLst>
                <a:ext uri="{FF2B5EF4-FFF2-40B4-BE49-F238E27FC236}">
                  <a16:creationId xmlns:a16="http://schemas.microsoft.com/office/drawing/2014/main" id="{FA7ED64F-6AC8-5D8C-69A2-4C4977C58BBA}"/>
                </a:ext>
              </a:extLst>
            </p:cNvPr>
            <p:cNvSpPr>
              <a:spLocks/>
            </p:cNvSpPr>
            <p:nvPr/>
          </p:nvSpPr>
          <p:spPr bwMode="auto">
            <a:xfrm>
              <a:off x="10772961"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63">
              <a:extLst>
                <a:ext uri="{FF2B5EF4-FFF2-40B4-BE49-F238E27FC236}">
                  <a16:creationId xmlns:a16="http://schemas.microsoft.com/office/drawing/2014/main" id="{AD7A8966-08D6-76A4-CC01-5844EC46FB4B}"/>
                </a:ext>
              </a:extLst>
            </p:cNvPr>
            <p:cNvSpPr>
              <a:spLocks/>
            </p:cNvSpPr>
            <p:nvPr/>
          </p:nvSpPr>
          <p:spPr bwMode="auto">
            <a:xfrm>
              <a:off x="8073457" y="3428337"/>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 name="Freeform: Shape 154">
              <a:extLst>
                <a:ext uri="{FF2B5EF4-FFF2-40B4-BE49-F238E27FC236}">
                  <a16:creationId xmlns:a16="http://schemas.microsoft.com/office/drawing/2014/main" id="{6CB39452-DF71-B5DA-4FED-071388D891B2}"/>
                </a:ext>
              </a:extLst>
            </p:cNvPr>
            <p:cNvSpPr>
              <a:spLocks/>
            </p:cNvSpPr>
            <p:nvPr/>
          </p:nvSpPr>
          <p:spPr bwMode="auto">
            <a:xfrm>
              <a:off x="11985398" y="1615194"/>
              <a:ext cx="206602" cy="811211"/>
            </a:xfrm>
            <a:custGeom>
              <a:avLst/>
              <a:gdLst>
                <a:gd name="connsiteX0" fmla="*/ 3359 w 206602"/>
                <a:gd name="connsiteY0" fmla="*/ 0 h 811211"/>
                <a:gd name="connsiteX1" fmla="*/ 199109 w 206602"/>
                <a:gd name="connsiteY1" fmla="*/ 140286 h 811211"/>
                <a:gd name="connsiteX2" fmla="*/ 206602 w 206602"/>
                <a:gd name="connsiteY2" fmla="*/ 143814 h 811211"/>
                <a:gd name="connsiteX3" fmla="*/ 206602 w 206602"/>
                <a:gd name="connsiteY3" fmla="*/ 811211 h 811211"/>
                <a:gd name="connsiteX4" fmla="*/ 148671 w 206602"/>
                <a:gd name="connsiteY4" fmla="*/ 736790 h 811211"/>
                <a:gd name="connsiteX5" fmla="*/ 3359 w 206602"/>
                <a:gd name="connsiteY5" fmla="*/ 0 h 81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02" h="811211">
                  <a:moveTo>
                    <a:pt x="3359" y="0"/>
                  </a:moveTo>
                  <a:cubicBezTo>
                    <a:pt x="68554" y="59809"/>
                    <a:pt x="134189" y="104225"/>
                    <a:pt x="199109" y="140286"/>
                  </a:cubicBezTo>
                  <a:lnTo>
                    <a:pt x="206602" y="143814"/>
                  </a:lnTo>
                  <a:lnTo>
                    <a:pt x="206602" y="811211"/>
                  </a:lnTo>
                  <a:lnTo>
                    <a:pt x="148671" y="736790"/>
                  </a:lnTo>
                  <a:cubicBezTo>
                    <a:pt x="23788" y="551799"/>
                    <a:pt x="-12058" y="310916"/>
                    <a:pt x="33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22" name="Freeform 65">
              <a:extLst>
                <a:ext uri="{FF2B5EF4-FFF2-40B4-BE49-F238E27FC236}">
                  <a16:creationId xmlns:a16="http://schemas.microsoft.com/office/drawing/2014/main" id="{0751B755-0111-7B26-41A6-CFFA2786FA96}"/>
                </a:ext>
              </a:extLst>
            </p:cNvPr>
            <p:cNvSpPr>
              <a:spLocks/>
            </p:cNvSpPr>
            <p:nvPr/>
          </p:nvSpPr>
          <p:spPr bwMode="auto">
            <a:xfrm>
              <a:off x="9805759"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Shape 148">
              <a:extLst>
                <a:ext uri="{FF2B5EF4-FFF2-40B4-BE49-F238E27FC236}">
                  <a16:creationId xmlns:a16="http://schemas.microsoft.com/office/drawing/2014/main" id="{1D1147B8-1481-40B1-AE3D-498EBB662167}"/>
                </a:ext>
              </a:extLst>
            </p:cNvPr>
            <p:cNvSpPr>
              <a:spLocks/>
            </p:cNvSpPr>
            <p:nvPr/>
          </p:nvSpPr>
          <p:spPr bwMode="auto">
            <a:xfrm>
              <a:off x="11691081" y="5009197"/>
              <a:ext cx="500919" cy="650530"/>
            </a:xfrm>
            <a:custGeom>
              <a:avLst/>
              <a:gdLst>
                <a:gd name="connsiteX0" fmla="*/ 500919 w 500919"/>
                <a:gd name="connsiteY0" fmla="*/ 0 h 650530"/>
                <a:gd name="connsiteX1" fmla="*/ 500919 w 500919"/>
                <a:gd name="connsiteY1" fmla="*/ 600919 h 650530"/>
                <a:gd name="connsiteX2" fmla="*/ 373878 w 500919"/>
                <a:gd name="connsiteY2" fmla="*/ 638875 h 650530"/>
                <a:gd name="connsiteX3" fmla="*/ 0 w 500919"/>
                <a:gd name="connsiteY3" fmla="*/ 617271 h 650530"/>
                <a:gd name="connsiteX4" fmla="*/ 374320 w 500919"/>
                <a:gd name="connsiteY4" fmla="*/ 74074 h 650530"/>
                <a:gd name="connsiteX5" fmla="*/ 484122 w 500919"/>
                <a:gd name="connsiteY5" fmla="*/ 5293 h 65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919" h="650530">
                  <a:moveTo>
                    <a:pt x="500919" y="0"/>
                  </a:moveTo>
                  <a:lnTo>
                    <a:pt x="500919" y="600919"/>
                  </a:lnTo>
                  <a:lnTo>
                    <a:pt x="373878" y="638875"/>
                  </a:lnTo>
                  <a:cubicBezTo>
                    <a:pt x="261318" y="658716"/>
                    <a:pt x="134190" y="654307"/>
                    <a:pt x="0" y="617271"/>
                  </a:cubicBezTo>
                  <a:cubicBezTo>
                    <a:pt x="151847" y="409163"/>
                    <a:pt x="236598" y="179892"/>
                    <a:pt x="374320" y="74074"/>
                  </a:cubicBezTo>
                  <a:cubicBezTo>
                    <a:pt x="411399" y="44975"/>
                    <a:pt x="447815" y="22268"/>
                    <a:pt x="484122" y="5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24" name="Freeform 67">
              <a:extLst>
                <a:ext uri="{FF2B5EF4-FFF2-40B4-BE49-F238E27FC236}">
                  <a16:creationId xmlns:a16="http://schemas.microsoft.com/office/drawing/2014/main" id="{092A2B44-24C5-CE9D-0A88-0676CCADC065}"/>
                </a:ext>
              </a:extLst>
            </p:cNvPr>
            <p:cNvSpPr>
              <a:spLocks/>
            </p:cNvSpPr>
            <p:nvPr/>
          </p:nvSpPr>
          <p:spPr bwMode="auto">
            <a:xfrm>
              <a:off x="10709443"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Shape 150">
              <a:extLst>
                <a:ext uri="{FF2B5EF4-FFF2-40B4-BE49-F238E27FC236}">
                  <a16:creationId xmlns:a16="http://schemas.microsoft.com/office/drawing/2014/main" id="{02534FBA-693A-C203-3E39-0AC006E5914A}"/>
                </a:ext>
              </a:extLst>
            </p:cNvPr>
            <p:cNvSpPr>
              <a:spLocks/>
            </p:cNvSpPr>
            <p:nvPr/>
          </p:nvSpPr>
          <p:spPr bwMode="auto">
            <a:xfrm>
              <a:off x="11125196" y="3607911"/>
              <a:ext cx="1066804" cy="678144"/>
            </a:xfrm>
            <a:custGeom>
              <a:avLst/>
              <a:gdLst>
                <a:gd name="connsiteX0" fmla="*/ 797391 w 1066804"/>
                <a:gd name="connsiteY0" fmla="*/ 120 h 678144"/>
                <a:gd name="connsiteX1" fmla="*/ 1039335 w 1066804"/>
                <a:gd name="connsiteY1" fmla="*/ 51462 h 678144"/>
                <a:gd name="connsiteX2" fmla="*/ 1066804 w 1066804"/>
                <a:gd name="connsiteY2" fmla="*/ 66400 h 678144"/>
                <a:gd name="connsiteX3" fmla="*/ 1066804 w 1066804"/>
                <a:gd name="connsiteY3" fmla="*/ 560676 h 678144"/>
                <a:gd name="connsiteX4" fmla="*/ 1025426 w 1066804"/>
                <a:gd name="connsiteY4" fmla="*/ 587437 h 678144"/>
                <a:gd name="connsiteX5" fmla="*/ 770921 w 1066804"/>
                <a:gd name="connsiteY5" fmla="*/ 672267 h 678144"/>
                <a:gd name="connsiteX6" fmla="*/ 0 w 1066804"/>
                <a:gd name="connsiteY6" fmla="*/ 359448 h 678144"/>
                <a:gd name="connsiteX7" fmla="*/ 711078 w 1066804"/>
                <a:gd name="connsiteY7" fmla="*/ 4452 h 678144"/>
                <a:gd name="connsiteX8" fmla="*/ 797391 w 1066804"/>
                <a:gd name="connsiteY8" fmla="*/ 120 h 67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4" h="678144">
                  <a:moveTo>
                    <a:pt x="797391" y="120"/>
                  </a:moveTo>
                  <a:cubicBezTo>
                    <a:pt x="882742" y="1788"/>
                    <a:pt x="964751" y="20818"/>
                    <a:pt x="1039335" y="51462"/>
                  </a:cubicBezTo>
                  <a:lnTo>
                    <a:pt x="1066804" y="66400"/>
                  </a:lnTo>
                  <a:lnTo>
                    <a:pt x="1066804" y="560676"/>
                  </a:lnTo>
                  <a:lnTo>
                    <a:pt x="1025426" y="587437"/>
                  </a:lnTo>
                  <a:cubicBezTo>
                    <a:pt x="948635" y="630913"/>
                    <a:pt x="862006" y="661722"/>
                    <a:pt x="770921" y="672267"/>
                  </a:cubicBezTo>
                  <a:cubicBezTo>
                    <a:pt x="531548" y="703900"/>
                    <a:pt x="239373" y="609000"/>
                    <a:pt x="0" y="359448"/>
                  </a:cubicBezTo>
                  <a:cubicBezTo>
                    <a:pt x="256974" y="225885"/>
                    <a:pt x="429463" y="39600"/>
                    <a:pt x="711078" y="4452"/>
                  </a:cubicBezTo>
                  <a:cubicBezTo>
                    <a:pt x="740120" y="937"/>
                    <a:pt x="768941" y="-436"/>
                    <a:pt x="797391"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27" name="Freeform 70">
              <a:extLst>
                <a:ext uri="{FF2B5EF4-FFF2-40B4-BE49-F238E27FC236}">
                  <a16:creationId xmlns:a16="http://schemas.microsoft.com/office/drawing/2014/main" id="{2E1ED6AE-ACB3-FA20-ED9D-52A9B967FFC6}"/>
                </a:ext>
              </a:extLst>
            </p:cNvPr>
            <p:cNvSpPr>
              <a:spLocks/>
            </p:cNvSpPr>
            <p:nvPr/>
          </p:nvSpPr>
          <p:spPr bwMode="auto">
            <a:xfrm>
              <a:off x="10051169"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 name="Freeform 71">
              <a:extLst>
                <a:ext uri="{FF2B5EF4-FFF2-40B4-BE49-F238E27FC236}">
                  <a16:creationId xmlns:a16="http://schemas.microsoft.com/office/drawing/2014/main" id="{DF0D4DF9-7E61-2F0A-4DDD-015B206CA9A4}"/>
                </a:ext>
              </a:extLst>
            </p:cNvPr>
            <p:cNvSpPr>
              <a:spLocks/>
            </p:cNvSpPr>
            <p:nvPr/>
          </p:nvSpPr>
          <p:spPr bwMode="auto">
            <a:xfrm>
              <a:off x="9063756"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Dynamic legal" descr="{&quot;templafy&quot;:{&quot;id&quot;:&quot;bc7a53d2-4082-4a07-b4d5-8daaf0e0931b&quot;}}">
            <a:extLst>
              <a:ext uri="{FF2B5EF4-FFF2-40B4-BE49-F238E27FC236}">
                <a16:creationId xmlns:a16="http://schemas.microsoft.com/office/drawing/2014/main" id="{E23F2879-C0F1-FB2C-1B12-FB7DF6483BE8}"/>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5" name="Dynmic Internal use only" descr="{&quot;templafy&quot;:{&quot;id&quot;:&quot;4a572845-0250-491c-b282-aa7ceb4f06c7&quot;}}" hidden="1" title="Form.Cigna_Confidentiality.Cigna_healthcareConfidentiality">
            <a:extLst>
              <a:ext uri="{FF2B5EF4-FFF2-40B4-BE49-F238E27FC236}">
                <a16:creationId xmlns:a16="http://schemas.microsoft.com/office/drawing/2014/main" id="{EB69DB35-24A1-3882-AA88-5C052CF373B5}"/>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61" name="Logo">
            <a:extLst>
              <a:ext uri="{FF2B5EF4-FFF2-40B4-BE49-F238E27FC236}">
                <a16:creationId xmlns:a16="http://schemas.microsoft.com/office/drawing/2014/main" id="{D171A8D9-C2F0-F2E4-95F5-CC293B3A83B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4" name="Title 3">
            <a:extLst>
              <a:ext uri="{FF2B5EF4-FFF2-40B4-BE49-F238E27FC236}">
                <a16:creationId xmlns:a16="http://schemas.microsoft.com/office/drawing/2014/main" id="{AA9B1855-605E-201E-357F-9A2AEB2047BF}"/>
              </a:ext>
            </a:extLst>
          </p:cNvPr>
          <p:cNvSpPr>
            <a:spLocks noGrp="1"/>
          </p:cNvSpPr>
          <p:nvPr>
            <p:ph type="title" hasCustomPrompt="1"/>
          </p:nvPr>
        </p:nvSpPr>
        <p:spPr bwMode="white">
          <a:xfrm>
            <a:off x="360000" y="360000"/>
            <a:ext cx="2721600" cy="5572800"/>
          </a:xfrm>
        </p:spPr>
        <p:txBody>
          <a:bodyPr anchor="ctr" anchorCtr="0"/>
          <a:lstStyle>
            <a:lvl1pPr>
              <a:lnSpc>
                <a:spcPct val="83000"/>
              </a:lnSpc>
              <a:defRPr sz="3600">
                <a:solidFill>
                  <a:schemeClr val="tx1"/>
                </a:solidFill>
              </a:defRPr>
            </a:lvl1pPr>
          </a:lstStyle>
          <a:p>
            <a:r>
              <a:rPr lang="en-US" dirty="0"/>
              <a:t>Click to add Agenda</a:t>
            </a:r>
          </a:p>
        </p:txBody>
      </p:sp>
      <p:sp>
        <p:nvSpPr>
          <p:cNvPr id="62" name="Text Placeholder 2">
            <a:extLst>
              <a:ext uri="{FF2B5EF4-FFF2-40B4-BE49-F238E27FC236}">
                <a16:creationId xmlns:a16="http://schemas.microsoft.com/office/drawing/2014/main" id="{C91D10E3-3624-802C-5B1E-5D4C4A56A9F7}"/>
              </a:ext>
            </a:extLst>
          </p:cNvPr>
          <p:cNvSpPr>
            <a:spLocks noGrp="1"/>
          </p:cNvSpPr>
          <p:nvPr>
            <p:ph type="body" sz="quarter" idx="13" hasCustomPrompt="1"/>
          </p:nvPr>
        </p:nvSpPr>
        <p:spPr>
          <a:xfrm>
            <a:off x="3267083" y="360000"/>
            <a:ext cx="408327" cy="5572800"/>
          </a:xfrm>
        </p:spPr>
        <p:txBody>
          <a:bodyPr tIns="0" anchor="ctr" anchorCtr="0"/>
          <a:lstStyle>
            <a:lvl1pPr marL="0" indent="0">
              <a:lnSpc>
                <a:spcPct val="100000"/>
              </a:lnSpc>
              <a:spcAft>
                <a:spcPts val="600"/>
              </a:spcAft>
              <a:buFont typeface="Verdana" panose="020B0604030504040204" pitchFamily="34" charset="0"/>
              <a:buChar char="​"/>
              <a:defRPr sz="2000" b="0">
                <a:solidFill>
                  <a:schemeClr val="tx1"/>
                </a:solidFill>
                <a:latin typeface="+mn-lt"/>
              </a:defRPr>
            </a:lvl1pPr>
            <a:lvl2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2pPr>
            <a:lvl3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3pPr>
            <a:lvl4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4pPr>
            <a:lvl5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5pPr>
            <a:lvl6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6pPr>
            <a:lvl7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7pPr>
            <a:lvl8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8pPr>
            <a:lvl9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9pPr>
          </a:lstStyle>
          <a:p>
            <a:pPr lvl="0"/>
            <a:r>
              <a:rPr lang="en-US" noProof="0" dirty="0"/>
              <a:t>01</a:t>
            </a:r>
            <a:endParaRPr lang="en-US" dirty="0"/>
          </a:p>
          <a:p>
            <a:pPr lvl="1"/>
            <a:r>
              <a:rPr lang="en-US" noProof="0" dirty="0"/>
              <a:t>02</a:t>
            </a:r>
            <a:endParaRPr lang="en-US" dirty="0"/>
          </a:p>
          <a:p>
            <a:pPr lvl="2"/>
            <a:r>
              <a:rPr lang="en-US" noProof="0" dirty="0"/>
              <a:t>03</a:t>
            </a:r>
            <a:endParaRPr lang="en-US" dirty="0"/>
          </a:p>
          <a:p>
            <a:pPr lvl="3"/>
            <a:r>
              <a:rPr lang="en-US" noProof="0" dirty="0"/>
              <a:t>04</a:t>
            </a:r>
            <a:endParaRPr lang="en-US" dirty="0"/>
          </a:p>
          <a:p>
            <a:pPr lvl="4"/>
            <a:r>
              <a:rPr lang="en-US" noProof="0" dirty="0"/>
              <a:t>05</a:t>
            </a:r>
            <a:endParaRPr lang="en-US" dirty="0"/>
          </a:p>
          <a:p>
            <a:pPr lvl="5"/>
            <a:r>
              <a:rPr lang="en-US" noProof="0" dirty="0"/>
              <a:t>06</a:t>
            </a:r>
            <a:endParaRPr lang="en-US" dirty="0"/>
          </a:p>
          <a:p>
            <a:pPr lvl="6"/>
            <a:r>
              <a:rPr lang="en-US" noProof="0" dirty="0"/>
              <a:t>07</a:t>
            </a:r>
            <a:endParaRPr lang="en-US" dirty="0"/>
          </a:p>
          <a:p>
            <a:pPr lvl="7"/>
            <a:r>
              <a:rPr lang="en-US" noProof="0" dirty="0"/>
              <a:t>08</a:t>
            </a:r>
            <a:endParaRPr lang="en-US" dirty="0"/>
          </a:p>
          <a:p>
            <a:pPr lvl="8"/>
            <a:r>
              <a:rPr lang="en-US" noProof="0" dirty="0"/>
              <a:t>09</a:t>
            </a:r>
            <a:endParaRPr lang="en-US" dirty="0"/>
          </a:p>
        </p:txBody>
      </p:sp>
      <p:sp>
        <p:nvSpPr>
          <p:cNvPr id="63" name="Text Placeholder 2">
            <a:extLst>
              <a:ext uri="{FF2B5EF4-FFF2-40B4-BE49-F238E27FC236}">
                <a16:creationId xmlns:a16="http://schemas.microsoft.com/office/drawing/2014/main" id="{1E3BB328-175D-1D81-F46E-4991B53591F2}"/>
              </a:ext>
            </a:extLst>
          </p:cNvPr>
          <p:cNvSpPr>
            <a:spLocks noGrp="1"/>
          </p:cNvSpPr>
          <p:nvPr>
            <p:ph type="body" sz="quarter" idx="17" hasCustomPrompt="1"/>
          </p:nvPr>
        </p:nvSpPr>
        <p:spPr>
          <a:xfrm>
            <a:off x="3679047" y="360000"/>
            <a:ext cx="8152953" cy="5572800"/>
          </a:xfrm>
        </p:spPr>
        <p:txBody>
          <a:bodyPr tIns="0" anchor="ctr" anchorCtr="0"/>
          <a:lstStyle>
            <a:lvl1pPr marL="0" indent="0">
              <a:lnSpc>
                <a:spcPct val="100000"/>
              </a:lnSpc>
              <a:spcAft>
                <a:spcPts val="600"/>
              </a:spcAft>
              <a:buFont typeface="Verdana" panose="020B0604030504040204" pitchFamily="34" charset="0"/>
              <a:buChar char="​"/>
              <a:defRPr sz="2000" b="0">
                <a:solidFill>
                  <a:schemeClr val="tx1"/>
                </a:solidFill>
                <a:latin typeface="+mn-lt"/>
              </a:defRPr>
            </a:lvl1pPr>
            <a:lvl2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2pPr>
            <a:lvl3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3pPr>
            <a:lvl4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4pPr>
            <a:lvl5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5pPr>
            <a:lvl6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6pPr>
            <a:lvl7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7pPr>
            <a:lvl8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8pPr>
            <a:lvl9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9pPr>
          </a:lstStyle>
          <a:p>
            <a:pPr lvl="0"/>
            <a:r>
              <a:rPr lang="en-US" noProof="0" dirty="0"/>
              <a:t>Click to add agenda point</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dirty="0"/>
          </a:p>
          <a:p>
            <a:pPr lvl="5"/>
            <a:r>
              <a:rPr lang="en-US" noProof="0" dirty="0"/>
              <a:t>6</a:t>
            </a:r>
            <a:endParaRPr lang="en-US" dirty="0"/>
          </a:p>
          <a:p>
            <a:pPr lvl="6"/>
            <a:r>
              <a:rPr lang="en-US" noProof="0" dirty="0"/>
              <a:t>7</a:t>
            </a:r>
            <a:endParaRPr lang="en-US" dirty="0"/>
          </a:p>
          <a:p>
            <a:pPr lvl="7"/>
            <a:r>
              <a:rPr lang="en-US" noProof="0" dirty="0"/>
              <a:t>8</a:t>
            </a:r>
            <a:endParaRPr lang="en-US" dirty="0"/>
          </a:p>
          <a:p>
            <a:pPr lvl="8"/>
            <a:r>
              <a:rPr lang="en-US" noProof="0" dirty="0"/>
              <a:t>9</a:t>
            </a:r>
            <a:endParaRPr lang="en-US" dirty="0"/>
          </a:p>
        </p:txBody>
      </p:sp>
      <p:sp>
        <p:nvSpPr>
          <p:cNvPr id="11" name="Date Placeholder 10">
            <a:extLst>
              <a:ext uri="{FF2B5EF4-FFF2-40B4-BE49-F238E27FC236}">
                <a16:creationId xmlns:a16="http://schemas.microsoft.com/office/drawing/2014/main" id="{EB1E11BB-A9E1-91FE-9011-CA59BEDA47A4}"/>
              </a:ext>
            </a:extLst>
          </p:cNvPr>
          <p:cNvSpPr>
            <a:spLocks noGrp="1"/>
          </p:cNvSpPr>
          <p:nvPr>
            <p:ph type="dt" sz="half" idx="14"/>
          </p:nvPr>
        </p:nvSpPr>
        <p:spPr bwMode="white">
          <a:xfrm>
            <a:off x="9887592" y="6318000"/>
            <a:ext cx="1585607" cy="180000"/>
          </a:xfrm>
          <a:prstGeom prst="rect">
            <a:avLst/>
          </a:prstGeom>
        </p:spPr>
        <p:txBody>
          <a:bodyPr/>
          <a:lstStyle>
            <a:lvl1pPr>
              <a:defRPr>
                <a:solidFill>
                  <a:schemeClr val="tx1"/>
                </a:solidFill>
              </a:defRPr>
            </a:lvl1pPr>
          </a:lstStyle>
          <a:p>
            <a:pPr algn="r"/>
            <a:fld id="{CD596978-FD57-4371-AD09-C010258F7404}" type="datetime4">
              <a:rPr lang="en-US" smtClean="0"/>
              <a:t>June 13, 2024</a:t>
            </a:fld>
            <a:endParaRPr lang="en-US" dirty="0"/>
          </a:p>
        </p:txBody>
      </p:sp>
      <p:sp>
        <p:nvSpPr>
          <p:cNvPr id="12" name="Footer Placeholder 11">
            <a:extLst>
              <a:ext uri="{FF2B5EF4-FFF2-40B4-BE49-F238E27FC236}">
                <a16:creationId xmlns:a16="http://schemas.microsoft.com/office/drawing/2014/main" id="{44F49622-75A8-7E62-35DD-A0B334DFC31E}"/>
              </a:ext>
            </a:extLst>
          </p:cNvPr>
          <p:cNvSpPr>
            <a:spLocks noGrp="1"/>
          </p:cNvSpPr>
          <p:nvPr>
            <p:ph type="ftr" sz="quarter" idx="15"/>
          </p:nvPr>
        </p:nvSpPr>
        <p:spPr bwMode="white"/>
        <p:txBody>
          <a:bodyPr/>
          <a:lstStyle>
            <a:lvl1pPr>
              <a:defRPr>
                <a:solidFill>
                  <a:schemeClr val="tx1"/>
                </a:solidFill>
              </a:defRPr>
            </a:lvl1pPr>
          </a:lstStyle>
          <a:p>
            <a:endParaRPr lang="en-US" dirty="0"/>
          </a:p>
        </p:txBody>
      </p:sp>
      <p:sp>
        <p:nvSpPr>
          <p:cNvPr id="14" name="Slide Number Placeholder 13">
            <a:extLst>
              <a:ext uri="{FF2B5EF4-FFF2-40B4-BE49-F238E27FC236}">
                <a16:creationId xmlns:a16="http://schemas.microsoft.com/office/drawing/2014/main" id="{F626CCFB-F402-A8B9-F724-E21077D40C02}"/>
              </a:ext>
            </a:extLst>
          </p:cNvPr>
          <p:cNvSpPr>
            <a:spLocks noGrp="1"/>
          </p:cNvSpPr>
          <p:nvPr>
            <p:ph type="sldNum" sz="quarter" idx="16"/>
          </p:nvPr>
        </p:nvSpPr>
        <p:spPr bwMode="white"/>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19831753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12193200" cy="6858000"/>
          </a:xfrm>
          <a:prstGeom prst="rect">
            <a:avLst/>
          </a:prstGeom>
          <a:solidFill>
            <a:srgbClr val="00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sp>
        <p:nvSpPr>
          <p:cNvPr id="4" name="Freeform 6">
            <a:extLst>
              <a:ext uri="{FF2B5EF4-FFF2-40B4-BE49-F238E27FC236}">
                <a16:creationId xmlns:a16="http://schemas.microsoft.com/office/drawing/2014/main" id="{2DBDAC48-E9E3-50DC-4F61-AE86EB78F7A4}"/>
              </a:ext>
            </a:extLst>
          </p:cNvPr>
          <p:cNvSpPr>
            <a:spLocks/>
          </p:cNvSpPr>
          <p:nvPr userDrawn="1"/>
        </p:nvSpPr>
        <p:spPr bwMode="auto">
          <a:xfrm rot="900000">
            <a:off x="-7639521" y="-1308734"/>
            <a:ext cx="18698803" cy="10685028"/>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solidFill>
            <a:srgbClr val="11008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25">
            <a:extLst>
              <a:ext uri="{FF2B5EF4-FFF2-40B4-BE49-F238E27FC236}">
                <a16:creationId xmlns:a16="http://schemas.microsoft.com/office/drawing/2014/main" id="{BCFED06E-BBB3-0C17-552D-DFF9887E09D2}"/>
              </a:ext>
            </a:extLst>
          </p:cNvPr>
          <p:cNvSpPr>
            <a:spLocks/>
          </p:cNvSpPr>
          <p:nvPr userDrawn="1"/>
        </p:nvSpPr>
        <p:spPr bwMode="auto">
          <a:xfrm rot="20700000">
            <a:off x="5609555" y="-3994913"/>
            <a:ext cx="16183528" cy="10164263"/>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solidFill>
            <a:srgbClr val="11008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Dynamic legal" descr="{&quot;templafy&quot;:{&quot;id&quot;:&quot;458025a1-1b15-4612-8617-b5947e2aa541&quot;}}">
            <a:extLst>
              <a:ext uri="{FF2B5EF4-FFF2-40B4-BE49-F238E27FC236}">
                <a16:creationId xmlns:a16="http://schemas.microsoft.com/office/drawing/2014/main" id="{CA05FD09-B64E-2A45-1D16-ECAE9404769B}"/>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11" name="Dynmic Internal use only" descr="{&quot;templafy&quot;:{&quot;id&quot;:&quot;6faa0da5-ea36-4aa0-ba32-219e30d1d525&quot;}}" hidden="1" title="Form.Cigna_Confidentiality.Cigna_healthcareConfidentiality">
            <a:extLst>
              <a:ext uri="{FF2B5EF4-FFF2-40B4-BE49-F238E27FC236}">
                <a16:creationId xmlns:a16="http://schemas.microsoft.com/office/drawing/2014/main" id="{E0B98218-CDFB-9994-043C-5F396CC69AC5}"/>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3" name="Logo">
            <a:extLst>
              <a:ext uri="{FF2B5EF4-FFF2-40B4-BE49-F238E27FC236}">
                <a16:creationId xmlns:a16="http://schemas.microsoft.com/office/drawing/2014/main" id="{861EB034-F143-7E3F-9946-80073EC41E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2" name="Title 1"/>
          <p:cNvSpPr>
            <a:spLocks noGrp="1"/>
          </p:cNvSpPr>
          <p:nvPr>
            <p:ph type="ctrTitle" hasCustomPrompt="1"/>
          </p:nvPr>
        </p:nvSpPr>
        <p:spPr bwMode="white">
          <a:xfrm>
            <a:off x="360000" y="720000"/>
            <a:ext cx="5648400" cy="5180400"/>
          </a:xfrm>
        </p:spPr>
        <p:txBody>
          <a:bodyPr lIns="0" tIns="0" rIns="0" bIns="0" anchor="ctr" anchorCtr="0"/>
          <a:lstStyle>
            <a:lvl1pPr algn="l">
              <a:lnSpc>
                <a:spcPct val="90000"/>
              </a:lnSpc>
              <a:defRPr sz="5400" cap="none" baseline="0">
                <a:solidFill>
                  <a:schemeClr val="tx1"/>
                </a:solidFill>
              </a:defRPr>
            </a:lvl1pPr>
          </a:lstStyle>
          <a:p>
            <a:r>
              <a:rPr lang="en-US" noProof="0" dirty="0"/>
              <a:t>Click to add Breaker title</a:t>
            </a:r>
            <a:endParaRPr lang="en-US" dirty="0"/>
          </a:p>
        </p:txBody>
      </p:sp>
      <p:sp>
        <p:nvSpPr>
          <p:cNvPr id="5" name="Date Placeholder 4">
            <a:extLst>
              <a:ext uri="{FF2B5EF4-FFF2-40B4-BE49-F238E27FC236}">
                <a16:creationId xmlns:a16="http://schemas.microsoft.com/office/drawing/2014/main" id="{6A59CCEE-2DD0-A9F2-0238-6B8569922EFA}"/>
              </a:ext>
            </a:extLst>
          </p:cNvPr>
          <p:cNvSpPr>
            <a:spLocks noGrp="1"/>
          </p:cNvSpPr>
          <p:nvPr>
            <p:ph type="dt" sz="half" idx="10"/>
          </p:nvPr>
        </p:nvSpPr>
        <p:spPr bwMode="white">
          <a:xfrm>
            <a:off x="9887592" y="6318000"/>
            <a:ext cx="1585607" cy="180000"/>
          </a:xfrm>
          <a:prstGeom prst="rect">
            <a:avLst/>
          </a:prstGeom>
        </p:spPr>
        <p:txBody>
          <a:bodyPr/>
          <a:lstStyle>
            <a:lvl1pPr>
              <a:defRPr>
                <a:solidFill>
                  <a:schemeClr val="tx1"/>
                </a:solidFill>
              </a:defRPr>
            </a:lvl1pPr>
          </a:lstStyle>
          <a:p>
            <a:pPr algn="r"/>
            <a:fld id="{2A74288B-453E-4D14-A7FD-55F3BFD9C2A1}" type="datetime4">
              <a:rPr lang="en-US" smtClean="0"/>
              <a:t>June 13, 2024</a:t>
            </a:fld>
            <a:endParaRPr lang="en-US" dirty="0"/>
          </a:p>
        </p:txBody>
      </p:sp>
      <p:sp>
        <p:nvSpPr>
          <p:cNvPr id="6" name="Footer Placeholder 5">
            <a:extLst>
              <a:ext uri="{FF2B5EF4-FFF2-40B4-BE49-F238E27FC236}">
                <a16:creationId xmlns:a16="http://schemas.microsoft.com/office/drawing/2014/main" id="{97C71ADD-5C7E-6377-2B7F-2E76A2F1BB9F}"/>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9" name="Slide Number Placeholder 8">
            <a:extLst>
              <a:ext uri="{FF2B5EF4-FFF2-40B4-BE49-F238E27FC236}">
                <a16:creationId xmlns:a16="http://schemas.microsoft.com/office/drawing/2014/main" id="{3291435F-EBA9-9A2E-CA47-D518A47DCEC6}"/>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9713822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29000" autoRev="1" fill="hold" grpId="0" nodeType="withEffect" p14:presetBounceEnd="24000">
                                      <p:stCondLst>
                                        <p:cond delay="0"/>
                                      </p:stCondLst>
                                      <p:childTnLst>
                                        <p:animMotion origin="layout" path="M 0.00963 -0.02199 L 0.00963 -0.02175 C 0.01107 -0.01712 0.01263 -0.01226 0.0138 -0.00717 C 0.01523 -0.00208 0.01406 -0.00023 0.01797 0.00209 C 0.02031 0.00325 0.02291 0.00325 0.02526 0.00394 C 0.0263 0.0044 0.02734 0.00487 0.02838 0.00579 C 0.02982 0.00672 0.03112 0.00834 0.03255 0.0095 C 0.03489 0.01088 0.03737 0.01181 0.03984 0.0132 C 0.04023 0.01065 0.04114 0.00811 0.04088 0.00579 C 0.04049 0.00209 0.03893 -0.00069 0.03776 -0.00347 C 0.03242 -0.01805 0.03659 -0.00393 0.03255 -0.01828 C 0.03502 -0.04027 0.03594 -0.03101 0.03255 -0.04606 C 0.02982 -0.02638 0.0332 -0.02962 0.02109 -0.03495 C 0.02005 -0.03564 0.01901 -0.03634 0.01797 -0.0368 C 0.01693 -0.03865 0.01614 -0.04097 0.01484 -0.04236 C 0.01172 -0.04652 0.01015 -0.04629 0.00651 -0.04791 C 0.00547 -0.04861 0.00443 -0.0493 0.00351 -0.04976 C 0.00416 -0.04745 0.0043 -0.04421 0.00547 -0.04236 C 0.00729 -0.04004 0.01172 -0.03865 0.01172 -0.03842 C 0.01276 -0.0368 0.01367 -0.03472 0.01484 -0.0331 C 0.01823 -0.02916 0.02161 -0.03402 0.01276 -0.02754 C 0.01159 -0.02129 0.01015 -0.02291 0.00963 -0.02199 Z " pathEditMode="relative" rAng="0" ptsTypes="AAAAAAAAAAAAAAAAAAAAAA" p14:bounceEnd="24000">
                                          <p:cBhvr>
                                            <p:cTn id="6" dur="20000" fill="hold"/>
                                            <p:tgtEl>
                                              <p:spTgt spid="8"/>
                                            </p:tgtEl>
                                            <p:attrNameLst>
                                              <p:attrName>ppt_x</p:attrName>
                                              <p:attrName>ppt_y</p:attrName>
                                            </p:attrNameLst>
                                          </p:cBhvr>
                                          <p:rCtr x="1250" y="370"/>
                                        </p:animMotion>
                                      </p:childTnLst>
                                    </p:cTn>
                                  </p:par>
                                  <p:par>
                                    <p:cTn id="7" presetID="0" presetClass="path" presetSubtype="0" repeatCount="indefinite" accel="29000" autoRev="1" fill="hold" grpId="0" nodeType="withEffect" p14:presetBounceEnd="24000">
                                      <p:stCondLst>
                                        <p:cond delay="0"/>
                                      </p:stCondLst>
                                      <p:childTnLst>
                                        <p:animMotion origin="layout" path="M -0.00013 -0.0074 L -0.00039 -0.00694 C -0.00325 -0.00555 -0.00612 -0.00416 -0.00937 -0.00347 C -0.0125 -0.00231 -0.01302 -0.00532 -0.01497 0.0007 C -0.01627 0.0044 -0.01666 0.0095 -0.01809 0.01274 C -0.01888 0.01505 -0.0194 0.01667 -0.01953 0.01528 C -0.02109 0.02037 -0.02226 0.02223 -0.0233 0.02431 C -0.0246 0.02801 -0.02578 0.03102 -0.02721 0.03588 C -0.02591 0.03727 -0.02474 0.03959 -0.02343 0.03959 C -0.02122 0.03936 -0.0194 0.03797 -0.01757 0.03588 C -0.00768 0.03125 -0.01705 0.03473 -0.0082 0.03149 C 0.00313 0.04144 -0.00065 0.03982 0.00678 0.03843 C -0.00156 0.02825 -0.00221 0.03565 0.00417 0.01575 C 0.00508 0.01459 0.00599 0.01204 0.00586 0.01135 C 0.00691 0.00996 0.00873 0.00903 0.00951 0.00741 C 0.0129 0.00209 0.0129 -4.44444E-6 0.01472 -0.00625 C 0.0155 -0.00856 0.01615 -0.00995 0.01641 -0.01018 C 0.01485 -0.00972 0.01368 -0.01064 0.01211 -0.01018 C 0.01016 -0.00625 0.00886 0.00116 0.00873 -4.44444E-6 C 0.00704 0.00232 0.0056 0.00348 0.00482 0.00487 C 0.00144 0.00973 0.0043 0.01528 0.00196 -4.44444E-6 C -0.00104 -0.00416 0.00105 -0.00694 -0.00013 -0.0074 Z " pathEditMode="relative" rAng="6300000" ptsTypes="AAAAAAAAAAAAAAAAAAAAAA" p14:bounceEnd="24000">
                                          <p:cBhvr>
                                            <p:cTn id="8" dur="20000" fill="hold"/>
                                            <p:tgtEl>
                                              <p:spTgt spid="4"/>
                                            </p:tgtEl>
                                            <p:attrNameLst>
                                              <p:attrName>ppt_x</p:attrName>
                                              <p:attrName>ppt_y</p:attrName>
                                            </p:attrNameLst>
                                          </p:cBhvr>
                                          <p:rCtr x="-53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mc:Choice>
    <mc:Fallback xmlns:p15="http://schemas.microsoft.com/office/powerpoint/2012/main" xmlns:asvg="http://schemas.microsoft.com/office/drawing/2016/SVG/main"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29000" autoRev="1" fill="hold" grpId="0" nodeType="withEffect">
                                      <p:stCondLst>
                                        <p:cond delay="0"/>
                                      </p:stCondLst>
                                      <p:childTnLst>
                                        <p:animMotion origin="layout" path="M 0.00963 -0.02199 L 0.00963 -0.02175 C 0.01107 -0.01712 0.01263 -0.01226 0.0138 -0.00717 C 0.01523 -0.00208 0.01406 -0.00023 0.01797 0.00209 C 0.02031 0.00325 0.02291 0.00325 0.02526 0.00394 C 0.0263 0.0044 0.02734 0.00487 0.02838 0.00579 C 0.02982 0.00672 0.03112 0.00834 0.03255 0.0095 C 0.03489 0.01088 0.03737 0.01181 0.03984 0.0132 C 0.04023 0.01065 0.04114 0.00811 0.04088 0.00579 C 0.04049 0.00209 0.03893 -0.00069 0.03776 -0.00347 C 0.03242 -0.01805 0.03659 -0.00393 0.03255 -0.01828 C 0.03502 -0.04027 0.03594 -0.03101 0.03255 -0.04606 C 0.02982 -0.02638 0.0332 -0.02962 0.02109 -0.03495 C 0.02005 -0.03564 0.01901 -0.03634 0.01797 -0.0368 C 0.01693 -0.03865 0.01614 -0.04097 0.01484 -0.04236 C 0.01172 -0.04652 0.01015 -0.04629 0.00651 -0.04791 C 0.00547 -0.04861 0.00443 -0.0493 0.00351 -0.04976 C 0.00416 -0.04745 0.0043 -0.04421 0.00547 -0.04236 C 0.00729 -0.04004 0.01172 -0.03865 0.01172 -0.03842 C 0.01276 -0.0368 0.01367 -0.03472 0.01484 -0.0331 C 0.01823 -0.02916 0.02161 -0.03402 0.01276 -0.02754 C 0.01159 -0.02129 0.01015 -0.02291 0.00963 -0.02199 Z " pathEditMode="relative" rAng="0" ptsTypes="AAAAAAAAAAAAAAAAAAAAAA">
                                          <p:cBhvr>
                                            <p:cTn id="6" dur="20000" fill="hold"/>
                                            <p:tgtEl>
                                              <p:spTgt spid="8"/>
                                            </p:tgtEl>
                                            <p:attrNameLst>
                                              <p:attrName>ppt_x</p:attrName>
                                              <p:attrName>ppt_y</p:attrName>
                                            </p:attrNameLst>
                                          </p:cBhvr>
                                          <p:rCtr x="1250" y="370"/>
                                        </p:animMotion>
                                      </p:childTnLst>
                                    </p:cTn>
                                  </p:par>
                                  <p:par>
                                    <p:cTn id="7" presetID="0" presetClass="path" presetSubtype="0" repeatCount="indefinite" accel="29000" autoRev="1" fill="hold" grpId="0" nodeType="withEffect">
                                      <p:stCondLst>
                                        <p:cond delay="0"/>
                                      </p:stCondLst>
                                      <p:childTnLst>
                                        <p:animMotion origin="layout" path="M -0.00013 -0.0074 L -0.00039 -0.00694 C -0.00325 -0.00555 -0.00612 -0.00416 -0.00937 -0.00347 C -0.0125 -0.00231 -0.01302 -0.00532 -0.01497 0.0007 C -0.01627 0.0044 -0.01666 0.0095 -0.01809 0.01274 C -0.01888 0.01505 -0.0194 0.01667 -0.01953 0.01528 C -0.02109 0.02037 -0.02226 0.02223 -0.0233 0.02431 C -0.0246 0.02801 -0.02578 0.03102 -0.02721 0.03588 C -0.02591 0.03727 -0.02474 0.03959 -0.02343 0.03959 C -0.02122 0.03936 -0.0194 0.03797 -0.01757 0.03588 C -0.00768 0.03125 -0.01705 0.03473 -0.0082 0.03149 C 0.00313 0.04144 -0.00065 0.03982 0.00678 0.03843 C -0.00156 0.02825 -0.00221 0.03565 0.00417 0.01575 C 0.00508 0.01459 0.00599 0.01204 0.00586 0.01135 C 0.00691 0.00996 0.00873 0.00903 0.00951 0.00741 C 0.0129 0.00209 0.0129 -4.44444E-6 0.01472 -0.00625 C 0.0155 -0.00856 0.01615 -0.00995 0.01641 -0.01018 C 0.01485 -0.00972 0.01368 -0.01064 0.01211 -0.01018 C 0.01016 -0.00625 0.00886 0.00116 0.00873 -4.44444E-6 C 0.00704 0.00232 0.0056 0.00348 0.00482 0.00487 C 0.00144 0.00973 0.0043 0.01528 0.00196 -4.44444E-6 C -0.00104 -0.00416 0.00105 -0.00694 -0.00013 -0.0074 Z " pathEditMode="relative" rAng="6300000" ptsTypes="AAAAAAAAAAAAAAAAAAAAAA">
                                          <p:cBhvr>
                                            <p:cTn id="8" dur="20000" fill="hold"/>
                                            <p:tgtEl>
                                              <p:spTgt spid="4"/>
                                            </p:tgtEl>
                                            <p:attrNameLst>
                                              <p:attrName>ppt_x</p:attrName>
                                              <p:attrName>ppt_y</p:attrName>
                                            </p:attrNameLst>
                                          </p:cBhvr>
                                          <p:rCtr x="-53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mc:Fallback>
  </mc:AlternateContent>
  <p:extLst>
    <p:ext uri="{DCECCB84-F9BA-43D5-87BE-67443E8EF086}">
      <p15:sldGuideLst xmlns:p15="http://schemas.microsoft.com/office/powerpoint/2012/main">
        <p15:guide id="1" orient="horz" pos="453" userDrawn="1">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12193200" cy="6858000"/>
          </a:xfrm>
          <a:prstGeom prst="rect">
            <a:avLst/>
          </a:prstGeom>
          <a:solidFill>
            <a:srgbClr val="03C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sp>
        <p:nvSpPr>
          <p:cNvPr id="4" name="Freeform 6">
            <a:extLst>
              <a:ext uri="{FF2B5EF4-FFF2-40B4-BE49-F238E27FC236}">
                <a16:creationId xmlns:a16="http://schemas.microsoft.com/office/drawing/2014/main" id="{2DBDAC48-E9E3-50DC-4F61-AE86EB78F7A4}"/>
              </a:ext>
            </a:extLst>
          </p:cNvPr>
          <p:cNvSpPr>
            <a:spLocks/>
          </p:cNvSpPr>
          <p:nvPr userDrawn="1"/>
        </p:nvSpPr>
        <p:spPr bwMode="auto">
          <a:xfrm rot="900000">
            <a:off x="-7639521" y="-1308734"/>
            <a:ext cx="18698803" cy="10685028"/>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solidFill>
            <a:srgbClr val="00874D"/>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25">
            <a:extLst>
              <a:ext uri="{FF2B5EF4-FFF2-40B4-BE49-F238E27FC236}">
                <a16:creationId xmlns:a16="http://schemas.microsoft.com/office/drawing/2014/main" id="{BCFED06E-BBB3-0C17-552D-DFF9887E09D2}"/>
              </a:ext>
            </a:extLst>
          </p:cNvPr>
          <p:cNvSpPr>
            <a:spLocks/>
          </p:cNvSpPr>
          <p:nvPr userDrawn="1"/>
        </p:nvSpPr>
        <p:spPr bwMode="auto">
          <a:xfrm rot="20700000">
            <a:off x="5609555" y="-3994913"/>
            <a:ext cx="16183528" cy="10164263"/>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solidFill>
            <a:srgbClr val="00874D"/>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Dynamic legal" descr="{&quot;templafy&quot;:{&quot;id&quot;:&quot;8cc99ef2-ced7-4a0c-8c02-9a0119854051&quot;}}">
            <a:extLst>
              <a:ext uri="{FF2B5EF4-FFF2-40B4-BE49-F238E27FC236}">
                <a16:creationId xmlns:a16="http://schemas.microsoft.com/office/drawing/2014/main" id="{D89E77FF-3DEF-DFD3-5B52-E02AA9C5FF8B}"/>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11" name="Dynmic Internal use only" descr="{&quot;templafy&quot;:{&quot;id&quot;:&quot;58bd6ed1-c0d0-4e3f-8894-c6b78855b6ab&quot;}}" hidden="1" title="Form.Cigna_Confidentiality.Cigna_healthcareConfidentiality">
            <a:extLst>
              <a:ext uri="{FF2B5EF4-FFF2-40B4-BE49-F238E27FC236}">
                <a16:creationId xmlns:a16="http://schemas.microsoft.com/office/drawing/2014/main" id="{6296B649-CC07-9887-3448-0C36DA97FB33}"/>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3" name="Logo">
            <a:extLst>
              <a:ext uri="{FF2B5EF4-FFF2-40B4-BE49-F238E27FC236}">
                <a16:creationId xmlns:a16="http://schemas.microsoft.com/office/drawing/2014/main" id="{861EB034-F143-7E3F-9946-80073EC41E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2" name="Title 1"/>
          <p:cNvSpPr>
            <a:spLocks noGrp="1"/>
          </p:cNvSpPr>
          <p:nvPr>
            <p:ph type="ctrTitle" hasCustomPrompt="1"/>
          </p:nvPr>
        </p:nvSpPr>
        <p:spPr bwMode="white">
          <a:xfrm>
            <a:off x="360000" y="720000"/>
            <a:ext cx="5648400" cy="5180400"/>
          </a:xfrm>
        </p:spPr>
        <p:txBody>
          <a:bodyPr lIns="0" tIns="0" rIns="0" bIns="0" anchor="ctr" anchorCtr="0"/>
          <a:lstStyle>
            <a:lvl1pPr algn="l">
              <a:lnSpc>
                <a:spcPct val="90000"/>
              </a:lnSpc>
              <a:defRPr sz="5400" cap="none" baseline="0">
                <a:solidFill>
                  <a:schemeClr val="tx1"/>
                </a:solidFill>
              </a:defRPr>
            </a:lvl1pPr>
          </a:lstStyle>
          <a:p>
            <a:r>
              <a:rPr lang="en-US" noProof="0" dirty="0"/>
              <a:t>Click to add Breaker title</a:t>
            </a:r>
            <a:endParaRPr lang="en-US" dirty="0"/>
          </a:p>
        </p:txBody>
      </p:sp>
      <p:sp>
        <p:nvSpPr>
          <p:cNvPr id="5" name="Date Placeholder 4">
            <a:extLst>
              <a:ext uri="{FF2B5EF4-FFF2-40B4-BE49-F238E27FC236}">
                <a16:creationId xmlns:a16="http://schemas.microsoft.com/office/drawing/2014/main" id="{6A59CCEE-2DD0-A9F2-0238-6B8569922EFA}"/>
              </a:ext>
            </a:extLst>
          </p:cNvPr>
          <p:cNvSpPr>
            <a:spLocks noGrp="1"/>
          </p:cNvSpPr>
          <p:nvPr>
            <p:ph type="dt" sz="half" idx="10"/>
          </p:nvPr>
        </p:nvSpPr>
        <p:spPr bwMode="white">
          <a:xfrm>
            <a:off x="9887592" y="6318000"/>
            <a:ext cx="1585607" cy="180000"/>
          </a:xfrm>
          <a:prstGeom prst="rect">
            <a:avLst/>
          </a:prstGeom>
        </p:spPr>
        <p:txBody>
          <a:bodyPr/>
          <a:lstStyle>
            <a:lvl1pPr>
              <a:defRPr>
                <a:solidFill>
                  <a:schemeClr val="tx1"/>
                </a:solidFill>
              </a:defRPr>
            </a:lvl1pPr>
          </a:lstStyle>
          <a:p>
            <a:pPr algn="r"/>
            <a:fld id="{BDE4177B-E6D7-4A7E-AF01-151DB451D720}" type="datetime4">
              <a:rPr lang="en-US" smtClean="0"/>
              <a:t>June 13, 2024</a:t>
            </a:fld>
            <a:endParaRPr lang="en-US" dirty="0"/>
          </a:p>
        </p:txBody>
      </p:sp>
      <p:sp>
        <p:nvSpPr>
          <p:cNvPr id="6" name="Footer Placeholder 5">
            <a:extLst>
              <a:ext uri="{FF2B5EF4-FFF2-40B4-BE49-F238E27FC236}">
                <a16:creationId xmlns:a16="http://schemas.microsoft.com/office/drawing/2014/main" id="{97C71ADD-5C7E-6377-2B7F-2E76A2F1BB9F}"/>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9" name="Slide Number Placeholder 8">
            <a:extLst>
              <a:ext uri="{FF2B5EF4-FFF2-40B4-BE49-F238E27FC236}">
                <a16:creationId xmlns:a16="http://schemas.microsoft.com/office/drawing/2014/main" id="{3291435F-EBA9-9A2E-CA47-D518A47DCEC6}"/>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0536750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29000" autoRev="1" fill="hold" grpId="0" nodeType="withEffect" p14:presetBounceEnd="24000">
                                      <p:stCondLst>
                                        <p:cond delay="0"/>
                                      </p:stCondLst>
                                      <p:childTnLst>
                                        <p:animMotion origin="layout" path="M 0.00963 -0.02199 L 0.00963 -0.02175 C 0.01107 -0.01712 0.01263 -0.01226 0.0138 -0.00717 C 0.01523 -0.00208 0.01406 -0.00023 0.01797 0.00209 C 0.02031 0.00325 0.02291 0.00325 0.02526 0.00394 C 0.0263 0.0044 0.02734 0.00487 0.02838 0.00579 C 0.02982 0.00672 0.03112 0.00834 0.03255 0.0095 C 0.03489 0.01088 0.03737 0.01181 0.03984 0.0132 C 0.04023 0.01065 0.04114 0.00811 0.04088 0.00579 C 0.04049 0.00209 0.03893 -0.00069 0.03776 -0.00347 C 0.03242 -0.01805 0.03659 -0.00393 0.03255 -0.01828 C 0.03502 -0.04027 0.03594 -0.03101 0.03255 -0.04606 C 0.02982 -0.02638 0.0332 -0.02962 0.02109 -0.03495 C 0.02005 -0.03564 0.01901 -0.03634 0.01797 -0.0368 C 0.01693 -0.03865 0.01614 -0.04097 0.01484 -0.04236 C 0.01172 -0.04652 0.01015 -0.04629 0.00651 -0.04791 C 0.00547 -0.04861 0.00443 -0.0493 0.00351 -0.04976 C 0.00416 -0.04745 0.0043 -0.04421 0.00547 -0.04236 C 0.00729 -0.04004 0.01172 -0.03865 0.01172 -0.03842 C 0.01276 -0.0368 0.01367 -0.03472 0.01484 -0.0331 C 0.01823 -0.02916 0.02161 -0.03402 0.01276 -0.02754 C 0.01159 -0.02129 0.01015 -0.02291 0.00963 -0.02199 Z " pathEditMode="relative" rAng="0" ptsTypes="AAAAAAAAAAAAAAAAAAAAAA" p14:bounceEnd="24000">
                                          <p:cBhvr>
                                            <p:cTn id="6" dur="20000" fill="hold"/>
                                            <p:tgtEl>
                                              <p:spTgt spid="8"/>
                                            </p:tgtEl>
                                            <p:attrNameLst>
                                              <p:attrName>ppt_x</p:attrName>
                                              <p:attrName>ppt_y</p:attrName>
                                            </p:attrNameLst>
                                          </p:cBhvr>
                                          <p:rCtr x="1250" y="370"/>
                                        </p:animMotion>
                                      </p:childTnLst>
                                    </p:cTn>
                                  </p:par>
                                  <p:par>
                                    <p:cTn id="7" presetID="0" presetClass="path" presetSubtype="0" repeatCount="indefinite" accel="29000" autoRev="1" fill="hold" grpId="0" nodeType="withEffect" p14:presetBounceEnd="24000">
                                      <p:stCondLst>
                                        <p:cond delay="0"/>
                                      </p:stCondLst>
                                      <p:childTnLst>
                                        <p:animMotion origin="layout" path="M -0.00013 -0.0074 L -0.00039 -0.00694 C -0.00325 -0.00555 -0.00612 -0.00416 -0.00937 -0.00347 C -0.0125 -0.00231 -0.01302 -0.00532 -0.01497 0.0007 C -0.01627 0.0044 -0.01666 0.0095 -0.01809 0.01274 C -0.01888 0.01505 -0.0194 0.01667 -0.01953 0.01528 C -0.02109 0.02037 -0.02226 0.02223 -0.0233 0.02431 C -0.0246 0.02801 -0.02578 0.03102 -0.02721 0.03588 C -0.02591 0.03727 -0.02474 0.03959 -0.02343 0.03959 C -0.02122 0.03936 -0.0194 0.03797 -0.01757 0.03588 C -0.00768 0.03125 -0.01705 0.03473 -0.0082 0.03149 C 0.00313 0.04144 -0.00065 0.03982 0.00678 0.03843 C -0.00156 0.02825 -0.00221 0.03565 0.00417 0.01575 C 0.00508 0.01459 0.00599 0.01204 0.00586 0.01135 C 0.00691 0.00996 0.00873 0.00903 0.00951 0.00741 C 0.0129 0.00209 0.0129 -4.44444E-6 0.01472 -0.00625 C 0.0155 -0.00856 0.01615 -0.00995 0.01641 -0.01018 C 0.01485 -0.00972 0.01368 -0.01064 0.01211 -0.01018 C 0.01016 -0.00625 0.00886 0.00116 0.00873 -4.44444E-6 C 0.00704 0.00232 0.0056 0.00348 0.00482 0.00487 C 0.00144 0.00973 0.0043 0.01528 0.00196 -4.44444E-6 C -0.00104 -0.00416 0.00105 -0.00694 -0.00013 -0.0074 Z " pathEditMode="relative" rAng="6300000" ptsTypes="AAAAAAAAAAAAAAAAAAAAAA" p14:bounceEnd="24000">
                                          <p:cBhvr>
                                            <p:cTn id="8" dur="20000" fill="hold"/>
                                            <p:tgtEl>
                                              <p:spTgt spid="4"/>
                                            </p:tgtEl>
                                            <p:attrNameLst>
                                              <p:attrName>ppt_x</p:attrName>
                                              <p:attrName>ppt_y</p:attrName>
                                            </p:attrNameLst>
                                          </p:cBhvr>
                                          <p:rCtr x="-53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mc:Choice>
    <mc:Fallback xmlns:p15="http://schemas.microsoft.com/office/powerpoint/2012/main" xmlns:asvg="http://schemas.microsoft.com/office/drawing/2016/SVG/main"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29000" autoRev="1" fill="hold" grpId="0" nodeType="withEffect">
                                      <p:stCondLst>
                                        <p:cond delay="0"/>
                                      </p:stCondLst>
                                      <p:childTnLst>
                                        <p:animMotion origin="layout" path="M 0.00963 -0.02199 L 0.00963 -0.02175 C 0.01107 -0.01712 0.01263 -0.01226 0.0138 -0.00717 C 0.01523 -0.00208 0.01406 -0.00023 0.01797 0.00209 C 0.02031 0.00325 0.02291 0.00325 0.02526 0.00394 C 0.0263 0.0044 0.02734 0.00487 0.02838 0.00579 C 0.02982 0.00672 0.03112 0.00834 0.03255 0.0095 C 0.03489 0.01088 0.03737 0.01181 0.03984 0.0132 C 0.04023 0.01065 0.04114 0.00811 0.04088 0.00579 C 0.04049 0.00209 0.03893 -0.00069 0.03776 -0.00347 C 0.03242 -0.01805 0.03659 -0.00393 0.03255 -0.01828 C 0.03502 -0.04027 0.03594 -0.03101 0.03255 -0.04606 C 0.02982 -0.02638 0.0332 -0.02962 0.02109 -0.03495 C 0.02005 -0.03564 0.01901 -0.03634 0.01797 -0.0368 C 0.01693 -0.03865 0.01614 -0.04097 0.01484 -0.04236 C 0.01172 -0.04652 0.01015 -0.04629 0.00651 -0.04791 C 0.00547 -0.04861 0.00443 -0.0493 0.00351 -0.04976 C 0.00416 -0.04745 0.0043 -0.04421 0.00547 -0.04236 C 0.00729 -0.04004 0.01172 -0.03865 0.01172 -0.03842 C 0.01276 -0.0368 0.01367 -0.03472 0.01484 -0.0331 C 0.01823 -0.02916 0.02161 -0.03402 0.01276 -0.02754 C 0.01159 -0.02129 0.01015 -0.02291 0.00963 -0.02199 Z " pathEditMode="relative" rAng="0" ptsTypes="AAAAAAAAAAAAAAAAAAAAAA">
                                          <p:cBhvr>
                                            <p:cTn id="6" dur="20000" fill="hold"/>
                                            <p:tgtEl>
                                              <p:spTgt spid="8"/>
                                            </p:tgtEl>
                                            <p:attrNameLst>
                                              <p:attrName>ppt_x</p:attrName>
                                              <p:attrName>ppt_y</p:attrName>
                                            </p:attrNameLst>
                                          </p:cBhvr>
                                          <p:rCtr x="1250" y="370"/>
                                        </p:animMotion>
                                      </p:childTnLst>
                                    </p:cTn>
                                  </p:par>
                                  <p:par>
                                    <p:cTn id="7" presetID="0" presetClass="path" presetSubtype="0" repeatCount="indefinite" accel="29000" autoRev="1" fill="hold" grpId="0" nodeType="withEffect">
                                      <p:stCondLst>
                                        <p:cond delay="0"/>
                                      </p:stCondLst>
                                      <p:childTnLst>
                                        <p:animMotion origin="layout" path="M -0.00013 -0.0074 L -0.00039 -0.00694 C -0.00325 -0.00555 -0.00612 -0.00416 -0.00937 -0.00347 C -0.0125 -0.00231 -0.01302 -0.00532 -0.01497 0.0007 C -0.01627 0.0044 -0.01666 0.0095 -0.01809 0.01274 C -0.01888 0.01505 -0.0194 0.01667 -0.01953 0.01528 C -0.02109 0.02037 -0.02226 0.02223 -0.0233 0.02431 C -0.0246 0.02801 -0.02578 0.03102 -0.02721 0.03588 C -0.02591 0.03727 -0.02474 0.03959 -0.02343 0.03959 C -0.02122 0.03936 -0.0194 0.03797 -0.01757 0.03588 C -0.00768 0.03125 -0.01705 0.03473 -0.0082 0.03149 C 0.00313 0.04144 -0.00065 0.03982 0.00678 0.03843 C -0.00156 0.02825 -0.00221 0.03565 0.00417 0.01575 C 0.00508 0.01459 0.00599 0.01204 0.00586 0.01135 C 0.00691 0.00996 0.00873 0.00903 0.00951 0.00741 C 0.0129 0.00209 0.0129 -4.44444E-6 0.01472 -0.00625 C 0.0155 -0.00856 0.01615 -0.00995 0.01641 -0.01018 C 0.01485 -0.00972 0.01368 -0.01064 0.01211 -0.01018 C 0.01016 -0.00625 0.00886 0.00116 0.00873 -4.44444E-6 C 0.00704 0.00232 0.0056 0.00348 0.00482 0.00487 C 0.00144 0.00973 0.0043 0.01528 0.00196 -4.44444E-6 C -0.00104 -0.00416 0.00105 -0.00694 -0.00013 -0.0074 Z " pathEditMode="relative" rAng="6300000" ptsTypes="AAAAAAAAAAAAAAAAAAAAAA">
                                          <p:cBhvr>
                                            <p:cTn id="8" dur="20000" fill="hold"/>
                                            <p:tgtEl>
                                              <p:spTgt spid="4"/>
                                            </p:tgtEl>
                                            <p:attrNameLst>
                                              <p:attrName>ppt_x</p:attrName>
                                              <p:attrName>ppt_y</p:attrName>
                                            </p:attrNameLst>
                                          </p:cBhvr>
                                          <p:rCtr x="-53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mc:Fallback>
  </mc:AlternateContent>
  <p:extLst>
    <p:ext uri="{DCECCB84-F9BA-43D5-87BE-67443E8EF086}">
      <p15:sldGuideLst xmlns:p15="http://schemas.microsoft.com/office/powerpoint/2012/main">
        <p15:guide id="1" orient="horz" pos="453" userDrawn="1">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12193200" cy="6858000"/>
          </a:xfrm>
          <a:prstGeom prst="rect">
            <a:avLst/>
          </a:prstGeom>
          <a:solidFill>
            <a:srgbClr val="FAA1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sp>
        <p:nvSpPr>
          <p:cNvPr id="4" name="Freeform 6">
            <a:extLst>
              <a:ext uri="{FF2B5EF4-FFF2-40B4-BE49-F238E27FC236}">
                <a16:creationId xmlns:a16="http://schemas.microsoft.com/office/drawing/2014/main" id="{2DBDAC48-E9E3-50DC-4F61-AE86EB78F7A4}"/>
              </a:ext>
            </a:extLst>
          </p:cNvPr>
          <p:cNvSpPr>
            <a:spLocks/>
          </p:cNvSpPr>
          <p:nvPr userDrawn="1"/>
        </p:nvSpPr>
        <p:spPr bwMode="auto">
          <a:xfrm rot="900000">
            <a:off x="-7639521" y="-1308734"/>
            <a:ext cx="18698803" cy="10685028"/>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solidFill>
            <a:srgbClr val="FF4D0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25">
            <a:extLst>
              <a:ext uri="{FF2B5EF4-FFF2-40B4-BE49-F238E27FC236}">
                <a16:creationId xmlns:a16="http://schemas.microsoft.com/office/drawing/2014/main" id="{BCFED06E-BBB3-0C17-552D-DFF9887E09D2}"/>
              </a:ext>
            </a:extLst>
          </p:cNvPr>
          <p:cNvSpPr>
            <a:spLocks/>
          </p:cNvSpPr>
          <p:nvPr userDrawn="1"/>
        </p:nvSpPr>
        <p:spPr bwMode="auto">
          <a:xfrm rot="20700000">
            <a:off x="5609555" y="-3994913"/>
            <a:ext cx="16183528" cy="10164263"/>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solidFill>
            <a:srgbClr val="FF4D0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 name="Dynamic legal" descr="{&quot;templafy&quot;:{&quot;id&quot;:&quot;37cb9f88-dfe4-4ed6-8408-4ca0af05ec81&quot;}}">
            <a:extLst>
              <a:ext uri="{FF2B5EF4-FFF2-40B4-BE49-F238E27FC236}">
                <a16:creationId xmlns:a16="http://schemas.microsoft.com/office/drawing/2014/main" id="{353DF039-3B1A-C190-4EA6-6ABD3A4641A3}"/>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6" name="Dynmic Internal use only" descr="{&quot;templafy&quot;:{&quot;id&quot;:&quot;6abb6ae4-63eb-4403-895d-02c29314cc2e&quot;}}" hidden="1" title="Form.Cigna_Confidentiality.Cigna_healthcareConfidentiality">
            <a:extLst>
              <a:ext uri="{FF2B5EF4-FFF2-40B4-BE49-F238E27FC236}">
                <a16:creationId xmlns:a16="http://schemas.microsoft.com/office/drawing/2014/main" id="{FB723643-3702-E3C5-80BE-703B4C10DD99}"/>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3" name="Logo">
            <a:extLst>
              <a:ext uri="{FF2B5EF4-FFF2-40B4-BE49-F238E27FC236}">
                <a16:creationId xmlns:a16="http://schemas.microsoft.com/office/drawing/2014/main" id="{861EB034-F143-7E3F-9946-80073EC41E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2" name="Title 1"/>
          <p:cNvSpPr>
            <a:spLocks noGrp="1"/>
          </p:cNvSpPr>
          <p:nvPr>
            <p:ph type="ctrTitle" hasCustomPrompt="1"/>
          </p:nvPr>
        </p:nvSpPr>
        <p:spPr bwMode="white">
          <a:xfrm>
            <a:off x="360000" y="720000"/>
            <a:ext cx="5648400" cy="5180400"/>
          </a:xfrm>
        </p:spPr>
        <p:txBody>
          <a:bodyPr lIns="0" tIns="0" rIns="0" bIns="0" anchor="ctr" anchorCtr="0"/>
          <a:lstStyle>
            <a:lvl1pPr algn="l">
              <a:lnSpc>
                <a:spcPct val="90000"/>
              </a:lnSpc>
              <a:defRPr sz="5400" cap="none" baseline="0">
                <a:solidFill>
                  <a:schemeClr val="tx1"/>
                </a:solidFill>
              </a:defRPr>
            </a:lvl1pPr>
          </a:lstStyle>
          <a:p>
            <a:r>
              <a:rPr lang="en-US" noProof="0" dirty="0"/>
              <a:t>Click to add Breaker title</a:t>
            </a:r>
            <a:endParaRPr lang="en-US" dirty="0"/>
          </a:p>
        </p:txBody>
      </p:sp>
      <p:sp>
        <p:nvSpPr>
          <p:cNvPr id="10" name="Date Placeholder 9">
            <a:extLst>
              <a:ext uri="{FF2B5EF4-FFF2-40B4-BE49-F238E27FC236}">
                <a16:creationId xmlns:a16="http://schemas.microsoft.com/office/drawing/2014/main" id="{AAE330CD-3227-EFB6-6972-7D717F23E1F7}"/>
              </a:ext>
            </a:extLst>
          </p:cNvPr>
          <p:cNvSpPr>
            <a:spLocks noGrp="1"/>
          </p:cNvSpPr>
          <p:nvPr>
            <p:ph type="dt" sz="half" idx="10"/>
          </p:nvPr>
        </p:nvSpPr>
        <p:spPr/>
        <p:txBody>
          <a:bodyPr/>
          <a:lstStyle>
            <a:lvl1pPr>
              <a:defRPr>
                <a:solidFill>
                  <a:schemeClr val="tx1"/>
                </a:solidFill>
              </a:defRPr>
            </a:lvl1pPr>
          </a:lstStyle>
          <a:p>
            <a:fld id="{131EB155-2081-4A92-AB42-08175EA8D534}" type="datetime4">
              <a:rPr lang="en-US" smtClean="0"/>
              <a:t>June 13, 2024</a:t>
            </a:fld>
            <a:endParaRPr lang="en-US" dirty="0"/>
          </a:p>
        </p:txBody>
      </p:sp>
      <p:sp>
        <p:nvSpPr>
          <p:cNvPr id="11" name="Footer Placeholder 10">
            <a:extLst>
              <a:ext uri="{FF2B5EF4-FFF2-40B4-BE49-F238E27FC236}">
                <a16:creationId xmlns:a16="http://schemas.microsoft.com/office/drawing/2014/main" id="{2A4D4CDC-41FD-AA36-8291-2C18935746E7}"/>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12" name="Slide Number Placeholder 11">
            <a:extLst>
              <a:ext uri="{FF2B5EF4-FFF2-40B4-BE49-F238E27FC236}">
                <a16:creationId xmlns:a16="http://schemas.microsoft.com/office/drawing/2014/main" id="{C40BBCB3-ED81-899F-FD24-50EA86B4A2FB}"/>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9521233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29000" autoRev="1" fill="hold" grpId="0" nodeType="withEffect" p14:presetBounceEnd="24000">
                                      <p:stCondLst>
                                        <p:cond delay="0"/>
                                      </p:stCondLst>
                                      <p:childTnLst>
                                        <p:animMotion origin="layout" path="M 0.00963 -0.02199 L 0.00963 -0.02175 C 0.01107 -0.01712 0.01263 -0.01226 0.0138 -0.00717 C 0.01523 -0.00208 0.01406 -0.00023 0.01797 0.00209 C 0.02031 0.00325 0.02291 0.00325 0.02526 0.00394 C 0.0263 0.0044 0.02734 0.00487 0.02838 0.00579 C 0.02982 0.00672 0.03112 0.00834 0.03255 0.0095 C 0.03489 0.01088 0.03737 0.01181 0.03984 0.0132 C 0.04023 0.01065 0.04114 0.00811 0.04088 0.00579 C 0.04049 0.00209 0.03893 -0.00069 0.03776 -0.00347 C 0.03242 -0.01805 0.03659 -0.00393 0.03255 -0.01828 C 0.03502 -0.04027 0.03594 -0.03101 0.03255 -0.04606 C 0.02982 -0.02638 0.0332 -0.02962 0.02109 -0.03495 C 0.02005 -0.03564 0.01901 -0.03634 0.01797 -0.0368 C 0.01693 -0.03865 0.01614 -0.04097 0.01484 -0.04236 C 0.01172 -0.04652 0.01015 -0.04629 0.00651 -0.04791 C 0.00547 -0.04861 0.00443 -0.0493 0.00351 -0.04976 C 0.00416 -0.04745 0.0043 -0.04421 0.00547 -0.04236 C 0.00729 -0.04004 0.01172 -0.03865 0.01172 -0.03842 C 0.01276 -0.0368 0.01367 -0.03472 0.01484 -0.0331 C 0.01823 -0.02916 0.02161 -0.03402 0.01276 -0.02754 C 0.01159 -0.02129 0.01015 -0.02291 0.00963 -0.02199 Z " pathEditMode="relative" rAng="0" ptsTypes="AAAAAAAAAAAAAAAAAAAAAA" p14:bounceEnd="24000">
                                          <p:cBhvr>
                                            <p:cTn id="6" dur="20000" fill="hold"/>
                                            <p:tgtEl>
                                              <p:spTgt spid="8"/>
                                            </p:tgtEl>
                                            <p:attrNameLst>
                                              <p:attrName>ppt_x</p:attrName>
                                              <p:attrName>ppt_y</p:attrName>
                                            </p:attrNameLst>
                                          </p:cBhvr>
                                          <p:rCtr x="1250" y="370"/>
                                        </p:animMotion>
                                      </p:childTnLst>
                                    </p:cTn>
                                  </p:par>
                                  <p:par>
                                    <p:cTn id="7" presetID="0" presetClass="path" presetSubtype="0" repeatCount="indefinite" accel="29000" autoRev="1" fill="hold" grpId="0" nodeType="withEffect" p14:presetBounceEnd="24000">
                                      <p:stCondLst>
                                        <p:cond delay="0"/>
                                      </p:stCondLst>
                                      <p:childTnLst>
                                        <p:animMotion origin="layout" path="M -0.00013 -0.0074 L -0.00039 -0.00694 C -0.00325 -0.00555 -0.00612 -0.00416 -0.00937 -0.00347 C -0.0125 -0.00231 -0.01302 -0.00532 -0.01497 0.0007 C -0.01627 0.0044 -0.01666 0.0095 -0.01809 0.01274 C -0.01888 0.01505 -0.0194 0.01667 -0.01953 0.01528 C -0.02109 0.02037 -0.02226 0.02223 -0.0233 0.02431 C -0.0246 0.02801 -0.02578 0.03102 -0.02721 0.03588 C -0.02591 0.03727 -0.02474 0.03959 -0.02343 0.03959 C -0.02122 0.03936 -0.0194 0.03797 -0.01757 0.03588 C -0.00768 0.03125 -0.01705 0.03473 -0.0082 0.03149 C 0.00313 0.04144 -0.00065 0.03982 0.00678 0.03843 C -0.00156 0.02825 -0.00221 0.03565 0.00417 0.01575 C 0.00508 0.01459 0.00599 0.01204 0.00586 0.01135 C 0.00691 0.00996 0.00873 0.00903 0.00951 0.00741 C 0.0129 0.00209 0.0129 -4.44444E-6 0.01472 -0.00625 C 0.0155 -0.00856 0.01615 -0.00995 0.01641 -0.01018 C 0.01485 -0.00972 0.01368 -0.01064 0.01211 -0.01018 C 0.01016 -0.00625 0.00886 0.00116 0.00873 -4.44444E-6 C 0.00704 0.00232 0.0056 0.00348 0.00482 0.00487 C 0.00144 0.00973 0.0043 0.01528 0.00196 -4.44444E-6 C -0.00104 -0.00416 0.00105 -0.00694 -0.00013 -0.0074 Z " pathEditMode="relative" rAng="6300000" ptsTypes="AAAAAAAAAAAAAAAAAAAAAA" p14:bounceEnd="24000">
                                          <p:cBhvr>
                                            <p:cTn id="8" dur="20000" fill="hold"/>
                                            <p:tgtEl>
                                              <p:spTgt spid="4"/>
                                            </p:tgtEl>
                                            <p:attrNameLst>
                                              <p:attrName>ppt_x</p:attrName>
                                              <p:attrName>ppt_y</p:attrName>
                                            </p:attrNameLst>
                                          </p:cBhvr>
                                          <p:rCtr x="-53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mc:Choice>
    <mc:Fallback xmlns:p15="http://schemas.microsoft.com/office/powerpoint/2012/main" xmlns:asvg="http://schemas.microsoft.com/office/drawing/2016/SVG/main"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29000" autoRev="1" fill="hold" grpId="0" nodeType="withEffect">
                                      <p:stCondLst>
                                        <p:cond delay="0"/>
                                      </p:stCondLst>
                                      <p:childTnLst>
                                        <p:animMotion origin="layout" path="M 0.00963 -0.02199 L 0.00963 -0.02175 C 0.01107 -0.01712 0.01263 -0.01226 0.0138 -0.00717 C 0.01523 -0.00208 0.01406 -0.00023 0.01797 0.00209 C 0.02031 0.00325 0.02291 0.00325 0.02526 0.00394 C 0.0263 0.0044 0.02734 0.00487 0.02838 0.00579 C 0.02982 0.00672 0.03112 0.00834 0.03255 0.0095 C 0.03489 0.01088 0.03737 0.01181 0.03984 0.0132 C 0.04023 0.01065 0.04114 0.00811 0.04088 0.00579 C 0.04049 0.00209 0.03893 -0.00069 0.03776 -0.00347 C 0.03242 -0.01805 0.03659 -0.00393 0.03255 -0.01828 C 0.03502 -0.04027 0.03594 -0.03101 0.03255 -0.04606 C 0.02982 -0.02638 0.0332 -0.02962 0.02109 -0.03495 C 0.02005 -0.03564 0.01901 -0.03634 0.01797 -0.0368 C 0.01693 -0.03865 0.01614 -0.04097 0.01484 -0.04236 C 0.01172 -0.04652 0.01015 -0.04629 0.00651 -0.04791 C 0.00547 -0.04861 0.00443 -0.0493 0.00351 -0.04976 C 0.00416 -0.04745 0.0043 -0.04421 0.00547 -0.04236 C 0.00729 -0.04004 0.01172 -0.03865 0.01172 -0.03842 C 0.01276 -0.0368 0.01367 -0.03472 0.01484 -0.0331 C 0.01823 -0.02916 0.02161 -0.03402 0.01276 -0.02754 C 0.01159 -0.02129 0.01015 -0.02291 0.00963 -0.02199 Z " pathEditMode="relative" rAng="0" ptsTypes="AAAAAAAAAAAAAAAAAAAAAA">
                                          <p:cBhvr>
                                            <p:cTn id="6" dur="20000" fill="hold"/>
                                            <p:tgtEl>
                                              <p:spTgt spid="8"/>
                                            </p:tgtEl>
                                            <p:attrNameLst>
                                              <p:attrName>ppt_x</p:attrName>
                                              <p:attrName>ppt_y</p:attrName>
                                            </p:attrNameLst>
                                          </p:cBhvr>
                                          <p:rCtr x="1250" y="370"/>
                                        </p:animMotion>
                                      </p:childTnLst>
                                    </p:cTn>
                                  </p:par>
                                  <p:par>
                                    <p:cTn id="7" presetID="0" presetClass="path" presetSubtype="0" repeatCount="indefinite" accel="29000" autoRev="1" fill="hold" grpId="0" nodeType="withEffect">
                                      <p:stCondLst>
                                        <p:cond delay="0"/>
                                      </p:stCondLst>
                                      <p:childTnLst>
                                        <p:animMotion origin="layout" path="M -0.00013 -0.0074 L -0.00039 -0.00694 C -0.00325 -0.00555 -0.00612 -0.00416 -0.00937 -0.00347 C -0.0125 -0.00231 -0.01302 -0.00532 -0.01497 0.0007 C -0.01627 0.0044 -0.01666 0.0095 -0.01809 0.01274 C -0.01888 0.01505 -0.0194 0.01667 -0.01953 0.01528 C -0.02109 0.02037 -0.02226 0.02223 -0.0233 0.02431 C -0.0246 0.02801 -0.02578 0.03102 -0.02721 0.03588 C -0.02591 0.03727 -0.02474 0.03959 -0.02343 0.03959 C -0.02122 0.03936 -0.0194 0.03797 -0.01757 0.03588 C -0.00768 0.03125 -0.01705 0.03473 -0.0082 0.03149 C 0.00313 0.04144 -0.00065 0.03982 0.00678 0.03843 C -0.00156 0.02825 -0.00221 0.03565 0.00417 0.01575 C 0.00508 0.01459 0.00599 0.01204 0.00586 0.01135 C 0.00691 0.00996 0.00873 0.00903 0.00951 0.00741 C 0.0129 0.00209 0.0129 -4.44444E-6 0.01472 -0.00625 C 0.0155 -0.00856 0.01615 -0.00995 0.01641 -0.01018 C 0.01485 -0.00972 0.01368 -0.01064 0.01211 -0.01018 C 0.01016 -0.00625 0.00886 0.00116 0.00873 -4.44444E-6 C 0.00704 0.00232 0.0056 0.00348 0.00482 0.00487 C 0.00144 0.00973 0.0043 0.01528 0.00196 -4.44444E-6 C -0.00104 -0.00416 0.00105 -0.00694 -0.00013 -0.0074 Z " pathEditMode="relative" rAng="6300000" ptsTypes="AAAAAAAAAAAAAAAAAAAAAA">
                                          <p:cBhvr>
                                            <p:cTn id="8" dur="20000" fill="hold"/>
                                            <p:tgtEl>
                                              <p:spTgt spid="4"/>
                                            </p:tgtEl>
                                            <p:attrNameLst>
                                              <p:attrName>ppt_x</p:attrName>
                                              <p:attrName>ppt_y</p:attrName>
                                            </p:attrNameLst>
                                          </p:cBhvr>
                                          <p:rCtr x="-53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mc:Fallback>
  </mc:AlternateContent>
  <p:extLst>
    <p:ext uri="{DCECCB84-F9BA-43D5-87BE-67443E8EF086}">
      <p15:sldGuideLst xmlns:p15="http://schemas.microsoft.com/office/powerpoint/2012/main">
        <p15:guide id="1" orient="horz" pos="453" userDrawn="1">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12193200" cy="68580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grpSp>
        <p:nvGrpSpPr>
          <p:cNvPr id="10" name="Group 9">
            <a:extLst>
              <a:ext uri="{FF2B5EF4-FFF2-40B4-BE49-F238E27FC236}">
                <a16:creationId xmlns:a16="http://schemas.microsoft.com/office/drawing/2014/main" id="{96B0153F-51B7-5FFA-CA1F-CA82240C778B}"/>
              </a:ext>
            </a:extLst>
          </p:cNvPr>
          <p:cNvGrpSpPr/>
          <p:nvPr userDrawn="1"/>
        </p:nvGrpSpPr>
        <p:grpSpPr>
          <a:xfrm>
            <a:off x="8073457" y="0"/>
            <a:ext cx="4118544" cy="6858000"/>
            <a:chOff x="8073457" y="0"/>
            <a:chExt cx="4118544" cy="6858000"/>
          </a:xfrm>
          <a:solidFill>
            <a:srgbClr val="0033FF"/>
          </a:solidFill>
        </p:grpSpPr>
        <p:sp>
          <p:nvSpPr>
            <p:cNvPr id="11" name="Freeform: Shape 10">
              <a:extLst>
                <a:ext uri="{FF2B5EF4-FFF2-40B4-BE49-F238E27FC236}">
                  <a16:creationId xmlns:a16="http://schemas.microsoft.com/office/drawing/2014/main" id="{56CCDB76-95D2-7F79-299A-F9D1F543C7AF}"/>
                </a:ext>
              </a:extLst>
            </p:cNvPr>
            <p:cNvSpPr>
              <a:spLocks/>
            </p:cNvSpPr>
            <p:nvPr/>
          </p:nvSpPr>
          <p:spPr bwMode="auto">
            <a:xfrm>
              <a:off x="11974024" y="2852234"/>
              <a:ext cx="217976" cy="482903"/>
            </a:xfrm>
            <a:custGeom>
              <a:avLst/>
              <a:gdLst>
                <a:gd name="connsiteX0" fmla="*/ 217976 w 217976"/>
                <a:gd name="connsiteY0" fmla="*/ 0 h 482903"/>
                <a:gd name="connsiteX1" fmla="*/ 217976 w 217976"/>
                <a:gd name="connsiteY1" fmla="*/ 482903 h 482903"/>
                <a:gd name="connsiteX2" fmla="*/ 195802 w 217976"/>
                <a:gd name="connsiteY2" fmla="*/ 458194 h 482903"/>
                <a:gd name="connsiteX3" fmla="*/ 0 w 217976"/>
                <a:gd name="connsiteY3" fmla="*/ 66430 h 482903"/>
                <a:gd name="connsiteX4" fmla="*/ 209032 w 217976"/>
                <a:gd name="connsiteY4" fmla="*/ 843 h 48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76" h="482903">
                  <a:moveTo>
                    <a:pt x="217976" y="0"/>
                  </a:moveTo>
                  <a:lnTo>
                    <a:pt x="217976" y="482903"/>
                  </a:lnTo>
                  <a:lnTo>
                    <a:pt x="195802" y="458194"/>
                  </a:lnTo>
                  <a:cubicBezTo>
                    <a:pt x="103193" y="342866"/>
                    <a:pt x="37044" y="209050"/>
                    <a:pt x="0" y="66430"/>
                  </a:cubicBezTo>
                  <a:cubicBezTo>
                    <a:pt x="67031" y="37378"/>
                    <a:pt x="137150" y="15369"/>
                    <a:pt x="209032" y="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2" name="Freeform 6">
              <a:extLst>
                <a:ext uri="{FF2B5EF4-FFF2-40B4-BE49-F238E27FC236}">
                  <a16:creationId xmlns:a16="http://schemas.microsoft.com/office/drawing/2014/main" id="{DABCB348-87AA-DF6A-F781-2F307E73E9A7}"/>
                </a:ext>
              </a:extLst>
            </p:cNvPr>
            <p:cNvSpPr>
              <a:spLocks/>
            </p:cNvSpPr>
            <p:nvPr/>
          </p:nvSpPr>
          <p:spPr bwMode="auto">
            <a:xfrm>
              <a:off x="9987651"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a:extLst>
                <a:ext uri="{FF2B5EF4-FFF2-40B4-BE49-F238E27FC236}">
                  <a16:creationId xmlns:a16="http://schemas.microsoft.com/office/drawing/2014/main" id="{058E9BCD-4588-8828-A945-4E86A8403205}"/>
                </a:ext>
              </a:extLst>
            </p:cNvPr>
            <p:cNvSpPr>
              <a:spLocks/>
            </p:cNvSpPr>
            <p:nvPr/>
          </p:nvSpPr>
          <p:spPr bwMode="auto">
            <a:xfrm>
              <a:off x="9687385"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a:extLst>
                <a:ext uri="{FF2B5EF4-FFF2-40B4-BE49-F238E27FC236}">
                  <a16:creationId xmlns:a16="http://schemas.microsoft.com/office/drawing/2014/main" id="{32E7BBC3-F14D-6277-CCAD-C24F09347874}"/>
                </a:ext>
              </a:extLst>
            </p:cNvPr>
            <p:cNvSpPr>
              <a:spLocks/>
            </p:cNvSpPr>
            <p:nvPr/>
          </p:nvSpPr>
          <p:spPr bwMode="auto">
            <a:xfrm>
              <a:off x="8714409"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a:extLst>
                <a:ext uri="{FF2B5EF4-FFF2-40B4-BE49-F238E27FC236}">
                  <a16:creationId xmlns:a16="http://schemas.microsoft.com/office/drawing/2014/main" id="{E728AF19-90EE-8328-E263-739F09EC6B16}"/>
                </a:ext>
              </a:extLst>
            </p:cNvPr>
            <p:cNvSpPr>
              <a:spLocks/>
            </p:cNvSpPr>
            <p:nvPr/>
          </p:nvSpPr>
          <p:spPr bwMode="auto">
            <a:xfrm>
              <a:off x="9543027"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Shape 15">
              <a:extLst>
                <a:ext uri="{FF2B5EF4-FFF2-40B4-BE49-F238E27FC236}">
                  <a16:creationId xmlns:a16="http://schemas.microsoft.com/office/drawing/2014/main" id="{0B0B7CDD-D1BD-1582-95F5-65C8B3319C51}"/>
                </a:ext>
              </a:extLst>
            </p:cNvPr>
            <p:cNvSpPr>
              <a:spLocks/>
            </p:cNvSpPr>
            <p:nvPr/>
          </p:nvSpPr>
          <p:spPr bwMode="auto">
            <a:xfrm>
              <a:off x="12071238" y="5898747"/>
              <a:ext cx="120762" cy="462955"/>
            </a:xfrm>
            <a:custGeom>
              <a:avLst/>
              <a:gdLst>
                <a:gd name="connsiteX0" fmla="*/ 120762 w 120762"/>
                <a:gd name="connsiteY0" fmla="*/ 0 h 462955"/>
                <a:gd name="connsiteX1" fmla="*/ 120762 w 120762"/>
                <a:gd name="connsiteY1" fmla="*/ 436723 h 462955"/>
                <a:gd name="connsiteX2" fmla="*/ 25972 w 120762"/>
                <a:gd name="connsiteY2" fmla="*/ 462955 h 462955"/>
                <a:gd name="connsiteX3" fmla="*/ 64789 w 120762"/>
                <a:gd name="connsiteY3" fmla="*/ 75607 h 462955"/>
              </a:gdLst>
              <a:ahLst/>
              <a:cxnLst>
                <a:cxn ang="0">
                  <a:pos x="connsiteX0" y="connsiteY0"/>
                </a:cxn>
                <a:cxn ang="0">
                  <a:pos x="connsiteX1" y="connsiteY1"/>
                </a:cxn>
                <a:cxn ang="0">
                  <a:pos x="connsiteX2" y="connsiteY2"/>
                </a:cxn>
                <a:cxn ang="0">
                  <a:pos x="connsiteX3" y="connsiteY3"/>
                </a:cxn>
              </a:cxnLst>
              <a:rect l="l" t="t" r="r" b="b"/>
              <a:pathLst>
                <a:path w="120762" h="462955">
                  <a:moveTo>
                    <a:pt x="120762" y="0"/>
                  </a:moveTo>
                  <a:lnTo>
                    <a:pt x="120762" y="436723"/>
                  </a:lnTo>
                  <a:lnTo>
                    <a:pt x="25972" y="462955"/>
                  </a:lnTo>
                  <a:cubicBezTo>
                    <a:pt x="-16373" y="339708"/>
                    <a:pt x="-9315" y="198854"/>
                    <a:pt x="64789" y="756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7" name="Freeform: Shape 16">
              <a:extLst>
                <a:ext uri="{FF2B5EF4-FFF2-40B4-BE49-F238E27FC236}">
                  <a16:creationId xmlns:a16="http://schemas.microsoft.com/office/drawing/2014/main" id="{0EE57DDC-DED5-4EE5-F88C-943973FE8825}"/>
                </a:ext>
              </a:extLst>
            </p:cNvPr>
            <p:cNvSpPr>
              <a:spLocks/>
            </p:cNvSpPr>
            <p:nvPr/>
          </p:nvSpPr>
          <p:spPr bwMode="auto">
            <a:xfrm>
              <a:off x="11618838" y="526731"/>
              <a:ext cx="573162" cy="948907"/>
            </a:xfrm>
            <a:custGeom>
              <a:avLst/>
              <a:gdLst>
                <a:gd name="connsiteX0" fmla="*/ 21176 w 573162"/>
                <a:gd name="connsiteY0" fmla="*/ 0 h 948907"/>
                <a:gd name="connsiteX1" fmla="*/ 496522 w 573162"/>
                <a:gd name="connsiteY1" fmla="*/ 188884 h 948907"/>
                <a:gd name="connsiteX2" fmla="*/ 573162 w 573162"/>
                <a:gd name="connsiteY2" fmla="*/ 269994 h 948907"/>
                <a:gd name="connsiteX3" fmla="*/ 573162 w 573162"/>
                <a:gd name="connsiteY3" fmla="*/ 948907 h 948907"/>
                <a:gd name="connsiteX4" fmla="*/ 431370 w 573162"/>
                <a:gd name="connsiteY4" fmla="*/ 893105 h 948907"/>
                <a:gd name="connsiteX5" fmla="*/ 162166 w 573162"/>
                <a:gd name="connsiteY5" fmla="*/ 664554 h 948907"/>
                <a:gd name="connsiteX6" fmla="*/ 21176 w 573162"/>
                <a:gd name="connsiteY6" fmla="*/ 0 h 94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162" h="948907">
                  <a:moveTo>
                    <a:pt x="21176" y="0"/>
                  </a:moveTo>
                  <a:cubicBezTo>
                    <a:pt x="193008" y="10549"/>
                    <a:pt x="360874" y="74499"/>
                    <a:pt x="496522" y="188884"/>
                  </a:cubicBezTo>
                  <a:lnTo>
                    <a:pt x="573162" y="269994"/>
                  </a:lnTo>
                  <a:lnTo>
                    <a:pt x="573162" y="948907"/>
                  </a:lnTo>
                  <a:lnTo>
                    <a:pt x="431370" y="893105"/>
                  </a:lnTo>
                  <a:cubicBezTo>
                    <a:pt x="328711" y="839483"/>
                    <a:pt x="236186" y="763007"/>
                    <a:pt x="162166" y="664554"/>
                  </a:cubicBezTo>
                  <a:cubicBezTo>
                    <a:pt x="14127" y="467649"/>
                    <a:pt x="-31695" y="225034"/>
                    <a:pt x="211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8" name="Freeform 15">
              <a:extLst>
                <a:ext uri="{FF2B5EF4-FFF2-40B4-BE49-F238E27FC236}">
                  <a16:creationId xmlns:a16="http://schemas.microsoft.com/office/drawing/2014/main" id="{B5C712EE-74F0-76A8-8912-D52C2DA9D1EF}"/>
                </a:ext>
              </a:extLst>
            </p:cNvPr>
            <p:cNvSpPr>
              <a:spLocks/>
            </p:cNvSpPr>
            <p:nvPr/>
          </p:nvSpPr>
          <p:spPr bwMode="auto">
            <a:xfrm>
              <a:off x="8393933"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6">
              <a:extLst>
                <a:ext uri="{FF2B5EF4-FFF2-40B4-BE49-F238E27FC236}">
                  <a16:creationId xmlns:a16="http://schemas.microsoft.com/office/drawing/2014/main" id="{A419EDC7-215C-BA21-4821-D162E198B7D6}"/>
                </a:ext>
              </a:extLst>
            </p:cNvPr>
            <p:cNvSpPr>
              <a:spLocks/>
            </p:cNvSpPr>
            <p:nvPr/>
          </p:nvSpPr>
          <p:spPr bwMode="auto">
            <a:xfrm>
              <a:off x="11136745" y="5778493"/>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7">
              <a:extLst>
                <a:ext uri="{FF2B5EF4-FFF2-40B4-BE49-F238E27FC236}">
                  <a16:creationId xmlns:a16="http://schemas.microsoft.com/office/drawing/2014/main" id="{E2108FCF-4C74-27F8-0639-D7799E5D7DDE}"/>
                </a:ext>
              </a:extLst>
            </p:cNvPr>
            <p:cNvSpPr>
              <a:spLocks/>
            </p:cNvSpPr>
            <p:nvPr/>
          </p:nvSpPr>
          <p:spPr bwMode="auto">
            <a:xfrm>
              <a:off x="10455373"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Shape 20">
              <a:extLst>
                <a:ext uri="{FF2B5EF4-FFF2-40B4-BE49-F238E27FC236}">
                  <a16:creationId xmlns:a16="http://schemas.microsoft.com/office/drawing/2014/main" id="{5ACAFCF3-1E52-1093-0307-86425C4873E8}"/>
                </a:ext>
              </a:extLst>
            </p:cNvPr>
            <p:cNvSpPr>
              <a:spLocks/>
            </p:cNvSpPr>
            <p:nvPr/>
          </p:nvSpPr>
          <p:spPr bwMode="auto">
            <a:xfrm>
              <a:off x="11336229" y="6558227"/>
              <a:ext cx="513340" cy="299773"/>
            </a:xfrm>
            <a:custGeom>
              <a:avLst/>
              <a:gdLst>
                <a:gd name="connsiteX0" fmla="*/ 447209 w 513340"/>
                <a:gd name="connsiteY0" fmla="*/ 449 h 299773"/>
                <a:gd name="connsiteX1" fmla="*/ 503469 w 513340"/>
                <a:gd name="connsiteY1" fmla="*/ 42849 h 299773"/>
                <a:gd name="connsiteX2" fmla="*/ 505666 w 513340"/>
                <a:gd name="connsiteY2" fmla="*/ 264566 h 299773"/>
                <a:gd name="connsiteX3" fmla="*/ 496268 w 513340"/>
                <a:gd name="connsiteY3" fmla="*/ 299773 h 299773"/>
                <a:gd name="connsiteX4" fmla="*/ 0 w 513340"/>
                <a:gd name="connsiteY4" fmla="*/ 299773 h 299773"/>
                <a:gd name="connsiteX5" fmla="*/ 74490 w 513340"/>
                <a:gd name="connsiteY5" fmla="*/ 180649 h 299773"/>
                <a:gd name="connsiteX6" fmla="*/ 447209 w 513340"/>
                <a:gd name="connsiteY6" fmla="*/ 449 h 29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340" h="299773">
                  <a:moveTo>
                    <a:pt x="447209" y="449"/>
                  </a:moveTo>
                  <a:cubicBezTo>
                    <a:pt x="475339" y="-3085"/>
                    <a:pt x="499952" y="14582"/>
                    <a:pt x="503469" y="42849"/>
                  </a:cubicBezTo>
                  <a:cubicBezTo>
                    <a:pt x="515775" y="125883"/>
                    <a:pt x="516654" y="198316"/>
                    <a:pt x="505666" y="264566"/>
                  </a:cubicBezTo>
                  <a:lnTo>
                    <a:pt x="496268" y="299773"/>
                  </a:lnTo>
                  <a:lnTo>
                    <a:pt x="0" y="299773"/>
                  </a:lnTo>
                  <a:lnTo>
                    <a:pt x="74490" y="180649"/>
                  </a:lnTo>
                  <a:cubicBezTo>
                    <a:pt x="179976" y="56982"/>
                    <a:pt x="303044" y="11049"/>
                    <a:pt x="4472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22" name="Freeform 22">
              <a:extLst>
                <a:ext uri="{FF2B5EF4-FFF2-40B4-BE49-F238E27FC236}">
                  <a16:creationId xmlns:a16="http://schemas.microsoft.com/office/drawing/2014/main" id="{CC03080C-DBA0-57C4-6F13-104B7E6014F9}"/>
                </a:ext>
              </a:extLst>
            </p:cNvPr>
            <p:cNvSpPr>
              <a:spLocks/>
            </p:cNvSpPr>
            <p:nvPr/>
          </p:nvSpPr>
          <p:spPr bwMode="auto">
            <a:xfrm>
              <a:off x="9401555"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5">
              <a:extLst>
                <a:ext uri="{FF2B5EF4-FFF2-40B4-BE49-F238E27FC236}">
                  <a16:creationId xmlns:a16="http://schemas.microsoft.com/office/drawing/2014/main" id="{FAE87726-C79E-DAD3-76FD-2F2F60BC7CCD}"/>
                </a:ext>
              </a:extLst>
            </p:cNvPr>
            <p:cNvSpPr>
              <a:spLocks/>
            </p:cNvSpPr>
            <p:nvPr/>
          </p:nvSpPr>
          <p:spPr bwMode="auto">
            <a:xfrm>
              <a:off x="10585295"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6">
              <a:extLst>
                <a:ext uri="{FF2B5EF4-FFF2-40B4-BE49-F238E27FC236}">
                  <a16:creationId xmlns:a16="http://schemas.microsoft.com/office/drawing/2014/main" id="{B9CFDB37-3EDD-5023-1198-354C5F793FC8}"/>
                </a:ext>
              </a:extLst>
            </p:cNvPr>
            <p:cNvSpPr>
              <a:spLocks/>
            </p:cNvSpPr>
            <p:nvPr/>
          </p:nvSpPr>
          <p:spPr bwMode="auto">
            <a:xfrm>
              <a:off x="9976102"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7">
              <a:extLst>
                <a:ext uri="{FF2B5EF4-FFF2-40B4-BE49-F238E27FC236}">
                  <a16:creationId xmlns:a16="http://schemas.microsoft.com/office/drawing/2014/main" id="{A1F3CF1D-DFFD-7C63-73E8-4BFA94109791}"/>
                </a:ext>
              </a:extLst>
            </p:cNvPr>
            <p:cNvSpPr>
              <a:spLocks/>
            </p:cNvSpPr>
            <p:nvPr/>
          </p:nvSpPr>
          <p:spPr bwMode="auto">
            <a:xfrm>
              <a:off x="11136745" y="1436190"/>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9">
              <a:extLst>
                <a:ext uri="{FF2B5EF4-FFF2-40B4-BE49-F238E27FC236}">
                  <a16:creationId xmlns:a16="http://schemas.microsoft.com/office/drawing/2014/main" id="{0BE5861B-1B20-FD8F-5B05-88A65350C3FC}"/>
                </a:ext>
              </a:extLst>
            </p:cNvPr>
            <p:cNvSpPr>
              <a:spLocks/>
            </p:cNvSpPr>
            <p:nvPr/>
          </p:nvSpPr>
          <p:spPr bwMode="auto">
            <a:xfrm>
              <a:off x="9664288"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Shape 26">
              <a:extLst>
                <a:ext uri="{FF2B5EF4-FFF2-40B4-BE49-F238E27FC236}">
                  <a16:creationId xmlns:a16="http://schemas.microsoft.com/office/drawing/2014/main" id="{D7F14CCE-E106-D19B-11D1-4F7A14895405}"/>
                </a:ext>
              </a:extLst>
            </p:cNvPr>
            <p:cNvSpPr>
              <a:spLocks/>
            </p:cNvSpPr>
            <p:nvPr/>
          </p:nvSpPr>
          <p:spPr bwMode="auto">
            <a:xfrm>
              <a:off x="12012196" y="6572978"/>
              <a:ext cx="179805" cy="285022"/>
            </a:xfrm>
            <a:custGeom>
              <a:avLst/>
              <a:gdLst>
                <a:gd name="connsiteX0" fmla="*/ 179805 w 179805"/>
                <a:gd name="connsiteY0" fmla="*/ 0 h 285022"/>
                <a:gd name="connsiteX1" fmla="*/ 179805 w 179805"/>
                <a:gd name="connsiteY1" fmla="*/ 285022 h 285022"/>
                <a:gd name="connsiteX2" fmla="*/ 0 w 179805"/>
                <a:gd name="connsiteY2" fmla="*/ 285022 h 285022"/>
                <a:gd name="connsiteX3" fmla="*/ 67533 w 179805"/>
                <a:gd name="connsiteY3" fmla="*/ 130559 h 285022"/>
                <a:gd name="connsiteX4" fmla="*/ 143082 w 179805"/>
                <a:gd name="connsiteY4" fmla="*/ 31411 h 28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5" h="285022">
                  <a:moveTo>
                    <a:pt x="179805" y="0"/>
                  </a:moveTo>
                  <a:lnTo>
                    <a:pt x="179805" y="285022"/>
                  </a:lnTo>
                  <a:lnTo>
                    <a:pt x="0" y="285022"/>
                  </a:lnTo>
                  <a:lnTo>
                    <a:pt x="67533" y="130559"/>
                  </a:lnTo>
                  <a:cubicBezTo>
                    <a:pt x="86958" y="97013"/>
                    <a:pt x="112785" y="63247"/>
                    <a:pt x="143082" y="314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28" name="Freeform 36">
              <a:extLst>
                <a:ext uri="{FF2B5EF4-FFF2-40B4-BE49-F238E27FC236}">
                  <a16:creationId xmlns:a16="http://schemas.microsoft.com/office/drawing/2014/main" id="{A8F02F2D-563B-913C-804A-B485E3099633}"/>
                </a:ext>
              </a:extLst>
            </p:cNvPr>
            <p:cNvSpPr>
              <a:spLocks/>
            </p:cNvSpPr>
            <p:nvPr/>
          </p:nvSpPr>
          <p:spPr bwMode="auto">
            <a:xfrm>
              <a:off x="8968480"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37">
              <a:extLst>
                <a:ext uri="{FF2B5EF4-FFF2-40B4-BE49-F238E27FC236}">
                  <a16:creationId xmlns:a16="http://schemas.microsoft.com/office/drawing/2014/main" id="{F1880DEC-7D68-A9C3-4631-6C7DE7E6B498}"/>
                </a:ext>
              </a:extLst>
            </p:cNvPr>
            <p:cNvSpPr>
              <a:spLocks/>
            </p:cNvSpPr>
            <p:nvPr/>
          </p:nvSpPr>
          <p:spPr bwMode="auto">
            <a:xfrm>
              <a:off x="10908658"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38">
              <a:extLst>
                <a:ext uri="{FF2B5EF4-FFF2-40B4-BE49-F238E27FC236}">
                  <a16:creationId xmlns:a16="http://schemas.microsoft.com/office/drawing/2014/main" id="{1108FBC6-C922-E218-57C6-5D00C7B25057}"/>
                </a:ext>
              </a:extLst>
            </p:cNvPr>
            <p:cNvSpPr>
              <a:spLocks/>
            </p:cNvSpPr>
            <p:nvPr/>
          </p:nvSpPr>
          <p:spPr bwMode="auto">
            <a:xfrm>
              <a:off x="9254310"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Shape 30">
              <a:extLst>
                <a:ext uri="{FF2B5EF4-FFF2-40B4-BE49-F238E27FC236}">
                  <a16:creationId xmlns:a16="http://schemas.microsoft.com/office/drawing/2014/main" id="{84BD06DF-C072-0B33-5685-31AF73DD2232}"/>
                </a:ext>
              </a:extLst>
            </p:cNvPr>
            <p:cNvSpPr>
              <a:spLocks/>
            </p:cNvSpPr>
            <p:nvPr/>
          </p:nvSpPr>
          <p:spPr bwMode="auto">
            <a:xfrm>
              <a:off x="11502945" y="0"/>
              <a:ext cx="642569" cy="333538"/>
            </a:xfrm>
            <a:custGeom>
              <a:avLst/>
              <a:gdLst>
                <a:gd name="connsiteX0" fmla="*/ 0 w 642569"/>
                <a:gd name="connsiteY0" fmla="*/ 0 h 333538"/>
                <a:gd name="connsiteX1" fmla="*/ 626864 w 642569"/>
                <a:gd name="connsiteY1" fmla="*/ 0 h 333538"/>
                <a:gd name="connsiteX2" fmla="*/ 640881 w 642569"/>
                <a:gd name="connsiteY2" fmla="*/ 48961 h 333538"/>
                <a:gd name="connsiteX3" fmla="*/ 560636 w 642569"/>
                <a:gd name="connsiteY3" fmla="*/ 311547 h 333538"/>
                <a:gd name="connsiteX4" fmla="*/ 504200 w 642569"/>
                <a:gd name="connsiteY4" fmla="*/ 332659 h 333538"/>
                <a:gd name="connsiteX5" fmla="*/ 17439 w 642569"/>
                <a:gd name="connsiteY5" fmla="*/ 54679 h 3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569" h="333538">
                  <a:moveTo>
                    <a:pt x="0" y="0"/>
                  </a:moveTo>
                  <a:lnTo>
                    <a:pt x="626864" y="0"/>
                  </a:lnTo>
                  <a:lnTo>
                    <a:pt x="640881" y="48961"/>
                  </a:lnTo>
                  <a:cubicBezTo>
                    <a:pt x="649699" y="139129"/>
                    <a:pt x="624127" y="228856"/>
                    <a:pt x="560636" y="311547"/>
                  </a:cubicBezTo>
                  <a:cubicBezTo>
                    <a:pt x="546527" y="329141"/>
                    <a:pt x="525363" y="336178"/>
                    <a:pt x="504200" y="332659"/>
                  </a:cubicBezTo>
                  <a:cubicBezTo>
                    <a:pt x="296092" y="293953"/>
                    <a:pt x="112675" y="265803"/>
                    <a:pt x="17439" y="546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32" name="Freeform: Shape 31">
              <a:extLst>
                <a:ext uri="{FF2B5EF4-FFF2-40B4-BE49-F238E27FC236}">
                  <a16:creationId xmlns:a16="http://schemas.microsoft.com/office/drawing/2014/main" id="{6098F057-2DE9-D7F7-C543-10D69960F728}"/>
                </a:ext>
              </a:extLst>
            </p:cNvPr>
            <p:cNvSpPr>
              <a:spLocks/>
            </p:cNvSpPr>
            <p:nvPr/>
          </p:nvSpPr>
          <p:spPr bwMode="auto">
            <a:xfrm>
              <a:off x="10784033"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33" name="Freeform 44">
              <a:extLst>
                <a:ext uri="{FF2B5EF4-FFF2-40B4-BE49-F238E27FC236}">
                  <a16:creationId xmlns:a16="http://schemas.microsoft.com/office/drawing/2014/main" id="{22243FA7-4941-4567-168F-6032C9400285}"/>
                </a:ext>
              </a:extLst>
            </p:cNvPr>
            <p:cNvSpPr>
              <a:spLocks/>
            </p:cNvSpPr>
            <p:nvPr/>
          </p:nvSpPr>
          <p:spPr bwMode="auto">
            <a:xfrm>
              <a:off x="8572937"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45">
              <a:extLst>
                <a:ext uri="{FF2B5EF4-FFF2-40B4-BE49-F238E27FC236}">
                  <a16:creationId xmlns:a16="http://schemas.microsoft.com/office/drawing/2014/main" id="{824061A3-A719-A441-669E-A2E108ABCA52}"/>
                </a:ext>
              </a:extLst>
            </p:cNvPr>
            <p:cNvSpPr>
              <a:spLocks/>
            </p:cNvSpPr>
            <p:nvPr/>
          </p:nvSpPr>
          <p:spPr bwMode="auto">
            <a:xfrm>
              <a:off x="8910736"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46">
              <a:extLst>
                <a:ext uri="{FF2B5EF4-FFF2-40B4-BE49-F238E27FC236}">
                  <a16:creationId xmlns:a16="http://schemas.microsoft.com/office/drawing/2014/main" id="{07521B81-D6C7-572F-ABDF-B48ED793FFFE}"/>
                </a:ext>
              </a:extLst>
            </p:cNvPr>
            <p:cNvSpPr>
              <a:spLocks/>
            </p:cNvSpPr>
            <p:nvPr/>
          </p:nvSpPr>
          <p:spPr bwMode="auto">
            <a:xfrm>
              <a:off x="8734619"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47">
              <a:extLst>
                <a:ext uri="{FF2B5EF4-FFF2-40B4-BE49-F238E27FC236}">
                  <a16:creationId xmlns:a16="http://schemas.microsoft.com/office/drawing/2014/main" id="{51DDA017-35BF-F6D1-B909-9586B3639F71}"/>
                </a:ext>
              </a:extLst>
            </p:cNvPr>
            <p:cNvSpPr>
              <a:spLocks/>
            </p:cNvSpPr>
            <p:nvPr/>
          </p:nvSpPr>
          <p:spPr bwMode="auto">
            <a:xfrm>
              <a:off x="10706556"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Shape 36">
              <a:extLst>
                <a:ext uri="{FF2B5EF4-FFF2-40B4-BE49-F238E27FC236}">
                  <a16:creationId xmlns:a16="http://schemas.microsoft.com/office/drawing/2014/main" id="{C9400801-2683-A4DB-EFA8-21B2826B7C7B}"/>
                </a:ext>
              </a:extLst>
            </p:cNvPr>
            <p:cNvSpPr>
              <a:spLocks/>
            </p:cNvSpPr>
            <p:nvPr/>
          </p:nvSpPr>
          <p:spPr bwMode="auto">
            <a:xfrm>
              <a:off x="9916287"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38" name="Freeform 49">
              <a:extLst>
                <a:ext uri="{FF2B5EF4-FFF2-40B4-BE49-F238E27FC236}">
                  <a16:creationId xmlns:a16="http://schemas.microsoft.com/office/drawing/2014/main" id="{AB5D3AA2-657C-852C-4A8F-99E9D435D163}"/>
                </a:ext>
              </a:extLst>
            </p:cNvPr>
            <p:cNvSpPr>
              <a:spLocks/>
            </p:cNvSpPr>
            <p:nvPr/>
          </p:nvSpPr>
          <p:spPr bwMode="auto">
            <a:xfrm>
              <a:off x="9312053"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Shape 38">
              <a:extLst>
                <a:ext uri="{FF2B5EF4-FFF2-40B4-BE49-F238E27FC236}">
                  <a16:creationId xmlns:a16="http://schemas.microsoft.com/office/drawing/2014/main" id="{01F3F0FA-2DC8-63A2-5B82-2835781EB1B4}"/>
                </a:ext>
              </a:extLst>
            </p:cNvPr>
            <p:cNvSpPr>
              <a:spLocks/>
            </p:cNvSpPr>
            <p:nvPr/>
          </p:nvSpPr>
          <p:spPr bwMode="auto">
            <a:xfrm>
              <a:off x="10881967"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40" name="Freeform 58">
              <a:extLst>
                <a:ext uri="{FF2B5EF4-FFF2-40B4-BE49-F238E27FC236}">
                  <a16:creationId xmlns:a16="http://schemas.microsoft.com/office/drawing/2014/main" id="{E3C3D9DC-5040-5446-53CF-3AC3A5B6A573}"/>
                </a:ext>
              </a:extLst>
            </p:cNvPr>
            <p:cNvSpPr>
              <a:spLocks/>
            </p:cNvSpPr>
            <p:nvPr/>
          </p:nvSpPr>
          <p:spPr bwMode="auto">
            <a:xfrm>
              <a:off x="8780814"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61">
              <a:extLst>
                <a:ext uri="{FF2B5EF4-FFF2-40B4-BE49-F238E27FC236}">
                  <a16:creationId xmlns:a16="http://schemas.microsoft.com/office/drawing/2014/main" id="{14690D8F-C57A-A8FA-FCCE-5107FDFFD5EB}"/>
                </a:ext>
              </a:extLst>
            </p:cNvPr>
            <p:cNvSpPr>
              <a:spLocks/>
            </p:cNvSpPr>
            <p:nvPr/>
          </p:nvSpPr>
          <p:spPr bwMode="auto">
            <a:xfrm>
              <a:off x="10036733"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62">
              <a:extLst>
                <a:ext uri="{FF2B5EF4-FFF2-40B4-BE49-F238E27FC236}">
                  <a16:creationId xmlns:a16="http://schemas.microsoft.com/office/drawing/2014/main" id="{1AE7CFF4-516E-CEAD-151B-D3E26F863E3B}"/>
                </a:ext>
              </a:extLst>
            </p:cNvPr>
            <p:cNvSpPr>
              <a:spLocks/>
            </p:cNvSpPr>
            <p:nvPr/>
          </p:nvSpPr>
          <p:spPr bwMode="auto">
            <a:xfrm>
              <a:off x="10772961"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63">
              <a:extLst>
                <a:ext uri="{FF2B5EF4-FFF2-40B4-BE49-F238E27FC236}">
                  <a16:creationId xmlns:a16="http://schemas.microsoft.com/office/drawing/2014/main" id="{6904504F-D8AD-BB0E-E8BD-544EAB79E023}"/>
                </a:ext>
              </a:extLst>
            </p:cNvPr>
            <p:cNvSpPr>
              <a:spLocks/>
            </p:cNvSpPr>
            <p:nvPr/>
          </p:nvSpPr>
          <p:spPr bwMode="auto">
            <a:xfrm>
              <a:off x="8073457" y="3428337"/>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Shape 43">
              <a:extLst>
                <a:ext uri="{FF2B5EF4-FFF2-40B4-BE49-F238E27FC236}">
                  <a16:creationId xmlns:a16="http://schemas.microsoft.com/office/drawing/2014/main" id="{6A2691E1-2D3F-F2B3-F075-848AF4CCE241}"/>
                </a:ext>
              </a:extLst>
            </p:cNvPr>
            <p:cNvSpPr>
              <a:spLocks/>
            </p:cNvSpPr>
            <p:nvPr/>
          </p:nvSpPr>
          <p:spPr bwMode="auto">
            <a:xfrm>
              <a:off x="11985398" y="1615194"/>
              <a:ext cx="206602" cy="811211"/>
            </a:xfrm>
            <a:custGeom>
              <a:avLst/>
              <a:gdLst>
                <a:gd name="connsiteX0" fmla="*/ 3359 w 206602"/>
                <a:gd name="connsiteY0" fmla="*/ 0 h 811211"/>
                <a:gd name="connsiteX1" fmla="*/ 199109 w 206602"/>
                <a:gd name="connsiteY1" fmla="*/ 140286 h 811211"/>
                <a:gd name="connsiteX2" fmla="*/ 206602 w 206602"/>
                <a:gd name="connsiteY2" fmla="*/ 143814 h 811211"/>
                <a:gd name="connsiteX3" fmla="*/ 206602 w 206602"/>
                <a:gd name="connsiteY3" fmla="*/ 811211 h 811211"/>
                <a:gd name="connsiteX4" fmla="*/ 148671 w 206602"/>
                <a:gd name="connsiteY4" fmla="*/ 736790 h 811211"/>
                <a:gd name="connsiteX5" fmla="*/ 3359 w 206602"/>
                <a:gd name="connsiteY5" fmla="*/ 0 h 81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02" h="811211">
                  <a:moveTo>
                    <a:pt x="3359" y="0"/>
                  </a:moveTo>
                  <a:cubicBezTo>
                    <a:pt x="68554" y="59809"/>
                    <a:pt x="134189" y="104225"/>
                    <a:pt x="199109" y="140286"/>
                  </a:cubicBezTo>
                  <a:lnTo>
                    <a:pt x="206602" y="143814"/>
                  </a:lnTo>
                  <a:lnTo>
                    <a:pt x="206602" y="811211"/>
                  </a:lnTo>
                  <a:lnTo>
                    <a:pt x="148671" y="736790"/>
                  </a:lnTo>
                  <a:cubicBezTo>
                    <a:pt x="23788" y="551799"/>
                    <a:pt x="-12058" y="310916"/>
                    <a:pt x="33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45" name="Freeform 65">
              <a:extLst>
                <a:ext uri="{FF2B5EF4-FFF2-40B4-BE49-F238E27FC236}">
                  <a16:creationId xmlns:a16="http://schemas.microsoft.com/office/drawing/2014/main" id="{617A7CFD-CC12-D585-D8A1-A334238198C1}"/>
                </a:ext>
              </a:extLst>
            </p:cNvPr>
            <p:cNvSpPr>
              <a:spLocks/>
            </p:cNvSpPr>
            <p:nvPr/>
          </p:nvSpPr>
          <p:spPr bwMode="auto">
            <a:xfrm>
              <a:off x="9805759"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Shape 45">
              <a:extLst>
                <a:ext uri="{FF2B5EF4-FFF2-40B4-BE49-F238E27FC236}">
                  <a16:creationId xmlns:a16="http://schemas.microsoft.com/office/drawing/2014/main" id="{76AFAA03-EEE2-F6A8-5BD9-E332F576CBF1}"/>
                </a:ext>
              </a:extLst>
            </p:cNvPr>
            <p:cNvSpPr>
              <a:spLocks/>
            </p:cNvSpPr>
            <p:nvPr/>
          </p:nvSpPr>
          <p:spPr bwMode="auto">
            <a:xfrm>
              <a:off x="11691081" y="5009197"/>
              <a:ext cx="500919" cy="650530"/>
            </a:xfrm>
            <a:custGeom>
              <a:avLst/>
              <a:gdLst>
                <a:gd name="connsiteX0" fmla="*/ 500919 w 500919"/>
                <a:gd name="connsiteY0" fmla="*/ 0 h 650530"/>
                <a:gd name="connsiteX1" fmla="*/ 500919 w 500919"/>
                <a:gd name="connsiteY1" fmla="*/ 600919 h 650530"/>
                <a:gd name="connsiteX2" fmla="*/ 373878 w 500919"/>
                <a:gd name="connsiteY2" fmla="*/ 638875 h 650530"/>
                <a:gd name="connsiteX3" fmla="*/ 0 w 500919"/>
                <a:gd name="connsiteY3" fmla="*/ 617271 h 650530"/>
                <a:gd name="connsiteX4" fmla="*/ 374320 w 500919"/>
                <a:gd name="connsiteY4" fmla="*/ 74074 h 650530"/>
                <a:gd name="connsiteX5" fmla="*/ 484122 w 500919"/>
                <a:gd name="connsiteY5" fmla="*/ 5293 h 65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919" h="650530">
                  <a:moveTo>
                    <a:pt x="500919" y="0"/>
                  </a:moveTo>
                  <a:lnTo>
                    <a:pt x="500919" y="600919"/>
                  </a:lnTo>
                  <a:lnTo>
                    <a:pt x="373878" y="638875"/>
                  </a:lnTo>
                  <a:cubicBezTo>
                    <a:pt x="261318" y="658716"/>
                    <a:pt x="134190" y="654307"/>
                    <a:pt x="0" y="617271"/>
                  </a:cubicBezTo>
                  <a:cubicBezTo>
                    <a:pt x="151847" y="409163"/>
                    <a:pt x="236598" y="179892"/>
                    <a:pt x="374320" y="74074"/>
                  </a:cubicBezTo>
                  <a:cubicBezTo>
                    <a:pt x="411399" y="44975"/>
                    <a:pt x="447815" y="22268"/>
                    <a:pt x="484122" y="5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47" name="Freeform 67">
              <a:extLst>
                <a:ext uri="{FF2B5EF4-FFF2-40B4-BE49-F238E27FC236}">
                  <a16:creationId xmlns:a16="http://schemas.microsoft.com/office/drawing/2014/main" id="{13C56906-CB98-3E40-9B41-1D10F35B4872}"/>
                </a:ext>
              </a:extLst>
            </p:cNvPr>
            <p:cNvSpPr>
              <a:spLocks/>
            </p:cNvSpPr>
            <p:nvPr/>
          </p:nvSpPr>
          <p:spPr bwMode="auto">
            <a:xfrm>
              <a:off x="10709443"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Shape 47">
              <a:extLst>
                <a:ext uri="{FF2B5EF4-FFF2-40B4-BE49-F238E27FC236}">
                  <a16:creationId xmlns:a16="http://schemas.microsoft.com/office/drawing/2014/main" id="{90F7AA1D-C64C-CBA1-7628-31134297F9BE}"/>
                </a:ext>
              </a:extLst>
            </p:cNvPr>
            <p:cNvSpPr>
              <a:spLocks/>
            </p:cNvSpPr>
            <p:nvPr/>
          </p:nvSpPr>
          <p:spPr bwMode="auto">
            <a:xfrm>
              <a:off x="11125196" y="3607911"/>
              <a:ext cx="1066804" cy="678144"/>
            </a:xfrm>
            <a:custGeom>
              <a:avLst/>
              <a:gdLst>
                <a:gd name="connsiteX0" fmla="*/ 797391 w 1066804"/>
                <a:gd name="connsiteY0" fmla="*/ 120 h 678144"/>
                <a:gd name="connsiteX1" fmla="*/ 1039335 w 1066804"/>
                <a:gd name="connsiteY1" fmla="*/ 51462 h 678144"/>
                <a:gd name="connsiteX2" fmla="*/ 1066804 w 1066804"/>
                <a:gd name="connsiteY2" fmla="*/ 66400 h 678144"/>
                <a:gd name="connsiteX3" fmla="*/ 1066804 w 1066804"/>
                <a:gd name="connsiteY3" fmla="*/ 560676 h 678144"/>
                <a:gd name="connsiteX4" fmla="*/ 1025426 w 1066804"/>
                <a:gd name="connsiteY4" fmla="*/ 587437 h 678144"/>
                <a:gd name="connsiteX5" fmla="*/ 770921 w 1066804"/>
                <a:gd name="connsiteY5" fmla="*/ 672267 h 678144"/>
                <a:gd name="connsiteX6" fmla="*/ 0 w 1066804"/>
                <a:gd name="connsiteY6" fmla="*/ 359448 h 678144"/>
                <a:gd name="connsiteX7" fmla="*/ 711078 w 1066804"/>
                <a:gd name="connsiteY7" fmla="*/ 4452 h 678144"/>
                <a:gd name="connsiteX8" fmla="*/ 797391 w 1066804"/>
                <a:gd name="connsiteY8" fmla="*/ 120 h 67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4" h="678144">
                  <a:moveTo>
                    <a:pt x="797391" y="120"/>
                  </a:moveTo>
                  <a:cubicBezTo>
                    <a:pt x="882742" y="1788"/>
                    <a:pt x="964751" y="20818"/>
                    <a:pt x="1039335" y="51462"/>
                  </a:cubicBezTo>
                  <a:lnTo>
                    <a:pt x="1066804" y="66400"/>
                  </a:lnTo>
                  <a:lnTo>
                    <a:pt x="1066804" y="560676"/>
                  </a:lnTo>
                  <a:lnTo>
                    <a:pt x="1025426" y="587437"/>
                  </a:lnTo>
                  <a:cubicBezTo>
                    <a:pt x="948635" y="630913"/>
                    <a:pt x="862006" y="661722"/>
                    <a:pt x="770921" y="672267"/>
                  </a:cubicBezTo>
                  <a:cubicBezTo>
                    <a:pt x="531548" y="703900"/>
                    <a:pt x="239373" y="609000"/>
                    <a:pt x="0" y="359448"/>
                  </a:cubicBezTo>
                  <a:cubicBezTo>
                    <a:pt x="256974" y="225885"/>
                    <a:pt x="429463" y="39600"/>
                    <a:pt x="711078" y="4452"/>
                  </a:cubicBezTo>
                  <a:cubicBezTo>
                    <a:pt x="740120" y="937"/>
                    <a:pt x="768941" y="-436"/>
                    <a:pt x="797391"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49" name="Freeform 70">
              <a:extLst>
                <a:ext uri="{FF2B5EF4-FFF2-40B4-BE49-F238E27FC236}">
                  <a16:creationId xmlns:a16="http://schemas.microsoft.com/office/drawing/2014/main" id="{20BAD8FA-019E-E62B-3B8B-F12D7969CBFB}"/>
                </a:ext>
              </a:extLst>
            </p:cNvPr>
            <p:cNvSpPr>
              <a:spLocks/>
            </p:cNvSpPr>
            <p:nvPr/>
          </p:nvSpPr>
          <p:spPr bwMode="auto">
            <a:xfrm>
              <a:off x="10051169"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71">
              <a:extLst>
                <a:ext uri="{FF2B5EF4-FFF2-40B4-BE49-F238E27FC236}">
                  <a16:creationId xmlns:a16="http://schemas.microsoft.com/office/drawing/2014/main" id="{F640350F-10A5-A988-26FC-FEC52C6F778F}"/>
                </a:ext>
              </a:extLst>
            </p:cNvPr>
            <p:cNvSpPr>
              <a:spLocks/>
            </p:cNvSpPr>
            <p:nvPr/>
          </p:nvSpPr>
          <p:spPr bwMode="auto">
            <a:xfrm>
              <a:off x="9063756"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 name="Dynamic legal" descr="{&quot;templafy&quot;:{&quot;id&quot;:&quot;60ff0c63-d201-4751-b795-cfdf2e729672&quot;}}">
            <a:extLst>
              <a:ext uri="{FF2B5EF4-FFF2-40B4-BE49-F238E27FC236}">
                <a16:creationId xmlns:a16="http://schemas.microsoft.com/office/drawing/2014/main" id="{04B08AE0-5747-6620-25C0-4D4CBDFFEB86}"/>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8" name="Dynmic Internal use only" descr="{&quot;templafy&quot;:{&quot;id&quot;:&quot;8647ffaa-8b49-4d6a-85f6-c2fca7fc6fcf&quot;}}" hidden="1" title="Form.Cigna_Confidentiality.Cigna_healthcareConfidentiality">
            <a:extLst>
              <a:ext uri="{FF2B5EF4-FFF2-40B4-BE49-F238E27FC236}">
                <a16:creationId xmlns:a16="http://schemas.microsoft.com/office/drawing/2014/main" id="{F95DCE30-9FF1-602A-5A57-920946575561}"/>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3" name="Logo">
            <a:extLst>
              <a:ext uri="{FF2B5EF4-FFF2-40B4-BE49-F238E27FC236}">
                <a16:creationId xmlns:a16="http://schemas.microsoft.com/office/drawing/2014/main" id="{861EB034-F143-7E3F-9946-80073EC41E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2" name="Title 1"/>
          <p:cNvSpPr>
            <a:spLocks noGrp="1"/>
          </p:cNvSpPr>
          <p:nvPr>
            <p:ph type="ctrTitle" hasCustomPrompt="1"/>
          </p:nvPr>
        </p:nvSpPr>
        <p:spPr bwMode="white">
          <a:xfrm>
            <a:off x="360000" y="720000"/>
            <a:ext cx="5648400" cy="5180400"/>
          </a:xfrm>
        </p:spPr>
        <p:txBody>
          <a:bodyPr lIns="0" tIns="0" rIns="0" bIns="0" anchor="ctr" anchorCtr="0"/>
          <a:lstStyle>
            <a:lvl1pPr algn="l">
              <a:lnSpc>
                <a:spcPct val="90000"/>
              </a:lnSpc>
              <a:defRPr sz="5400" cap="none" baseline="0">
                <a:solidFill>
                  <a:schemeClr val="tx1"/>
                </a:solidFill>
              </a:defRPr>
            </a:lvl1pPr>
          </a:lstStyle>
          <a:p>
            <a:r>
              <a:rPr lang="en-US" noProof="0" dirty="0"/>
              <a:t>Click to add Breaker title</a:t>
            </a:r>
            <a:endParaRPr lang="en-US" dirty="0"/>
          </a:p>
        </p:txBody>
      </p:sp>
      <p:sp>
        <p:nvSpPr>
          <p:cNvPr id="5" name="Date Placeholder 4">
            <a:extLst>
              <a:ext uri="{FF2B5EF4-FFF2-40B4-BE49-F238E27FC236}">
                <a16:creationId xmlns:a16="http://schemas.microsoft.com/office/drawing/2014/main" id="{6A59CCEE-2DD0-A9F2-0238-6B8569922EFA}"/>
              </a:ext>
            </a:extLst>
          </p:cNvPr>
          <p:cNvSpPr>
            <a:spLocks noGrp="1"/>
          </p:cNvSpPr>
          <p:nvPr>
            <p:ph type="dt" sz="half" idx="10"/>
          </p:nvPr>
        </p:nvSpPr>
        <p:spPr bwMode="white">
          <a:xfrm>
            <a:off x="9887592" y="6318000"/>
            <a:ext cx="1585607" cy="180000"/>
          </a:xfrm>
          <a:prstGeom prst="rect">
            <a:avLst/>
          </a:prstGeom>
        </p:spPr>
        <p:txBody>
          <a:bodyPr/>
          <a:lstStyle>
            <a:lvl1pPr>
              <a:defRPr>
                <a:solidFill>
                  <a:schemeClr val="tx1"/>
                </a:solidFill>
              </a:defRPr>
            </a:lvl1pPr>
          </a:lstStyle>
          <a:p>
            <a:pPr algn="r"/>
            <a:fld id="{7543D7E6-AC22-41CA-803A-C2AE4263AC48}" type="datetime4">
              <a:rPr lang="en-US" smtClean="0"/>
              <a:t>June 13, 2024</a:t>
            </a:fld>
            <a:endParaRPr lang="en-US" dirty="0"/>
          </a:p>
        </p:txBody>
      </p:sp>
      <p:sp>
        <p:nvSpPr>
          <p:cNvPr id="6" name="Footer Placeholder 5">
            <a:extLst>
              <a:ext uri="{FF2B5EF4-FFF2-40B4-BE49-F238E27FC236}">
                <a16:creationId xmlns:a16="http://schemas.microsoft.com/office/drawing/2014/main" id="{97C71ADD-5C7E-6377-2B7F-2E76A2F1BB9F}"/>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9" name="Slide Number Placeholder 8">
            <a:extLst>
              <a:ext uri="{FF2B5EF4-FFF2-40B4-BE49-F238E27FC236}">
                <a16:creationId xmlns:a16="http://schemas.microsoft.com/office/drawing/2014/main" id="{3291435F-EBA9-9A2E-CA47-D518A47DCEC6}"/>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417271406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53" userDrawn="1">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12193200" cy="6858000"/>
          </a:xfrm>
          <a:prstGeom prst="rect">
            <a:avLst/>
          </a:prstGeom>
          <a:solidFill>
            <a:srgbClr val="008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grpSp>
        <p:nvGrpSpPr>
          <p:cNvPr id="4" name="Group 3">
            <a:extLst>
              <a:ext uri="{FF2B5EF4-FFF2-40B4-BE49-F238E27FC236}">
                <a16:creationId xmlns:a16="http://schemas.microsoft.com/office/drawing/2014/main" id="{1DBDD132-B647-6D79-9EC5-7F5FE328FB60}"/>
              </a:ext>
            </a:extLst>
          </p:cNvPr>
          <p:cNvGrpSpPr/>
          <p:nvPr userDrawn="1"/>
        </p:nvGrpSpPr>
        <p:grpSpPr>
          <a:xfrm>
            <a:off x="8073457" y="0"/>
            <a:ext cx="4118544" cy="6858000"/>
            <a:chOff x="8073457" y="0"/>
            <a:chExt cx="4118544" cy="6858000"/>
          </a:xfrm>
          <a:solidFill>
            <a:srgbClr val="03CC54"/>
          </a:solidFill>
        </p:grpSpPr>
        <p:sp>
          <p:nvSpPr>
            <p:cNvPr id="8" name="Freeform: Shape 7">
              <a:extLst>
                <a:ext uri="{FF2B5EF4-FFF2-40B4-BE49-F238E27FC236}">
                  <a16:creationId xmlns:a16="http://schemas.microsoft.com/office/drawing/2014/main" id="{11F76FB4-2F92-38FF-983E-ADB670D3E9E6}"/>
                </a:ext>
              </a:extLst>
            </p:cNvPr>
            <p:cNvSpPr>
              <a:spLocks/>
            </p:cNvSpPr>
            <p:nvPr/>
          </p:nvSpPr>
          <p:spPr bwMode="auto">
            <a:xfrm>
              <a:off x="11974024" y="2852234"/>
              <a:ext cx="217976" cy="482903"/>
            </a:xfrm>
            <a:custGeom>
              <a:avLst/>
              <a:gdLst>
                <a:gd name="connsiteX0" fmla="*/ 217976 w 217976"/>
                <a:gd name="connsiteY0" fmla="*/ 0 h 482903"/>
                <a:gd name="connsiteX1" fmla="*/ 217976 w 217976"/>
                <a:gd name="connsiteY1" fmla="*/ 482903 h 482903"/>
                <a:gd name="connsiteX2" fmla="*/ 195802 w 217976"/>
                <a:gd name="connsiteY2" fmla="*/ 458194 h 482903"/>
                <a:gd name="connsiteX3" fmla="*/ 0 w 217976"/>
                <a:gd name="connsiteY3" fmla="*/ 66430 h 482903"/>
                <a:gd name="connsiteX4" fmla="*/ 209032 w 217976"/>
                <a:gd name="connsiteY4" fmla="*/ 843 h 48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76" h="482903">
                  <a:moveTo>
                    <a:pt x="217976" y="0"/>
                  </a:moveTo>
                  <a:lnTo>
                    <a:pt x="217976" y="482903"/>
                  </a:lnTo>
                  <a:lnTo>
                    <a:pt x="195802" y="458194"/>
                  </a:lnTo>
                  <a:cubicBezTo>
                    <a:pt x="103193" y="342866"/>
                    <a:pt x="37044" y="209050"/>
                    <a:pt x="0" y="66430"/>
                  </a:cubicBezTo>
                  <a:cubicBezTo>
                    <a:pt x="67031" y="37378"/>
                    <a:pt x="137150" y="15369"/>
                    <a:pt x="209032" y="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51" name="Freeform 6">
              <a:extLst>
                <a:ext uri="{FF2B5EF4-FFF2-40B4-BE49-F238E27FC236}">
                  <a16:creationId xmlns:a16="http://schemas.microsoft.com/office/drawing/2014/main" id="{A786ADA7-5CC0-B21E-69C7-D33546AE56D6}"/>
                </a:ext>
              </a:extLst>
            </p:cNvPr>
            <p:cNvSpPr>
              <a:spLocks/>
            </p:cNvSpPr>
            <p:nvPr/>
          </p:nvSpPr>
          <p:spPr bwMode="auto">
            <a:xfrm>
              <a:off x="9987651"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8">
              <a:extLst>
                <a:ext uri="{FF2B5EF4-FFF2-40B4-BE49-F238E27FC236}">
                  <a16:creationId xmlns:a16="http://schemas.microsoft.com/office/drawing/2014/main" id="{ECA4AE0E-9A29-E5FA-BC33-7FA6BB0EFB07}"/>
                </a:ext>
              </a:extLst>
            </p:cNvPr>
            <p:cNvSpPr>
              <a:spLocks/>
            </p:cNvSpPr>
            <p:nvPr/>
          </p:nvSpPr>
          <p:spPr bwMode="auto">
            <a:xfrm>
              <a:off x="9687385"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9">
              <a:extLst>
                <a:ext uri="{FF2B5EF4-FFF2-40B4-BE49-F238E27FC236}">
                  <a16:creationId xmlns:a16="http://schemas.microsoft.com/office/drawing/2014/main" id="{58ECFBD8-820D-D848-B5BB-3F6BEBE5DA59}"/>
                </a:ext>
              </a:extLst>
            </p:cNvPr>
            <p:cNvSpPr>
              <a:spLocks/>
            </p:cNvSpPr>
            <p:nvPr/>
          </p:nvSpPr>
          <p:spPr bwMode="auto">
            <a:xfrm>
              <a:off x="8714409"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10">
              <a:extLst>
                <a:ext uri="{FF2B5EF4-FFF2-40B4-BE49-F238E27FC236}">
                  <a16:creationId xmlns:a16="http://schemas.microsoft.com/office/drawing/2014/main" id="{AE4FCA06-14F4-2B0A-9B3D-96FB59A0130E}"/>
                </a:ext>
              </a:extLst>
            </p:cNvPr>
            <p:cNvSpPr>
              <a:spLocks/>
            </p:cNvSpPr>
            <p:nvPr/>
          </p:nvSpPr>
          <p:spPr bwMode="auto">
            <a:xfrm>
              <a:off x="9543027"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Shape 54">
              <a:extLst>
                <a:ext uri="{FF2B5EF4-FFF2-40B4-BE49-F238E27FC236}">
                  <a16:creationId xmlns:a16="http://schemas.microsoft.com/office/drawing/2014/main" id="{419AD768-9D3D-D53E-D817-33A966C711B4}"/>
                </a:ext>
              </a:extLst>
            </p:cNvPr>
            <p:cNvSpPr>
              <a:spLocks/>
            </p:cNvSpPr>
            <p:nvPr/>
          </p:nvSpPr>
          <p:spPr bwMode="auto">
            <a:xfrm>
              <a:off x="12071238" y="5898747"/>
              <a:ext cx="120762" cy="462955"/>
            </a:xfrm>
            <a:custGeom>
              <a:avLst/>
              <a:gdLst>
                <a:gd name="connsiteX0" fmla="*/ 120762 w 120762"/>
                <a:gd name="connsiteY0" fmla="*/ 0 h 462955"/>
                <a:gd name="connsiteX1" fmla="*/ 120762 w 120762"/>
                <a:gd name="connsiteY1" fmla="*/ 436723 h 462955"/>
                <a:gd name="connsiteX2" fmla="*/ 25972 w 120762"/>
                <a:gd name="connsiteY2" fmla="*/ 462955 h 462955"/>
                <a:gd name="connsiteX3" fmla="*/ 64789 w 120762"/>
                <a:gd name="connsiteY3" fmla="*/ 75607 h 462955"/>
              </a:gdLst>
              <a:ahLst/>
              <a:cxnLst>
                <a:cxn ang="0">
                  <a:pos x="connsiteX0" y="connsiteY0"/>
                </a:cxn>
                <a:cxn ang="0">
                  <a:pos x="connsiteX1" y="connsiteY1"/>
                </a:cxn>
                <a:cxn ang="0">
                  <a:pos x="connsiteX2" y="connsiteY2"/>
                </a:cxn>
                <a:cxn ang="0">
                  <a:pos x="connsiteX3" y="connsiteY3"/>
                </a:cxn>
              </a:cxnLst>
              <a:rect l="l" t="t" r="r" b="b"/>
              <a:pathLst>
                <a:path w="120762" h="462955">
                  <a:moveTo>
                    <a:pt x="120762" y="0"/>
                  </a:moveTo>
                  <a:lnTo>
                    <a:pt x="120762" y="436723"/>
                  </a:lnTo>
                  <a:lnTo>
                    <a:pt x="25972" y="462955"/>
                  </a:lnTo>
                  <a:cubicBezTo>
                    <a:pt x="-16373" y="339708"/>
                    <a:pt x="-9315" y="198854"/>
                    <a:pt x="64789" y="756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56" name="Freeform: Shape 55">
              <a:extLst>
                <a:ext uri="{FF2B5EF4-FFF2-40B4-BE49-F238E27FC236}">
                  <a16:creationId xmlns:a16="http://schemas.microsoft.com/office/drawing/2014/main" id="{B99AE949-6BF9-9B14-2518-7F23777704DB}"/>
                </a:ext>
              </a:extLst>
            </p:cNvPr>
            <p:cNvSpPr>
              <a:spLocks/>
            </p:cNvSpPr>
            <p:nvPr/>
          </p:nvSpPr>
          <p:spPr bwMode="auto">
            <a:xfrm>
              <a:off x="11618838" y="526731"/>
              <a:ext cx="573162" cy="948907"/>
            </a:xfrm>
            <a:custGeom>
              <a:avLst/>
              <a:gdLst>
                <a:gd name="connsiteX0" fmla="*/ 21176 w 573162"/>
                <a:gd name="connsiteY0" fmla="*/ 0 h 948907"/>
                <a:gd name="connsiteX1" fmla="*/ 496522 w 573162"/>
                <a:gd name="connsiteY1" fmla="*/ 188884 h 948907"/>
                <a:gd name="connsiteX2" fmla="*/ 573162 w 573162"/>
                <a:gd name="connsiteY2" fmla="*/ 269994 h 948907"/>
                <a:gd name="connsiteX3" fmla="*/ 573162 w 573162"/>
                <a:gd name="connsiteY3" fmla="*/ 948907 h 948907"/>
                <a:gd name="connsiteX4" fmla="*/ 431370 w 573162"/>
                <a:gd name="connsiteY4" fmla="*/ 893105 h 948907"/>
                <a:gd name="connsiteX5" fmla="*/ 162166 w 573162"/>
                <a:gd name="connsiteY5" fmla="*/ 664554 h 948907"/>
                <a:gd name="connsiteX6" fmla="*/ 21176 w 573162"/>
                <a:gd name="connsiteY6" fmla="*/ 0 h 94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162" h="948907">
                  <a:moveTo>
                    <a:pt x="21176" y="0"/>
                  </a:moveTo>
                  <a:cubicBezTo>
                    <a:pt x="193008" y="10549"/>
                    <a:pt x="360874" y="74499"/>
                    <a:pt x="496522" y="188884"/>
                  </a:cubicBezTo>
                  <a:lnTo>
                    <a:pt x="573162" y="269994"/>
                  </a:lnTo>
                  <a:lnTo>
                    <a:pt x="573162" y="948907"/>
                  </a:lnTo>
                  <a:lnTo>
                    <a:pt x="431370" y="893105"/>
                  </a:lnTo>
                  <a:cubicBezTo>
                    <a:pt x="328711" y="839483"/>
                    <a:pt x="236186" y="763007"/>
                    <a:pt x="162166" y="664554"/>
                  </a:cubicBezTo>
                  <a:cubicBezTo>
                    <a:pt x="14127" y="467649"/>
                    <a:pt x="-31695" y="225034"/>
                    <a:pt x="211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57" name="Freeform 15">
              <a:extLst>
                <a:ext uri="{FF2B5EF4-FFF2-40B4-BE49-F238E27FC236}">
                  <a16:creationId xmlns:a16="http://schemas.microsoft.com/office/drawing/2014/main" id="{F69568F5-5ECA-E758-4071-172C87286C23}"/>
                </a:ext>
              </a:extLst>
            </p:cNvPr>
            <p:cNvSpPr>
              <a:spLocks/>
            </p:cNvSpPr>
            <p:nvPr/>
          </p:nvSpPr>
          <p:spPr bwMode="auto">
            <a:xfrm>
              <a:off x="8393933"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16">
              <a:extLst>
                <a:ext uri="{FF2B5EF4-FFF2-40B4-BE49-F238E27FC236}">
                  <a16:creationId xmlns:a16="http://schemas.microsoft.com/office/drawing/2014/main" id="{9E23537D-C46A-1E96-23CB-55964C0F1485}"/>
                </a:ext>
              </a:extLst>
            </p:cNvPr>
            <p:cNvSpPr>
              <a:spLocks/>
            </p:cNvSpPr>
            <p:nvPr/>
          </p:nvSpPr>
          <p:spPr bwMode="auto">
            <a:xfrm>
              <a:off x="11136745" y="5778493"/>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17">
              <a:extLst>
                <a:ext uri="{FF2B5EF4-FFF2-40B4-BE49-F238E27FC236}">
                  <a16:creationId xmlns:a16="http://schemas.microsoft.com/office/drawing/2014/main" id="{B567FAA2-9CAE-06B7-5EB9-855346228C31}"/>
                </a:ext>
              </a:extLst>
            </p:cNvPr>
            <p:cNvSpPr>
              <a:spLocks/>
            </p:cNvSpPr>
            <p:nvPr/>
          </p:nvSpPr>
          <p:spPr bwMode="auto">
            <a:xfrm>
              <a:off x="10455373"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Shape 59">
              <a:extLst>
                <a:ext uri="{FF2B5EF4-FFF2-40B4-BE49-F238E27FC236}">
                  <a16:creationId xmlns:a16="http://schemas.microsoft.com/office/drawing/2014/main" id="{082DE6FF-93AE-764E-B4EF-D02B15EDC150}"/>
                </a:ext>
              </a:extLst>
            </p:cNvPr>
            <p:cNvSpPr>
              <a:spLocks/>
            </p:cNvSpPr>
            <p:nvPr/>
          </p:nvSpPr>
          <p:spPr bwMode="auto">
            <a:xfrm>
              <a:off x="11336229" y="6558227"/>
              <a:ext cx="513340" cy="299773"/>
            </a:xfrm>
            <a:custGeom>
              <a:avLst/>
              <a:gdLst>
                <a:gd name="connsiteX0" fmla="*/ 447209 w 513340"/>
                <a:gd name="connsiteY0" fmla="*/ 449 h 299773"/>
                <a:gd name="connsiteX1" fmla="*/ 503469 w 513340"/>
                <a:gd name="connsiteY1" fmla="*/ 42849 h 299773"/>
                <a:gd name="connsiteX2" fmla="*/ 505666 w 513340"/>
                <a:gd name="connsiteY2" fmla="*/ 264566 h 299773"/>
                <a:gd name="connsiteX3" fmla="*/ 496268 w 513340"/>
                <a:gd name="connsiteY3" fmla="*/ 299773 h 299773"/>
                <a:gd name="connsiteX4" fmla="*/ 0 w 513340"/>
                <a:gd name="connsiteY4" fmla="*/ 299773 h 299773"/>
                <a:gd name="connsiteX5" fmla="*/ 74490 w 513340"/>
                <a:gd name="connsiteY5" fmla="*/ 180649 h 299773"/>
                <a:gd name="connsiteX6" fmla="*/ 447209 w 513340"/>
                <a:gd name="connsiteY6" fmla="*/ 449 h 29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340" h="299773">
                  <a:moveTo>
                    <a:pt x="447209" y="449"/>
                  </a:moveTo>
                  <a:cubicBezTo>
                    <a:pt x="475339" y="-3085"/>
                    <a:pt x="499952" y="14582"/>
                    <a:pt x="503469" y="42849"/>
                  </a:cubicBezTo>
                  <a:cubicBezTo>
                    <a:pt x="515775" y="125883"/>
                    <a:pt x="516654" y="198316"/>
                    <a:pt x="505666" y="264566"/>
                  </a:cubicBezTo>
                  <a:lnTo>
                    <a:pt x="496268" y="299773"/>
                  </a:lnTo>
                  <a:lnTo>
                    <a:pt x="0" y="299773"/>
                  </a:lnTo>
                  <a:lnTo>
                    <a:pt x="74490" y="180649"/>
                  </a:lnTo>
                  <a:cubicBezTo>
                    <a:pt x="179976" y="56982"/>
                    <a:pt x="303044" y="11049"/>
                    <a:pt x="4472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61" name="Freeform 22">
              <a:extLst>
                <a:ext uri="{FF2B5EF4-FFF2-40B4-BE49-F238E27FC236}">
                  <a16:creationId xmlns:a16="http://schemas.microsoft.com/office/drawing/2014/main" id="{2CF043F6-FDAE-601E-1FC2-1B95C5C69238}"/>
                </a:ext>
              </a:extLst>
            </p:cNvPr>
            <p:cNvSpPr>
              <a:spLocks/>
            </p:cNvSpPr>
            <p:nvPr/>
          </p:nvSpPr>
          <p:spPr bwMode="auto">
            <a:xfrm>
              <a:off x="9401555"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25">
              <a:extLst>
                <a:ext uri="{FF2B5EF4-FFF2-40B4-BE49-F238E27FC236}">
                  <a16:creationId xmlns:a16="http://schemas.microsoft.com/office/drawing/2014/main" id="{CDFC30C4-34CD-FC69-3218-12E0C0D0A564}"/>
                </a:ext>
              </a:extLst>
            </p:cNvPr>
            <p:cNvSpPr>
              <a:spLocks/>
            </p:cNvSpPr>
            <p:nvPr/>
          </p:nvSpPr>
          <p:spPr bwMode="auto">
            <a:xfrm>
              <a:off x="10585295"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26">
              <a:extLst>
                <a:ext uri="{FF2B5EF4-FFF2-40B4-BE49-F238E27FC236}">
                  <a16:creationId xmlns:a16="http://schemas.microsoft.com/office/drawing/2014/main" id="{47C4C5A9-EE9E-5CF2-8EAF-80DC6F99CFBD}"/>
                </a:ext>
              </a:extLst>
            </p:cNvPr>
            <p:cNvSpPr>
              <a:spLocks/>
            </p:cNvSpPr>
            <p:nvPr/>
          </p:nvSpPr>
          <p:spPr bwMode="auto">
            <a:xfrm>
              <a:off x="9976102"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27">
              <a:extLst>
                <a:ext uri="{FF2B5EF4-FFF2-40B4-BE49-F238E27FC236}">
                  <a16:creationId xmlns:a16="http://schemas.microsoft.com/office/drawing/2014/main" id="{E43AEBA1-48E2-1D88-CFB2-3C665158893F}"/>
                </a:ext>
              </a:extLst>
            </p:cNvPr>
            <p:cNvSpPr>
              <a:spLocks/>
            </p:cNvSpPr>
            <p:nvPr/>
          </p:nvSpPr>
          <p:spPr bwMode="auto">
            <a:xfrm>
              <a:off x="11136745" y="1436190"/>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29">
              <a:extLst>
                <a:ext uri="{FF2B5EF4-FFF2-40B4-BE49-F238E27FC236}">
                  <a16:creationId xmlns:a16="http://schemas.microsoft.com/office/drawing/2014/main" id="{1EA77AE8-77D8-17F3-13D3-11864DAA2EDD}"/>
                </a:ext>
              </a:extLst>
            </p:cNvPr>
            <p:cNvSpPr>
              <a:spLocks/>
            </p:cNvSpPr>
            <p:nvPr/>
          </p:nvSpPr>
          <p:spPr bwMode="auto">
            <a:xfrm>
              <a:off x="9664288"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Shape 65">
              <a:extLst>
                <a:ext uri="{FF2B5EF4-FFF2-40B4-BE49-F238E27FC236}">
                  <a16:creationId xmlns:a16="http://schemas.microsoft.com/office/drawing/2014/main" id="{0C4BF08B-D78C-03A8-D9F5-8E12FDB5404F}"/>
                </a:ext>
              </a:extLst>
            </p:cNvPr>
            <p:cNvSpPr>
              <a:spLocks/>
            </p:cNvSpPr>
            <p:nvPr/>
          </p:nvSpPr>
          <p:spPr bwMode="auto">
            <a:xfrm>
              <a:off x="12012196" y="6572978"/>
              <a:ext cx="179805" cy="285022"/>
            </a:xfrm>
            <a:custGeom>
              <a:avLst/>
              <a:gdLst>
                <a:gd name="connsiteX0" fmla="*/ 179805 w 179805"/>
                <a:gd name="connsiteY0" fmla="*/ 0 h 285022"/>
                <a:gd name="connsiteX1" fmla="*/ 179805 w 179805"/>
                <a:gd name="connsiteY1" fmla="*/ 285022 h 285022"/>
                <a:gd name="connsiteX2" fmla="*/ 0 w 179805"/>
                <a:gd name="connsiteY2" fmla="*/ 285022 h 285022"/>
                <a:gd name="connsiteX3" fmla="*/ 67533 w 179805"/>
                <a:gd name="connsiteY3" fmla="*/ 130559 h 285022"/>
                <a:gd name="connsiteX4" fmla="*/ 143082 w 179805"/>
                <a:gd name="connsiteY4" fmla="*/ 31411 h 28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5" h="285022">
                  <a:moveTo>
                    <a:pt x="179805" y="0"/>
                  </a:moveTo>
                  <a:lnTo>
                    <a:pt x="179805" y="285022"/>
                  </a:lnTo>
                  <a:lnTo>
                    <a:pt x="0" y="285022"/>
                  </a:lnTo>
                  <a:lnTo>
                    <a:pt x="67533" y="130559"/>
                  </a:lnTo>
                  <a:cubicBezTo>
                    <a:pt x="86958" y="97013"/>
                    <a:pt x="112785" y="63247"/>
                    <a:pt x="143082" y="314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67" name="Freeform 36">
              <a:extLst>
                <a:ext uri="{FF2B5EF4-FFF2-40B4-BE49-F238E27FC236}">
                  <a16:creationId xmlns:a16="http://schemas.microsoft.com/office/drawing/2014/main" id="{21D08F9B-AA55-6BAB-AB5E-4C7E80F771D1}"/>
                </a:ext>
              </a:extLst>
            </p:cNvPr>
            <p:cNvSpPr>
              <a:spLocks/>
            </p:cNvSpPr>
            <p:nvPr/>
          </p:nvSpPr>
          <p:spPr bwMode="auto">
            <a:xfrm>
              <a:off x="8968480"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37">
              <a:extLst>
                <a:ext uri="{FF2B5EF4-FFF2-40B4-BE49-F238E27FC236}">
                  <a16:creationId xmlns:a16="http://schemas.microsoft.com/office/drawing/2014/main" id="{8105444D-96EF-891E-25E9-B5E80D3DBB1C}"/>
                </a:ext>
              </a:extLst>
            </p:cNvPr>
            <p:cNvSpPr>
              <a:spLocks/>
            </p:cNvSpPr>
            <p:nvPr/>
          </p:nvSpPr>
          <p:spPr bwMode="auto">
            <a:xfrm>
              <a:off x="10908658"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38">
              <a:extLst>
                <a:ext uri="{FF2B5EF4-FFF2-40B4-BE49-F238E27FC236}">
                  <a16:creationId xmlns:a16="http://schemas.microsoft.com/office/drawing/2014/main" id="{08922EA0-BF54-1382-891A-8BB57C242376}"/>
                </a:ext>
              </a:extLst>
            </p:cNvPr>
            <p:cNvSpPr>
              <a:spLocks/>
            </p:cNvSpPr>
            <p:nvPr/>
          </p:nvSpPr>
          <p:spPr bwMode="auto">
            <a:xfrm>
              <a:off x="9254310"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Shape 69">
              <a:extLst>
                <a:ext uri="{FF2B5EF4-FFF2-40B4-BE49-F238E27FC236}">
                  <a16:creationId xmlns:a16="http://schemas.microsoft.com/office/drawing/2014/main" id="{71CD02F7-CE91-5B61-4D24-728AE36138CE}"/>
                </a:ext>
              </a:extLst>
            </p:cNvPr>
            <p:cNvSpPr>
              <a:spLocks/>
            </p:cNvSpPr>
            <p:nvPr/>
          </p:nvSpPr>
          <p:spPr bwMode="auto">
            <a:xfrm>
              <a:off x="11502945" y="0"/>
              <a:ext cx="642569" cy="333538"/>
            </a:xfrm>
            <a:custGeom>
              <a:avLst/>
              <a:gdLst>
                <a:gd name="connsiteX0" fmla="*/ 0 w 642569"/>
                <a:gd name="connsiteY0" fmla="*/ 0 h 333538"/>
                <a:gd name="connsiteX1" fmla="*/ 626864 w 642569"/>
                <a:gd name="connsiteY1" fmla="*/ 0 h 333538"/>
                <a:gd name="connsiteX2" fmla="*/ 640881 w 642569"/>
                <a:gd name="connsiteY2" fmla="*/ 48961 h 333538"/>
                <a:gd name="connsiteX3" fmla="*/ 560636 w 642569"/>
                <a:gd name="connsiteY3" fmla="*/ 311547 h 333538"/>
                <a:gd name="connsiteX4" fmla="*/ 504200 w 642569"/>
                <a:gd name="connsiteY4" fmla="*/ 332659 h 333538"/>
                <a:gd name="connsiteX5" fmla="*/ 17439 w 642569"/>
                <a:gd name="connsiteY5" fmla="*/ 54679 h 3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569" h="333538">
                  <a:moveTo>
                    <a:pt x="0" y="0"/>
                  </a:moveTo>
                  <a:lnTo>
                    <a:pt x="626864" y="0"/>
                  </a:lnTo>
                  <a:lnTo>
                    <a:pt x="640881" y="48961"/>
                  </a:lnTo>
                  <a:cubicBezTo>
                    <a:pt x="649699" y="139129"/>
                    <a:pt x="624127" y="228856"/>
                    <a:pt x="560636" y="311547"/>
                  </a:cubicBezTo>
                  <a:cubicBezTo>
                    <a:pt x="546527" y="329141"/>
                    <a:pt x="525363" y="336178"/>
                    <a:pt x="504200" y="332659"/>
                  </a:cubicBezTo>
                  <a:cubicBezTo>
                    <a:pt x="296092" y="293953"/>
                    <a:pt x="112675" y="265803"/>
                    <a:pt x="17439" y="546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1" name="Freeform: Shape 70">
              <a:extLst>
                <a:ext uri="{FF2B5EF4-FFF2-40B4-BE49-F238E27FC236}">
                  <a16:creationId xmlns:a16="http://schemas.microsoft.com/office/drawing/2014/main" id="{E349BB77-9DC6-1510-D1F5-E18CE50C76DE}"/>
                </a:ext>
              </a:extLst>
            </p:cNvPr>
            <p:cNvSpPr>
              <a:spLocks/>
            </p:cNvSpPr>
            <p:nvPr/>
          </p:nvSpPr>
          <p:spPr bwMode="auto">
            <a:xfrm>
              <a:off x="10784033"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2" name="Freeform 44">
              <a:extLst>
                <a:ext uri="{FF2B5EF4-FFF2-40B4-BE49-F238E27FC236}">
                  <a16:creationId xmlns:a16="http://schemas.microsoft.com/office/drawing/2014/main" id="{8FAA97AC-5234-3FBC-0150-B0B7620036D1}"/>
                </a:ext>
              </a:extLst>
            </p:cNvPr>
            <p:cNvSpPr>
              <a:spLocks/>
            </p:cNvSpPr>
            <p:nvPr/>
          </p:nvSpPr>
          <p:spPr bwMode="auto">
            <a:xfrm>
              <a:off x="8572937"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45">
              <a:extLst>
                <a:ext uri="{FF2B5EF4-FFF2-40B4-BE49-F238E27FC236}">
                  <a16:creationId xmlns:a16="http://schemas.microsoft.com/office/drawing/2014/main" id="{02267A44-B685-EBA5-3C38-1E2A2D4F1C62}"/>
                </a:ext>
              </a:extLst>
            </p:cNvPr>
            <p:cNvSpPr>
              <a:spLocks/>
            </p:cNvSpPr>
            <p:nvPr/>
          </p:nvSpPr>
          <p:spPr bwMode="auto">
            <a:xfrm>
              <a:off x="8910736"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46">
              <a:extLst>
                <a:ext uri="{FF2B5EF4-FFF2-40B4-BE49-F238E27FC236}">
                  <a16:creationId xmlns:a16="http://schemas.microsoft.com/office/drawing/2014/main" id="{52B9517E-FD81-74B0-50C7-099465C105DD}"/>
                </a:ext>
              </a:extLst>
            </p:cNvPr>
            <p:cNvSpPr>
              <a:spLocks/>
            </p:cNvSpPr>
            <p:nvPr/>
          </p:nvSpPr>
          <p:spPr bwMode="auto">
            <a:xfrm>
              <a:off x="8734619"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47">
              <a:extLst>
                <a:ext uri="{FF2B5EF4-FFF2-40B4-BE49-F238E27FC236}">
                  <a16:creationId xmlns:a16="http://schemas.microsoft.com/office/drawing/2014/main" id="{6AD85C83-952C-2A47-7D86-0B36ACA6036B}"/>
                </a:ext>
              </a:extLst>
            </p:cNvPr>
            <p:cNvSpPr>
              <a:spLocks/>
            </p:cNvSpPr>
            <p:nvPr/>
          </p:nvSpPr>
          <p:spPr bwMode="auto">
            <a:xfrm>
              <a:off x="10706556"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Shape 75">
              <a:extLst>
                <a:ext uri="{FF2B5EF4-FFF2-40B4-BE49-F238E27FC236}">
                  <a16:creationId xmlns:a16="http://schemas.microsoft.com/office/drawing/2014/main" id="{AD959958-83AB-E52C-CAD7-9889E6D39B66}"/>
                </a:ext>
              </a:extLst>
            </p:cNvPr>
            <p:cNvSpPr>
              <a:spLocks/>
            </p:cNvSpPr>
            <p:nvPr/>
          </p:nvSpPr>
          <p:spPr bwMode="auto">
            <a:xfrm>
              <a:off x="9916287"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7" name="Freeform 49">
              <a:extLst>
                <a:ext uri="{FF2B5EF4-FFF2-40B4-BE49-F238E27FC236}">
                  <a16:creationId xmlns:a16="http://schemas.microsoft.com/office/drawing/2014/main" id="{3C7C372C-D3C8-B535-4E52-E83E7E0938B5}"/>
                </a:ext>
              </a:extLst>
            </p:cNvPr>
            <p:cNvSpPr>
              <a:spLocks/>
            </p:cNvSpPr>
            <p:nvPr/>
          </p:nvSpPr>
          <p:spPr bwMode="auto">
            <a:xfrm>
              <a:off x="9312053"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Shape 77">
              <a:extLst>
                <a:ext uri="{FF2B5EF4-FFF2-40B4-BE49-F238E27FC236}">
                  <a16:creationId xmlns:a16="http://schemas.microsoft.com/office/drawing/2014/main" id="{506DF94C-8ACF-1597-C380-AE5C5A57D9CE}"/>
                </a:ext>
              </a:extLst>
            </p:cNvPr>
            <p:cNvSpPr>
              <a:spLocks/>
            </p:cNvSpPr>
            <p:nvPr/>
          </p:nvSpPr>
          <p:spPr bwMode="auto">
            <a:xfrm>
              <a:off x="10881967"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9" name="Freeform 58">
              <a:extLst>
                <a:ext uri="{FF2B5EF4-FFF2-40B4-BE49-F238E27FC236}">
                  <a16:creationId xmlns:a16="http://schemas.microsoft.com/office/drawing/2014/main" id="{023706BA-4DA3-8793-D545-87417C42825A}"/>
                </a:ext>
              </a:extLst>
            </p:cNvPr>
            <p:cNvSpPr>
              <a:spLocks/>
            </p:cNvSpPr>
            <p:nvPr/>
          </p:nvSpPr>
          <p:spPr bwMode="auto">
            <a:xfrm>
              <a:off x="8780814"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61">
              <a:extLst>
                <a:ext uri="{FF2B5EF4-FFF2-40B4-BE49-F238E27FC236}">
                  <a16:creationId xmlns:a16="http://schemas.microsoft.com/office/drawing/2014/main" id="{2201F48B-FA87-23E0-1F9C-931335E1F1F5}"/>
                </a:ext>
              </a:extLst>
            </p:cNvPr>
            <p:cNvSpPr>
              <a:spLocks/>
            </p:cNvSpPr>
            <p:nvPr/>
          </p:nvSpPr>
          <p:spPr bwMode="auto">
            <a:xfrm>
              <a:off x="10036733"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62">
              <a:extLst>
                <a:ext uri="{FF2B5EF4-FFF2-40B4-BE49-F238E27FC236}">
                  <a16:creationId xmlns:a16="http://schemas.microsoft.com/office/drawing/2014/main" id="{7A8A9104-1F54-1ED4-18E9-488BDB9CE5F7}"/>
                </a:ext>
              </a:extLst>
            </p:cNvPr>
            <p:cNvSpPr>
              <a:spLocks/>
            </p:cNvSpPr>
            <p:nvPr/>
          </p:nvSpPr>
          <p:spPr bwMode="auto">
            <a:xfrm>
              <a:off x="10772961"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63">
              <a:extLst>
                <a:ext uri="{FF2B5EF4-FFF2-40B4-BE49-F238E27FC236}">
                  <a16:creationId xmlns:a16="http://schemas.microsoft.com/office/drawing/2014/main" id="{4983A667-EEDB-9A27-192B-91A1390EC9F5}"/>
                </a:ext>
              </a:extLst>
            </p:cNvPr>
            <p:cNvSpPr>
              <a:spLocks/>
            </p:cNvSpPr>
            <p:nvPr/>
          </p:nvSpPr>
          <p:spPr bwMode="auto">
            <a:xfrm>
              <a:off x="8073457" y="3428337"/>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Shape 82">
              <a:extLst>
                <a:ext uri="{FF2B5EF4-FFF2-40B4-BE49-F238E27FC236}">
                  <a16:creationId xmlns:a16="http://schemas.microsoft.com/office/drawing/2014/main" id="{9A94C4DD-50FB-F47E-BB39-401510F17418}"/>
                </a:ext>
              </a:extLst>
            </p:cNvPr>
            <p:cNvSpPr>
              <a:spLocks/>
            </p:cNvSpPr>
            <p:nvPr/>
          </p:nvSpPr>
          <p:spPr bwMode="auto">
            <a:xfrm>
              <a:off x="11985398" y="1615194"/>
              <a:ext cx="206602" cy="811211"/>
            </a:xfrm>
            <a:custGeom>
              <a:avLst/>
              <a:gdLst>
                <a:gd name="connsiteX0" fmla="*/ 3359 w 206602"/>
                <a:gd name="connsiteY0" fmla="*/ 0 h 811211"/>
                <a:gd name="connsiteX1" fmla="*/ 199109 w 206602"/>
                <a:gd name="connsiteY1" fmla="*/ 140286 h 811211"/>
                <a:gd name="connsiteX2" fmla="*/ 206602 w 206602"/>
                <a:gd name="connsiteY2" fmla="*/ 143814 h 811211"/>
                <a:gd name="connsiteX3" fmla="*/ 206602 w 206602"/>
                <a:gd name="connsiteY3" fmla="*/ 811211 h 811211"/>
                <a:gd name="connsiteX4" fmla="*/ 148671 w 206602"/>
                <a:gd name="connsiteY4" fmla="*/ 736790 h 811211"/>
                <a:gd name="connsiteX5" fmla="*/ 3359 w 206602"/>
                <a:gd name="connsiteY5" fmla="*/ 0 h 81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02" h="811211">
                  <a:moveTo>
                    <a:pt x="3359" y="0"/>
                  </a:moveTo>
                  <a:cubicBezTo>
                    <a:pt x="68554" y="59809"/>
                    <a:pt x="134189" y="104225"/>
                    <a:pt x="199109" y="140286"/>
                  </a:cubicBezTo>
                  <a:lnTo>
                    <a:pt x="206602" y="143814"/>
                  </a:lnTo>
                  <a:lnTo>
                    <a:pt x="206602" y="811211"/>
                  </a:lnTo>
                  <a:lnTo>
                    <a:pt x="148671" y="736790"/>
                  </a:lnTo>
                  <a:cubicBezTo>
                    <a:pt x="23788" y="551799"/>
                    <a:pt x="-12058" y="310916"/>
                    <a:pt x="33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4" name="Freeform 65">
              <a:extLst>
                <a:ext uri="{FF2B5EF4-FFF2-40B4-BE49-F238E27FC236}">
                  <a16:creationId xmlns:a16="http://schemas.microsoft.com/office/drawing/2014/main" id="{D3519D9C-C859-C616-F95B-874DCC46DC86}"/>
                </a:ext>
              </a:extLst>
            </p:cNvPr>
            <p:cNvSpPr>
              <a:spLocks/>
            </p:cNvSpPr>
            <p:nvPr/>
          </p:nvSpPr>
          <p:spPr bwMode="auto">
            <a:xfrm>
              <a:off x="9805759"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Shape 84">
              <a:extLst>
                <a:ext uri="{FF2B5EF4-FFF2-40B4-BE49-F238E27FC236}">
                  <a16:creationId xmlns:a16="http://schemas.microsoft.com/office/drawing/2014/main" id="{2490AD32-0036-4B6A-3376-3106BCA18E78}"/>
                </a:ext>
              </a:extLst>
            </p:cNvPr>
            <p:cNvSpPr>
              <a:spLocks/>
            </p:cNvSpPr>
            <p:nvPr/>
          </p:nvSpPr>
          <p:spPr bwMode="auto">
            <a:xfrm>
              <a:off x="11691081" y="5009197"/>
              <a:ext cx="500919" cy="650530"/>
            </a:xfrm>
            <a:custGeom>
              <a:avLst/>
              <a:gdLst>
                <a:gd name="connsiteX0" fmla="*/ 500919 w 500919"/>
                <a:gd name="connsiteY0" fmla="*/ 0 h 650530"/>
                <a:gd name="connsiteX1" fmla="*/ 500919 w 500919"/>
                <a:gd name="connsiteY1" fmla="*/ 600919 h 650530"/>
                <a:gd name="connsiteX2" fmla="*/ 373878 w 500919"/>
                <a:gd name="connsiteY2" fmla="*/ 638875 h 650530"/>
                <a:gd name="connsiteX3" fmla="*/ 0 w 500919"/>
                <a:gd name="connsiteY3" fmla="*/ 617271 h 650530"/>
                <a:gd name="connsiteX4" fmla="*/ 374320 w 500919"/>
                <a:gd name="connsiteY4" fmla="*/ 74074 h 650530"/>
                <a:gd name="connsiteX5" fmla="*/ 484122 w 500919"/>
                <a:gd name="connsiteY5" fmla="*/ 5293 h 65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919" h="650530">
                  <a:moveTo>
                    <a:pt x="500919" y="0"/>
                  </a:moveTo>
                  <a:lnTo>
                    <a:pt x="500919" y="600919"/>
                  </a:lnTo>
                  <a:lnTo>
                    <a:pt x="373878" y="638875"/>
                  </a:lnTo>
                  <a:cubicBezTo>
                    <a:pt x="261318" y="658716"/>
                    <a:pt x="134190" y="654307"/>
                    <a:pt x="0" y="617271"/>
                  </a:cubicBezTo>
                  <a:cubicBezTo>
                    <a:pt x="151847" y="409163"/>
                    <a:pt x="236598" y="179892"/>
                    <a:pt x="374320" y="74074"/>
                  </a:cubicBezTo>
                  <a:cubicBezTo>
                    <a:pt x="411399" y="44975"/>
                    <a:pt x="447815" y="22268"/>
                    <a:pt x="484122" y="5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6" name="Freeform 67">
              <a:extLst>
                <a:ext uri="{FF2B5EF4-FFF2-40B4-BE49-F238E27FC236}">
                  <a16:creationId xmlns:a16="http://schemas.microsoft.com/office/drawing/2014/main" id="{2F4491DF-CDE2-30AA-A12E-22E24C23CB54}"/>
                </a:ext>
              </a:extLst>
            </p:cNvPr>
            <p:cNvSpPr>
              <a:spLocks/>
            </p:cNvSpPr>
            <p:nvPr/>
          </p:nvSpPr>
          <p:spPr bwMode="auto">
            <a:xfrm>
              <a:off x="10709443"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Shape 86">
              <a:extLst>
                <a:ext uri="{FF2B5EF4-FFF2-40B4-BE49-F238E27FC236}">
                  <a16:creationId xmlns:a16="http://schemas.microsoft.com/office/drawing/2014/main" id="{B2471DD7-1744-C21A-0FCE-237F3C7E6755}"/>
                </a:ext>
              </a:extLst>
            </p:cNvPr>
            <p:cNvSpPr>
              <a:spLocks/>
            </p:cNvSpPr>
            <p:nvPr/>
          </p:nvSpPr>
          <p:spPr bwMode="auto">
            <a:xfrm>
              <a:off x="11125196" y="3607911"/>
              <a:ext cx="1066804" cy="678144"/>
            </a:xfrm>
            <a:custGeom>
              <a:avLst/>
              <a:gdLst>
                <a:gd name="connsiteX0" fmla="*/ 797391 w 1066804"/>
                <a:gd name="connsiteY0" fmla="*/ 120 h 678144"/>
                <a:gd name="connsiteX1" fmla="*/ 1039335 w 1066804"/>
                <a:gd name="connsiteY1" fmla="*/ 51462 h 678144"/>
                <a:gd name="connsiteX2" fmla="*/ 1066804 w 1066804"/>
                <a:gd name="connsiteY2" fmla="*/ 66400 h 678144"/>
                <a:gd name="connsiteX3" fmla="*/ 1066804 w 1066804"/>
                <a:gd name="connsiteY3" fmla="*/ 560676 h 678144"/>
                <a:gd name="connsiteX4" fmla="*/ 1025426 w 1066804"/>
                <a:gd name="connsiteY4" fmla="*/ 587437 h 678144"/>
                <a:gd name="connsiteX5" fmla="*/ 770921 w 1066804"/>
                <a:gd name="connsiteY5" fmla="*/ 672267 h 678144"/>
                <a:gd name="connsiteX6" fmla="*/ 0 w 1066804"/>
                <a:gd name="connsiteY6" fmla="*/ 359448 h 678144"/>
                <a:gd name="connsiteX7" fmla="*/ 711078 w 1066804"/>
                <a:gd name="connsiteY7" fmla="*/ 4452 h 678144"/>
                <a:gd name="connsiteX8" fmla="*/ 797391 w 1066804"/>
                <a:gd name="connsiteY8" fmla="*/ 120 h 67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4" h="678144">
                  <a:moveTo>
                    <a:pt x="797391" y="120"/>
                  </a:moveTo>
                  <a:cubicBezTo>
                    <a:pt x="882742" y="1788"/>
                    <a:pt x="964751" y="20818"/>
                    <a:pt x="1039335" y="51462"/>
                  </a:cubicBezTo>
                  <a:lnTo>
                    <a:pt x="1066804" y="66400"/>
                  </a:lnTo>
                  <a:lnTo>
                    <a:pt x="1066804" y="560676"/>
                  </a:lnTo>
                  <a:lnTo>
                    <a:pt x="1025426" y="587437"/>
                  </a:lnTo>
                  <a:cubicBezTo>
                    <a:pt x="948635" y="630913"/>
                    <a:pt x="862006" y="661722"/>
                    <a:pt x="770921" y="672267"/>
                  </a:cubicBezTo>
                  <a:cubicBezTo>
                    <a:pt x="531548" y="703900"/>
                    <a:pt x="239373" y="609000"/>
                    <a:pt x="0" y="359448"/>
                  </a:cubicBezTo>
                  <a:cubicBezTo>
                    <a:pt x="256974" y="225885"/>
                    <a:pt x="429463" y="39600"/>
                    <a:pt x="711078" y="4452"/>
                  </a:cubicBezTo>
                  <a:cubicBezTo>
                    <a:pt x="740120" y="937"/>
                    <a:pt x="768941" y="-436"/>
                    <a:pt x="797391"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8" name="Freeform 70">
              <a:extLst>
                <a:ext uri="{FF2B5EF4-FFF2-40B4-BE49-F238E27FC236}">
                  <a16:creationId xmlns:a16="http://schemas.microsoft.com/office/drawing/2014/main" id="{3F63CFA2-B578-D3F9-5EC6-A8EE5165A761}"/>
                </a:ext>
              </a:extLst>
            </p:cNvPr>
            <p:cNvSpPr>
              <a:spLocks/>
            </p:cNvSpPr>
            <p:nvPr/>
          </p:nvSpPr>
          <p:spPr bwMode="auto">
            <a:xfrm>
              <a:off x="10051169"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71">
              <a:extLst>
                <a:ext uri="{FF2B5EF4-FFF2-40B4-BE49-F238E27FC236}">
                  <a16:creationId xmlns:a16="http://schemas.microsoft.com/office/drawing/2014/main" id="{FEC2E90F-8A6A-935D-AEF9-D3B05C605C5A}"/>
                </a:ext>
              </a:extLst>
            </p:cNvPr>
            <p:cNvSpPr>
              <a:spLocks/>
            </p:cNvSpPr>
            <p:nvPr/>
          </p:nvSpPr>
          <p:spPr bwMode="auto">
            <a:xfrm>
              <a:off x="9063756"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0" name="Dynamic legal" descr="{&quot;templafy&quot;:{&quot;id&quot;:&quot;d039edb8-99c1-4749-a7f6-a3e2b309d3bc&quot;}}">
            <a:extLst>
              <a:ext uri="{FF2B5EF4-FFF2-40B4-BE49-F238E27FC236}">
                <a16:creationId xmlns:a16="http://schemas.microsoft.com/office/drawing/2014/main" id="{BA44C268-1404-88E4-1C9A-5E286ED0D67B}"/>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11" name="Dynmic Internal use only" descr="{&quot;templafy&quot;:{&quot;id&quot;:&quot;936edb9d-850c-443d-8264-9ecc204fd712&quot;}}" hidden="1" title="Form.Cigna_Confidentiality.Cigna_healthcareConfidentiality">
            <a:extLst>
              <a:ext uri="{FF2B5EF4-FFF2-40B4-BE49-F238E27FC236}">
                <a16:creationId xmlns:a16="http://schemas.microsoft.com/office/drawing/2014/main" id="{26F73FA1-9D6B-45C6-8E8E-D6C214B921F7}"/>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3" name="Logo">
            <a:extLst>
              <a:ext uri="{FF2B5EF4-FFF2-40B4-BE49-F238E27FC236}">
                <a16:creationId xmlns:a16="http://schemas.microsoft.com/office/drawing/2014/main" id="{861EB034-F143-7E3F-9946-80073EC41E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2" name="Title 1"/>
          <p:cNvSpPr>
            <a:spLocks noGrp="1"/>
          </p:cNvSpPr>
          <p:nvPr>
            <p:ph type="ctrTitle" hasCustomPrompt="1"/>
          </p:nvPr>
        </p:nvSpPr>
        <p:spPr bwMode="white">
          <a:xfrm>
            <a:off x="360000" y="720000"/>
            <a:ext cx="5647100" cy="5180400"/>
          </a:xfrm>
        </p:spPr>
        <p:txBody>
          <a:bodyPr lIns="0" tIns="0" rIns="0" bIns="0" anchor="ctr" anchorCtr="0"/>
          <a:lstStyle>
            <a:lvl1pPr algn="l">
              <a:lnSpc>
                <a:spcPct val="90000"/>
              </a:lnSpc>
              <a:defRPr sz="5400" cap="none" baseline="0">
                <a:solidFill>
                  <a:schemeClr val="tx1"/>
                </a:solidFill>
              </a:defRPr>
            </a:lvl1pPr>
          </a:lstStyle>
          <a:p>
            <a:r>
              <a:rPr lang="en-US" noProof="0" dirty="0"/>
              <a:t>Click to add Breaker title</a:t>
            </a:r>
            <a:endParaRPr lang="en-US" dirty="0"/>
          </a:p>
        </p:txBody>
      </p:sp>
      <p:sp>
        <p:nvSpPr>
          <p:cNvPr id="5" name="Date Placeholder 4">
            <a:extLst>
              <a:ext uri="{FF2B5EF4-FFF2-40B4-BE49-F238E27FC236}">
                <a16:creationId xmlns:a16="http://schemas.microsoft.com/office/drawing/2014/main" id="{6A59CCEE-2DD0-A9F2-0238-6B8569922EFA}"/>
              </a:ext>
            </a:extLst>
          </p:cNvPr>
          <p:cNvSpPr>
            <a:spLocks noGrp="1"/>
          </p:cNvSpPr>
          <p:nvPr>
            <p:ph type="dt" sz="half" idx="10"/>
          </p:nvPr>
        </p:nvSpPr>
        <p:spPr bwMode="white">
          <a:xfrm>
            <a:off x="9887592" y="6318000"/>
            <a:ext cx="1585607" cy="180000"/>
          </a:xfrm>
          <a:prstGeom prst="rect">
            <a:avLst/>
          </a:prstGeom>
        </p:spPr>
        <p:txBody>
          <a:bodyPr/>
          <a:lstStyle>
            <a:lvl1pPr>
              <a:defRPr>
                <a:solidFill>
                  <a:schemeClr val="tx1"/>
                </a:solidFill>
              </a:defRPr>
            </a:lvl1pPr>
          </a:lstStyle>
          <a:p>
            <a:pPr algn="r"/>
            <a:fld id="{619ECCB1-3D70-4A9E-8D47-3CD429606189}" type="datetime4">
              <a:rPr lang="en-US" smtClean="0"/>
              <a:t>June 13, 2024</a:t>
            </a:fld>
            <a:endParaRPr lang="en-US" dirty="0"/>
          </a:p>
        </p:txBody>
      </p:sp>
      <p:sp>
        <p:nvSpPr>
          <p:cNvPr id="6" name="Footer Placeholder 5">
            <a:extLst>
              <a:ext uri="{FF2B5EF4-FFF2-40B4-BE49-F238E27FC236}">
                <a16:creationId xmlns:a16="http://schemas.microsoft.com/office/drawing/2014/main" id="{97C71ADD-5C7E-6377-2B7F-2E76A2F1BB9F}"/>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9" name="Slide Number Placeholder 8">
            <a:extLst>
              <a:ext uri="{FF2B5EF4-FFF2-40B4-BE49-F238E27FC236}">
                <a16:creationId xmlns:a16="http://schemas.microsoft.com/office/drawing/2014/main" id="{3291435F-EBA9-9A2E-CA47-D518A47DCEC6}"/>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08008219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53" userDrawn="1">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 Cover and picture">
    <p:bg bwMode="ltGray">
      <p:bgPr>
        <a:solidFill>
          <a:schemeClr val="bg2"/>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rgbClr val="0033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sp>
        <p:nvSpPr>
          <p:cNvPr id="16" name="Picture Placeholder 15">
            <a:extLst>
              <a:ext uri="{FF2B5EF4-FFF2-40B4-BE49-F238E27FC236}">
                <a16:creationId xmlns:a16="http://schemas.microsoft.com/office/drawing/2014/main" id="{ED4EC965-6865-A3F8-25A9-943E5B1DF779}"/>
              </a:ext>
            </a:extLst>
          </p:cNvPr>
          <p:cNvSpPr>
            <a:spLocks noGrp="1"/>
          </p:cNvSpPr>
          <p:nvPr>
            <p:ph type="pic" sz="quarter" idx="10"/>
          </p:nvPr>
        </p:nvSpPr>
        <p:spPr>
          <a:xfrm>
            <a:off x="6106014" y="0"/>
            <a:ext cx="6099433" cy="6858000"/>
          </a:xfrm>
          <a:custGeom>
            <a:avLst/>
            <a:gdLst>
              <a:gd name="connsiteX0" fmla="*/ 254264 w 6099433"/>
              <a:gd name="connsiteY0" fmla="*/ 0 h 6858000"/>
              <a:gd name="connsiteX1" fmla="*/ 6099433 w 6099433"/>
              <a:gd name="connsiteY1" fmla="*/ 0 h 6858000"/>
              <a:gd name="connsiteX2" fmla="*/ 6099433 w 6099433"/>
              <a:gd name="connsiteY2" fmla="*/ 6858000 h 6858000"/>
              <a:gd name="connsiteX3" fmla="*/ 6085986 w 6099433"/>
              <a:gd name="connsiteY3" fmla="*/ 6858000 h 6858000"/>
              <a:gd name="connsiteX4" fmla="*/ 6085986 w 6099433"/>
              <a:gd name="connsiteY4" fmla="*/ 6678000 h 6858000"/>
              <a:gd name="connsiteX5" fmla="*/ 2055716 w 6099433"/>
              <a:gd name="connsiteY5" fmla="*/ 6678000 h 6858000"/>
              <a:gd name="connsiteX6" fmla="*/ 2030900 w 6099433"/>
              <a:gd name="connsiteY6" fmla="*/ 6634513 h 6858000"/>
              <a:gd name="connsiteX7" fmla="*/ 31970 w 6099433"/>
              <a:gd name="connsiteY7" fmla="*/ 1935353 h 6858000"/>
              <a:gd name="connsiteX8" fmla="*/ 254264 w 6099433"/>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433" h="6858000">
                <a:moveTo>
                  <a:pt x="254264" y="0"/>
                </a:moveTo>
                <a:lnTo>
                  <a:pt x="6099433" y="0"/>
                </a:lnTo>
                <a:lnTo>
                  <a:pt x="6099433" y="6858000"/>
                </a:lnTo>
                <a:lnTo>
                  <a:pt x="6085986" y="6858000"/>
                </a:lnTo>
                <a:lnTo>
                  <a:pt x="6085986" y="6678000"/>
                </a:lnTo>
                <a:lnTo>
                  <a:pt x="2055716" y="6678000"/>
                </a:lnTo>
                <a:lnTo>
                  <a:pt x="2030900" y="6634513"/>
                </a:lnTo>
                <a:cubicBezTo>
                  <a:pt x="1593147" y="5864395"/>
                  <a:pt x="180714" y="3293880"/>
                  <a:pt x="31970" y="1935353"/>
                </a:cubicBezTo>
                <a:cubicBezTo>
                  <a:pt x="-60800" y="1087755"/>
                  <a:pt x="58965" y="459359"/>
                  <a:pt x="254264" y="0"/>
                </a:cubicBezTo>
                <a:close/>
              </a:path>
            </a:pathLst>
          </a:custGeom>
          <a:solidFill>
            <a:schemeClr val="tx1">
              <a:lumMod val="85000"/>
            </a:schemeClr>
          </a:solidFill>
        </p:spPr>
        <p:txBody>
          <a:bodyPr wrap="square" tIns="576000" bIns="0" anchor="ctr">
            <a:noAutofit/>
          </a:bodyPr>
          <a:lstStyle>
            <a:lvl1pPr marL="0" indent="0" algn="ctr">
              <a:spcAft>
                <a:spcPts val="0"/>
              </a:spcAft>
              <a:buNone/>
              <a:defRPr>
                <a:solidFill>
                  <a:schemeClr val="bg1"/>
                </a:solidFill>
              </a:defRPr>
            </a:lvl1pPr>
          </a:lstStyle>
          <a:p>
            <a:r>
              <a:rPr lang="en-US" dirty="0"/>
              <a:t>Click icon to add picture</a:t>
            </a:r>
          </a:p>
        </p:txBody>
      </p:sp>
      <p:sp>
        <p:nvSpPr>
          <p:cNvPr id="5" name="Dynamic legal" descr="{&quot;templafy&quot;:{&quot;id&quot;:&quot;191aa22a-9e25-4518-8c55-77dd93cab632&quot;}}">
            <a:extLst>
              <a:ext uri="{FF2B5EF4-FFF2-40B4-BE49-F238E27FC236}">
                <a16:creationId xmlns:a16="http://schemas.microsoft.com/office/drawing/2014/main" id="{11B4D32B-4FEF-E35A-438F-9955571939F7}"/>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8" name="Dynmic Internal use only" descr="{&quot;templafy&quot;:{&quot;id&quot;:&quot;179c200c-6ff5-48a0-ba52-53ef97ab19b1&quot;}}" hidden="1" title="Form.Cigna_Confidentiality.Cigna_healthcareConfidentiality">
            <a:extLst>
              <a:ext uri="{FF2B5EF4-FFF2-40B4-BE49-F238E27FC236}">
                <a16:creationId xmlns:a16="http://schemas.microsoft.com/office/drawing/2014/main" id="{B1C548A5-7A7D-D196-5577-FF273D6853F7}"/>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3" name="Logo">
            <a:extLst>
              <a:ext uri="{FF2B5EF4-FFF2-40B4-BE49-F238E27FC236}">
                <a16:creationId xmlns:a16="http://schemas.microsoft.com/office/drawing/2014/main" id="{01155BA4-9690-54DE-D396-BEE36AEBE8F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8775" y="5738400"/>
            <a:ext cx="1396799" cy="758676"/>
          </a:xfrm>
          <a:prstGeom prst="rect">
            <a:avLst/>
          </a:prstGeom>
        </p:spPr>
      </p:pic>
      <p:sp>
        <p:nvSpPr>
          <p:cNvPr id="4" name="Title 1">
            <a:extLst>
              <a:ext uri="{FF2B5EF4-FFF2-40B4-BE49-F238E27FC236}">
                <a16:creationId xmlns:a16="http://schemas.microsoft.com/office/drawing/2014/main" id="{CEC75FB5-25E2-4D69-1E5E-374CC77CD3FA}"/>
              </a:ext>
            </a:extLst>
          </p:cNvPr>
          <p:cNvSpPr>
            <a:spLocks noGrp="1"/>
          </p:cNvSpPr>
          <p:nvPr>
            <p:ph type="ctrTitle" hasCustomPrompt="1"/>
          </p:nvPr>
        </p:nvSpPr>
        <p:spPr bwMode="white">
          <a:xfrm>
            <a:off x="359998" y="1360800"/>
            <a:ext cx="4676400" cy="3553200"/>
          </a:xfrm>
          <a:noFill/>
        </p:spPr>
        <p:txBody>
          <a:bodyPr anchor="ctr" anchorCtr="0"/>
          <a:lstStyle>
            <a:lvl1pPr algn="l">
              <a:lnSpc>
                <a:spcPct val="83000"/>
              </a:lnSpc>
              <a:defRPr sz="5400">
                <a:solidFill>
                  <a:schemeClr val="tx1"/>
                </a:solidFill>
              </a:defRPr>
            </a:lvl1pPr>
          </a:lstStyle>
          <a:p>
            <a:r>
              <a:rPr lang="en-US" dirty="0"/>
              <a:t>Click to add title</a:t>
            </a:r>
          </a:p>
        </p:txBody>
      </p:sp>
      <p:sp>
        <p:nvSpPr>
          <p:cNvPr id="9" name="Subtitle 2">
            <a:extLst>
              <a:ext uri="{FF2B5EF4-FFF2-40B4-BE49-F238E27FC236}">
                <a16:creationId xmlns:a16="http://schemas.microsoft.com/office/drawing/2014/main" id="{098F6BE2-5CCD-41E0-71C3-2AC0B438B152}"/>
              </a:ext>
            </a:extLst>
          </p:cNvPr>
          <p:cNvSpPr>
            <a:spLocks noGrp="1"/>
          </p:cNvSpPr>
          <p:nvPr>
            <p:ph type="subTitle" idx="1" hasCustomPrompt="1"/>
          </p:nvPr>
        </p:nvSpPr>
        <p:spPr>
          <a:xfrm>
            <a:off x="359998" y="4914000"/>
            <a:ext cx="4676400"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p>
        </p:txBody>
      </p:sp>
      <p:sp>
        <p:nvSpPr>
          <p:cNvPr id="2" name="Date Placeholder 1">
            <a:extLst>
              <a:ext uri="{FF2B5EF4-FFF2-40B4-BE49-F238E27FC236}">
                <a16:creationId xmlns:a16="http://schemas.microsoft.com/office/drawing/2014/main" id="{DD5C7FCD-AC48-ACD1-35FF-437BA9936739}"/>
              </a:ext>
            </a:extLst>
          </p:cNvPr>
          <p:cNvSpPr>
            <a:spLocks noGrp="1"/>
          </p:cNvSpPr>
          <p:nvPr>
            <p:ph type="dt" sz="half" idx="17"/>
          </p:nvPr>
        </p:nvSpPr>
        <p:spPr/>
        <p:txBody>
          <a:bodyPr/>
          <a:lstStyle>
            <a:lvl1pPr>
              <a:defRPr>
                <a:solidFill>
                  <a:schemeClr val="tx1"/>
                </a:solidFill>
              </a:defRPr>
            </a:lvl1pPr>
          </a:lstStyle>
          <a:p>
            <a:fld id="{0AF05872-331D-431E-80AB-892636B3EBC4}" type="datetime4">
              <a:rPr lang="en-US" smtClean="0"/>
              <a:t>June 13, 2024</a:t>
            </a:fld>
            <a:endParaRPr lang="en-US" dirty="0"/>
          </a:p>
        </p:txBody>
      </p:sp>
      <p:sp>
        <p:nvSpPr>
          <p:cNvPr id="7" name="Footer Placeholder 6">
            <a:extLst>
              <a:ext uri="{FF2B5EF4-FFF2-40B4-BE49-F238E27FC236}">
                <a16:creationId xmlns:a16="http://schemas.microsoft.com/office/drawing/2014/main" id="{E1B730B9-DB20-8806-A85A-0B3815542F96}"/>
              </a:ext>
            </a:extLst>
          </p:cNvPr>
          <p:cNvSpPr>
            <a:spLocks noGrp="1"/>
          </p:cNvSpPr>
          <p:nvPr>
            <p:ph type="ftr" sz="quarter" idx="18"/>
          </p:nvPr>
        </p:nvSpPr>
        <p:spPr/>
        <p:txBody>
          <a:bodyPr/>
          <a:lstStyle>
            <a:lvl1pPr>
              <a:defRPr>
                <a:solidFill>
                  <a:schemeClr val="tx1"/>
                </a:solidFill>
              </a:defRPr>
            </a:lvl1pPr>
          </a:lstStyle>
          <a:p>
            <a:endParaRPr lang="en-US" dirty="0"/>
          </a:p>
        </p:txBody>
      </p:sp>
      <p:sp>
        <p:nvSpPr>
          <p:cNvPr id="10" name="Slide Number Placeholder 9">
            <a:extLst>
              <a:ext uri="{FF2B5EF4-FFF2-40B4-BE49-F238E27FC236}">
                <a16:creationId xmlns:a16="http://schemas.microsoft.com/office/drawing/2014/main" id="{3B8F2E49-B95B-22DC-F91C-332DF9B4BD78}"/>
              </a:ext>
            </a:extLst>
          </p:cNvPr>
          <p:cNvSpPr>
            <a:spLocks noGrp="1"/>
          </p:cNvSpPr>
          <p:nvPr>
            <p:ph type="sldNum" sz="quarter" idx="19"/>
          </p:nvPr>
        </p:nvSpPr>
        <p:spPr/>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89012713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12193200" cy="6858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grpSp>
        <p:nvGrpSpPr>
          <p:cNvPr id="4" name="Group 3">
            <a:extLst>
              <a:ext uri="{FF2B5EF4-FFF2-40B4-BE49-F238E27FC236}">
                <a16:creationId xmlns:a16="http://schemas.microsoft.com/office/drawing/2014/main" id="{2DCFE0B5-E689-B247-4487-E082091B1DA5}"/>
              </a:ext>
            </a:extLst>
          </p:cNvPr>
          <p:cNvGrpSpPr/>
          <p:nvPr userDrawn="1"/>
        </p:nvGrpSpPr>
        <p:grpSpPr>
          <a:xfrm>
            <a:off x="8073457" y="0"/>
            <a:ext cx="4118544" cy="6858000"/>
            <a:chOff x="8073457" y="0"/>
            <a:chExt cx="4118544" cy="6858000"/>
          </a:xfrm>
          <a:solidFill>
            <a:srgbClr val="FAA163"/>
          </a:solidFill>
        </p:grpSpPr>
        <p:sp>
          <p:nvSpPr>
            <p:cNvPr id="8" name="Freeform: Shape 7">
              <a:extLst>
                <a:ext uri="{FF2B5EF4-FFF2-40B4-BE49-F238E27FC236}">
                  <a16:creationId xmlns:a16="http://schemas.microsoft.com/office/drawing/2014/main" id="{06EA70ED-0DD1-4363-CDC3-711BF969B001}"/>
                </a:ext>
              </a:extLst>
            </p:cNvPr>
            <p:cNvSpPr>
              <a:spLocks/>
            </p:cNvSpPr>
            <p:nvPr/>
          </p:nvSpPr>
          <p:spPr bwMode="auto">
            <a:xfrm>
              <a:off x="11974024" y="2852234"/>
              <a:ext cx="217976" cy="482903"/>
            </a:xfrm>
            <a:custGeom>
              <a:avLst/>
              <a:gdLst>
                <a:gd name="connsiteX0" fmla="*/ 217976 w 217976"/>
                <a:gd name="connsiteY0" fmla="*/ 0 h 482903"/>
                <a:gd name="connsiteX1" fmla="*/ 217976 w 217976"/>
                <a:gd name="connsiteY1" fmla="*/ 482903 h 482903"/>
                <a:gd name="connsiteX2" fmla="*/ 195802 w 217976"/>
                <a:gd name="connsiteY2" fmla="*/ 458194 h 482903"/>
                <a:gd name="connsiteX3" fmla="*/ 0 w 217976"/>
                <a:gd name="connsiteY3" fmla="*/ 66430 h 482903"/>
                <a:gd name="connsiteX4" fmla="*/ 209032 w 217976"/>
                <a:gd name="connsiteY4" fmla="*/ 843 h 48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76" h="482903">
                  <a:moveTo>
                    <a:pt x="217976" y="0"/>
                  </a:moveTo>
                  <a:lnTo>
                    <a:pt x="217976" y="482903"/>
                  </a:lnTo>
                  <a:lnTo>
                    <a:pt x="195802" y="458194"/>
                  </a:lnTo>
                  <a:cubicBezTo>
                    <a:pt x="103193" y="342866"/>
                    <a:pt x="37044" y="209050"/>
                    <a:pt x="0" y="66430"/>
                  </a:cubicBezTo>
                  <a:cubicBezTo>
                    <a:pt x="67031" y="37378"/>
                    <a:pt x="137150" y="15369"/>
                    <a:pt x="209032" y="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51" name="Freeform 6">
              <a:extLst>
                <a:ext uri="{FF2B5EF4-FFF2-40B4-BE49-F238E27FC236}">
                  <a16:creationId xmlns:a16="http://schemas.microsoft.com/office/drawing/2014/main" id="{97B2B0A6-39C3-03D6-702E-571B6F96F0CD}"/>
                </a:ext>
              </a:extLst>
            </p:cNvPr>
            <p:cNvSpPr>
              <a:spLocks/>
            </p:cNvSpPr>
            <p:nvPr/>
          </p:nvSpPr>
          <p:spPr bwMode="auto">
            <a:xfrm>
              <a:off x="9987651"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8">
              <a:extLst>
                <a:ext uri="{FF2B5EF4-FFF2-40B4-BE49-F238E27FC236}">
                  <a16:creationId xmlns:a16="http://schemas.microsoft.com/office/drawing/2014/main" id="{8473840E-AD0B-A0CA-BA51-A8A6A5FEF24B}"/>
                </a:ext>
              </a:extLst>
            </p:cNvPr>
            <p:cNvSpPr>
              <a:spLocks/>
            </p:cNvSpPr>
            <p:nvPr/>
          </p:nvSpPr>
          <p:spPr bwMode="auto">
            <a:xfrm>
              <a:off x="9687385"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9">
              <a:extLst>
                <a:ext uri="{FF2B5EF4-FFF2-40B4-BE49-F238E27FC236}">
                  <a16:creationId xmlns:a16="http://schemas.microsoft.com/office/drawing/2014/main" id="{8E1C9BF5-85C1-4DD0-3B1F-590A3F106C10}"/>
                </a:ext>
              </a:extLst>
            </p:cNvPr>
            <p:cNvSpPr>
              <a:spLocks/>
            </p:cNvSpPr>
            <p:nvPr/>
          </p:nvSpPr>
          <p:spPr bwMode="auto">
            <a:xfrm>
              <a:off x="8714409"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10">
              <a:extLst>
                <a:ext uri="{FF2B5EF4-FFF2-40B4-BE49-F238E27FC236}">
                  <a16:creationId xmlns:a16="http://schemas.microsoft.com/office/drawing/2014/main" id="{22A26164-6662-3487-C801-20B11E38AE61}"/>
                </a:ext>
              </a:extLst>
            </p:cNvPr>
            <p:cNvSpPr>
              <a:spLocks/>
            </p:cNvSpPr>
            <p:nvPr/>
          </p:nvSpPr>
          <p:spPr bwMode="auto">
            <a:xfrm>
              <a:off x="9543027"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Shape 54">
              <a:extLst>
                <a:ext uri="{FF2B5EF4-FFF2-40B4-BE49-F238E27FC236}">
                  <a16:creationId xmlns:a16="http://schemas.microsoft.com/office/drawing/2014/main" id="{8ED95FBA-A6FD-38B7-5D70-E0A3576CD1F4}"/>
                </a:ext>
              </a:extLst>
            </p:cNvPr>
            <p:cNvSpPr>
              <a:spLocks/>
            </p:cNvSpPr>
            <p:nvPr/>
          </p:nvSpPr>
          <p:spPr bwMode="auto">
            <a:xfrm>
              <a:off x="12071238" y="5898747"/>
              <a:ext cx="120762" cy="462955"/>
            </a:xfrm>
            <a:custGeom>
              <a:avLst/>
              <a:gdLst>
                <a:gd name="connsiteX0" fmla="*/ 120762 w 120762"/>
                <a:gd name="connsiteY0" fmla="*/ 0 h 462955"/>
                <a:gd name="connsiteX1" fmla="*/ 120762 w 120762"/>
                <a:gd name="connsiteY1" fmla="*/ 436723 h 462955"/>
                <a:gd name="connsiteX2" fmla="*/ 25972 w 120762"/>
                <a:gd name="connsiteY2" fmla="*/ 462955 h 462955"/>
                <a:gd name="connsiteX3" fmla="*/ 64789 w 120762"/>
                <a:gd name="connsiteY3" fmla="*/ 75607 h 462955"/>
              </a:gdLst>
              <a:ahLst/>
              <a:cxnLst>
                <a:cxn ang="0">
                  <a:pos x="connsiteX0" y="connsiteY0"/>
                </a:cxn>
                <a:cxn ang="0">
                  <a:pos x="connsiteX1" y="connsiteY1"/>
                </a:cxn>
                <a:cxn ang="0">
                  <a:pos x="connsiteX2" y="connsiteY2"/>
                </a:cxn>
                <a:cxn ang="0">
                  <a:pos x="connsiteX3" y="connsiteY3"/>
                </a:cxn>
              </a:cxnLst>
              <a:rect l="l" t="t" r="r" b="b"/>
              <a:pathLst>
                <a:path w="120762" h="462955">
                  <a:moveTo>
                    <a:pt x="120762" y="0"/>
                  </a:moveTo>
                  <a:lnTo>
                    <a:pt x="120762" y="436723"/>
                  </a:lnTo>
                  <a:lnTo>
                    <a:pt x="25972" y="462955"/>
                  </a:lnTo>
                  <a:cubicBezTo>
                    <a:pt x="-16373" y="339708"/>
                    <a:pt x="-9315" y="198854"/>
                    <a:pt x="64789" y="756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56" name="Freeform: Shape 55">
              <a:extLst>
                <a:ext uri="{FF2B5EF4-FFF2-40B4-BE49-F238E27FC236}">
                  <a16:creationId xmlns:a16="http://schemas.microsoft.com/office/drawing/2014/main" id="{18753D9E-D19A-6AAC-4DE5-C54D49CE74A3}"/>
                </a:ext>
              </a:extLst>
            </p:cNvPr>
            <p:cNvSpPr>
              <a:spLocks/>
            </p:cNvSpPr>
            <p:nvPr/>
          </p:nvSpPr>
          <p:spPr bwMode="auto">
            <a:xfrm>
              <a:off x="11618838" y="526731"/>
              <a:ext cx="573162" cy="948907"/>
            </a:xfrm>
            <a:custGeom>
              <a:avLst/>
              <a:gdLst>
                <a:gd name="connsiteX0" fmla="*/ 21176 w 573162"/>
                <a:gd name="connsiteY0" fmla="*/ 0 h 948907"/>
                <a:gd name="connsiteX1" fmla="*/ 496522 w 573162"/>
                <a:gd name="connsiteY1" fmla="*/ 188884 h 948907"/>
                <a:gd name="connsiteX2" fmla="*/ 573162 w 573162"/>
                <a:gd name="connsiteY2" fmla="*/ 269994 h 948907"/>
                <a:gd name="connsiteX3" fmla="*/ 573162 w 573162"/>
                <a:gd name="connsiteY3" fmla="*/ 948907 h 948907"/>
                <a:gd name="connsiteX4" fmla="*/ 431370 w 573162"/>
                <a:gd name="connsiteY4" fmla="*/ 893105 h 948907"/>
                <a:gd name="connsiteX5" fmla="*/ 162166 w 573162"/>
                <a:gd name="connsiteY5" fmla="*/ 664554 h 948907"/>
                <a:gd name="connsiteX6" fmla="*/ 21176 w 573162"/>
                <a:gd name="connsiteY6" fmla="*/ 0 h 94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162" h="948907">
                  <a:moveTo>
                    <a:pt x="21176" y="0"/>
                  </a:moveTo>
                  <a:cubicBezTo>
                    <a:pt x="193008" y="10549"/>
                    <a:pt x="360874" y="74499"/>
                    <a:pt x="496522" y="188884"/>
                  </a:cubicBezTo>
                  <a:lnTo>
                    <a:pt x="573162" y="269994"/>
                  </a:lnTo>
                  <a:lnTo>
                    <a:pt x="573162" y="948907"/>
                  </a:lnTo>
                  <a:lnTo>
                    <a:pt x="431370" y="893105"/>
                  </a:lnTo>
                  <a:cubicBezTo>
                    <a:pt x="328711" y="839483"/>
                    <a:pt x="236186" y="763007"/>
                    <a:pt x="162166" y="664554"/>
                  </a:cubicBezTo>
                  <a:cubicBezTo>
                    <a:pt x="14127" y="467649"/>
                    <a:pt x="-31695" y="225034"/>
                    <a:pt x="211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57" name="Freeform 15">
              <a:extLst>
                <a:ext uri="{FF2B5EF4-FFF2-40B4-BE49-F238E27FC236}">
                  <a16:creationId xmlns:a16="http://schemas.microsoft.com/office/drawing/2014/main" id="{FED6DD19-98E9-6201-BE6C-E23020FC6860}"/>
                </a:ext>
              </a:extLst>
            </p:cNvPr>
            <p:cNvSpPr>
              <a:spLocks/>
            </p:cNvSpPr>
            <p:nvPr/>
          </p:nvSpPr>
          <p:spPr bwMode="auto">
            <a:xfrm>
              <a:off x="8393933"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16">
              <a:extLst>
                <a:ext uri="{FF2B5EF4-FFF2-40B4-BE49-F238E27FC236}">
                  <a16:creationId xmlns:a16="http://schemas.microsoft.com/office/drawing/2014/main" id="{C4BC9A37-1226-E7F0-5658-85F50C7AA6ED}"/>
                </a:ext>
              </a:extLst>
            </p:cNvPr>
            <p:cNvSpPr>
              <a:spLocks/>
            </p:cNvSpPr>
            <p:nvPr/>
          </p:nvSpPr>
          <p:spPr bwMode="auto">
            <a:xfrm>
              <a:off x="11136745" y="5778493"/>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17">
              <a:extLst>
                <a:ext uri="{FF2B5EF4-FFF2-40B4-BE49-F238E27FC236}">
                  <a16:creationId xmlns:a16="http://schemas.microsoft.com/office/drawing/2014/main" id="{BDC9216C-66C7-56A8-F253-4832F8694AF4}"/>
                </a:ext>
              </a:extLst>
            </p:cNvPr>
            <p:cNvSpPr>
              <a:spLocks/>
            </p:cNvSpPr>
            <p:nvPr/>
          </p:nvSpPr>
          <p:spPr bwMode="auto">
            <a:xfrm>
              <a:off x="10455373"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Shape 59">
              <a:extLst>
                <a:ext uri="{FF2B5EF4-FFF2-40B4-BE49-F238E27FC236}">
                  <a16:creationId xmlns:a16="http://schemas.microsoft.com/office/drawing/2014/main" id="{3AE614C3-A72C-E459-9AC7-92285B348993}"/>
                </a:ext>
              </a:extLst>
            </p:cNvPr>
            <p:cNvSpPr>
              <a:spLocks/>
            </p:cNvSpPr>
            <p:nvPr/>
          </p:nvSpPr>
          <p:spPr bwMode="auto">
            <a:xfrm>
              <a:off x="11336229" y="6558227"/>
              <a:ext cx="513340" cy="299773"/>
            </a:xfrm>
            <a:custGeom>
              <a:avLst/>
              <a:gdLst>
                <a:gd name="connsiteX0" fmla="*/ 447209 w 513340"/>
                <a:gd name="connsiteY0" fmla="*/ 449 h 299773"/>
                <a:gd name="connsiteX1" fmla="*/ 503469 w 513340"/>
                <a:gd name="connsiteY1" fmla="*/ 42849 h 299773"/>
                <a:gd name="connsiteX2" fmla="*/ 505666 w 513340"/>
                <a:gd name="connsiteY2" fmla="*/ 264566 h 299773"/>
                <a:gd name="connsiteX3" fmla="*/ 496268 w 513340"/>
                <a:gd name="connsiteY3" fmla="*/ 299773 h 299773"/>
                <a:gd name="connsiteX4" fmla="*/ 0 w 513340"/>
                <a:gd name="connsiteY4" fmla="*/ 299773 h 299773"/>
                <a:gd name="connsiteX5" fmla="*/ 74490 w 513340"/>
                <a:gd name="connsiteY5" fmla="*/ 180649 h 299773"/>
                <a:gd name="connsiteX6" fmla="*/ 447209 w 513340"/>
                <a:gd name="connsiteY6" fmla="*/ 449 h 29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340" h="299773">
                  <a:moveTo>
                    <a:pt x="447209" y="449"/>
                  </a:moveTo>
                  <a:cubicBezTo>
                    <a:pt x="475339" y="-3085"/>
                    <a:pt x="499952" y="14582"/>
                    <a:pt x="503469" y="42849"/>
                  </a:cubicBezTo>
                  <a:cubicBezTo>
                    <a:pt x="515775" y="125883"/>
                    <a:pt x="516654" y="198316"/>
                    <a:pt x="505666" y="264566"/>
                  </a:cubicBezTo>
                  <a:lnTo>
                    <a:pt x="496268" y="299773"/>
                  </a:lnTo>
                  <a:lnTo>
                    <a:pt x="0" y="299773"/>
                  </a:lnTo>
                  <a:lnTo>
                    <a:pt x="74490" y="180649"/>
                  </a:lnTo>
                  <a:cubicBezTo>
                    <a:pt x="179976" y="56982"/>
                    <a:pt x="303044" y="11049"/>
                    <a:pt x="4472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61" name="Freeform 22">
              <a:extLst>
                <a:ext uri="{FF2B5EF4-FFF2-40B4-BE49-F238E27FC236}">
                  <a16:creationId xmlns:a16="http://schemas.microsoft.com/office/drawing/2014/main" id="{BC4339C7-9723-8DF6-2325-6193D2BA91FB}"/>
                </a:ext>
              </a:extLst>
            </p:cNvPr>
            <p:cNvSpPr>
              <a:spLocks/>
            </p:cNvSpPr>
            <p:nvPr/>
          </p:nvSpPr>
          <p:spPr bwMode="auto">
            <a:xfrm>
              <a:off x="9401555"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25">
              <a:extLst>
                <a:ext uri="{FF2B5EF4-FFF2-40B4-BE49-F238E27FC236}">
                  <a16:creationId xmlns:a16="http://schemas.microsoft.com/office/drawing/2014/main" id="{A256CE26-139D-71D8-48EC-90F824452005}"/>
                </a:ext>
              </a:extLst>
            </p:cNvPr>
            <p:cNvSpPr>
              <a:spLocks/>
            </p:cNvSpPr>
            <p:nvPr/>
          </p:nvSpPr>
          <p:spPr bwMode="auto">
            <a:xfrm>
              <a:off x="10585295"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26">
              <a:extLst>
                <a:ext uri="{FF2B5EF4-FFF2-40B4-BE49-F238E27FC236}">
                  <a16:creationId xmlns:a16="http://schemas.microsoft.com/office/drawing/2014/main" id="{4001FA58-1AD5-5CA8-23C7-7873BA5680F2}"/>
                </a:ext>
              </a:extLst>
            </p:cNvPr>
            <p:cNvSpPr>
              <a:spLocks/>
            </p:cNvSpPr>
            <p:nvPr/>
          </p:nvSpPr>
          <p:spPr bwMode="auto">
            <a:xfrm>
              <a:off x="9976102"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27">
              <a:extLst>
                <a:ext uri="{FF2B5EF4-FFF2-40B4-BE49-F238E27FC236}">
                  <a16:creationId xmlns:a16="http://schemas.microsoft.com/office/drawing/2014/main" id="{1DCF6FB6-019E-BCB1-F073-41467B48D842}"/>
                </a:ext>
              </a:extLst>
            </p:cNvPr>
            <p:cNvSpPr>
              <a:spLocks/>
            </p:cNvSpPr>
            <p:nvPr/>
          </p:nvSpPr>
          <p:spPr bwMode="auto">
            <a:xfrm>
              <a:off x="11136745" y="1436190"/>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29">
              <a:extLst>
                <a:ext uri="{FF2B5EF4-FFF2-40B4-BE49-F238E27FC236}">
                  <a16:creationId xmlns:a16="http://schemas.microsoft.com/office/drawing/2014/main" id="{55B0B961-F4E1-8773-34E3-E454FCFD8667}"/>
                </a:ext>
              </a:extLst>
            </p:cNvPr>
            <p:cNvSpPr>
              <a:spLocks/>
            </p:cNvSpPr>
            <p:nvPr/>
          </p:nvSpPr>
          <p:spPr bwMode="auto">
            <a:xfrm>
              <a:off x="9664288"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Shape 65">
              <a:extLst>
                <a:ext uri="{FF2B5EF4-FFF2-40B4-BE49-F238E27FC236}">
                  <a16:creationId xmlns:a16="http://schemas.microsoft.com/office/drawing/2014/main" id="{CEB8868E-5F4F-457F-4430-172741B67274}"/>
                </a:ext>
              </a:extLst>
            </p:cNvPr>
            <p:cNvSpPr>
              <a:spLocks/>
            </p:cNvSpPr>
            <p:nvPr/>
          </p:nvSpPr>
          <p:spPr bwMode="auto">
            <a:xfrm>
              <a:off x="12012196" y="6572978"/>
              <a:ext cx="179805" cy="285022"/>
            </a:xfrm>
            <a:custGeom>
              <a:avLst/>
              <a:gdLst>
                <a:gd name="connsiteX0" fmla="*/ 179805 w 179805"/>
                <a:gd name="connsiteY0" fmla="*/ 0 h 285022"/>
                <a:gd name="connsiteX1" fmla="*/ 179805 w 179805"/>
                <a:gd name="connsiteY1" fmla="*/ 285022 h 285022"/>
                <a:gd name="connsiteX2" fmla="*/ 0 w 179805"/>
                <a:gd name="connsiteY2" fmla="*/ 285022 h 285022"/>
                <a:gd name="connsiteX3" fmla="*/ 67533 w 179805"/>
                <a:gd name="connsiteY3" fmla="*/ 130559 h 285022"/>
                <a:gd name="connsiteX4" fmla="*/ 143082 w 179805"/>
                <a:gd name="connsiteY4" fmla="*/ 31411 h 28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5" h="285022">
                  <a:moveTo>
                    <a:pt x="179805" y="0"/>
                  </a:moveTo>
                  <a:lnTo>
                    <a:pt x="179805" y="285022"/>
                  </a:lnTo>
                  <a:lnTo>
                    <a:pt x="0" y="285022"/>
                  </a:lnTo>
                  <a:lnTo>
                    <a:pt x="67533" y="130559"/>
                  </a:lnTo>
                  <a:cubicBezTo>
                    <a:pt x="86958" y="97013"/>
                    <a:pt x="112785" y="63247"/>
                    <a:pt x="143082" y="314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67" name="Freeform 36">
              <a:extLst>
                <a:ext uri="{FF2B5EF4-FFF2-40B4-BE49-F238E27FC236}">
                  <a16:creationId xmlns:a16="http://schemas.microsoft.com/office/drawing/2014/main" id="{3F9DFECE-5FD1-BF94-C9D9-82F1E6F6883F}"/>
                </a:ext>
              </a:extLst>
            </p:cNvPr>
            <p:cNvSpPr>
              <a:spLocks/>
            </p:cNvSpPr>
            <p:nvPr/>
          </p:nvSpPr>
          <p:spPr bwMode="auto">
            <a:xfrm>
              <a:off x="8968480"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37">
              <a:extLst>
                <a:ext uri="{FF2B5EF4-FFF2-40B4-BE49-F238E27FC236}">
                  <a16:creationId xmlns:a16="http://schemas.microsoft.com/office/drawing/2014/main" id="{5566E7D7-2E64-C7A7-E60B-F66948E01573}"/>
                </a:ext>
              </a:extLst>
            </p:cNvPr>
            <p:cNvSpPr>
              <a:spLocks/>
            </p:cNvSpPr>
            <p:nvPr/>
          </p:nvSpPr>
          <p:spPr bwMode="auto">
            <a:xfrm>
              <a:off x="10908658"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38">
              <a:extLst>
                <a:ext uri="{FF2B5EF4-FFF2-40B4-BE49-F238E27FC236}">
                  <a16:creationId xmlns:a16="http://schemas.microsoft.com/office/drawing/2014/main" id="{10E09475-027E-5A71-E5A1-12956048B585}"/>
                </a:ext>
              </a:extLst>
            </p:cNvPr>
            <p:cNvSpPr>
              <a:spLocks/>
            </p:cNvSpPr>
            <p:nvPr/>
          </p:nvSpPr>
          <p:spPr bwMode="auto">
            <a:xfrm>
              <a:off x="9254310"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Shape 69">
              <a:extLst>
                <a:ext uri="{FF2B5EF4-FFF2-40B4-BE49-F238E27FC236}">
                  <a16:creationId xmlns:a16="http://schemas.microsoft.com/office/drawing/2014/main" id="{86DEDAD5-8232-ACD0-D0B0-895F5EE926B0}"/>
                </a:ext>
              </a:extLst>
            </p:cNvPr>
            <p:cNvSpPr>
              <a:spLocks/>
            </p:cNvSpPr>
            <p:nvPr/>
          </p:nvSpPr>
          <p:spPr bwMode="auto">
            <a:xfrm>
              <a:off x="11502945" y="0"/>
              <a:ext cx="642569" cy="333538"/>
            </a:xfrm>
            <a:custGeom>
              <a:avLst/>
              <a:gdLst>
                <a:gd name="connsiteX0" fmla="*/ 0 w 642569"/>
                <a:gd name="connsiteY0" fmla="*/ 0 h 333538"/>
                <a:gd name="connsiteX1" fmla="*/ 626864 w 642569"/>
                <a:gd name="connsiteY1" fmla="*/ 0 h 333538"/>
                <a:gd name="connsiteX2" fmla="*/ 640881 w 642569"/>
                <a:gd name="connsiteY2" fmla="*/ 48961 h 333538"/>
                <a:gd name="connsiteX3" fmla="*/ 560636 w 642569"/>
                <a:gd name="connsiteY3" fmla="*/ 311547 h 333538"/>
                <a:gd name="connsiteX4" fmla="*/ 504200 w 642569"/>
                <a:gd name="connsiteY4" fmla="*/ 332659 h 333538"/>
                <a:gd name="connsiteX5" fmla="*/ 17439 w 642569"/>
                <a:gd name="connsiteY5" fmla="*/ 54679 h 3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569" h="333538">
                  <a:moveTo>
                    <a:pt x="0" y="0"/>
                  </a:moveTo>
                  <a:lnTo>
                    <a:pt x="626864" y="0"/>
                  </a:lnTo>
                  <a:lnTo>
                    <a:pt x="640881" y="48961"/>
                  </a:lnTo>
                  <a:cubicBezTo>
                    <a:pt x="649699" y="139129"/>
                    <a:pt x="624127" y="228856"/>
                    <a:pt x="560636" y="311547"/>
                  </a:cubicBezTo>
                  <a:cubicBezTo>
                    <a:pt x="546527" y="329141"/>
                    <a:pt x="525363" y="336178"/>
                    <a:pt x="504200" y="332659"/>
                  </a:cubicBezTo>
                  <a:cubicBezTo>
                    <a:pt x="296092" y="293953"/>
                    <a:pt x="112675" y="265803"/>
                    <a:pt x="17439" y="546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1" name="Freeform: Shape 70">
              <a:extLst>
                <a:ext uri="{FF2B5EF4-FFF2-40B4-BE49-F238E27FC236}">
                  <a16:creationId xmlns:a16="http://schemas.microsoft.com/office/drawing/2014/main" id="{244A3A8A-671B-DCD9-6422-A9E854DD6B5C}"/>
                </a:ext>
              </a:extLst>
            </p:cNvPr>
            <p:cNvSpPr>
              <a:spLocks/>
            </p:cNvSpPr>
            <p:nvPr/>
          </p:nvSpPr>
          <p:spPr bwMode="auto">
            <a:xfrm>
              <a:off x="10784033"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2" name="Freeform 44">
              <a:extLst>
                <a:ext uri="{FF2B5EF4-FFF2-40B4-BE49-F238E27FC236}">
                  <a16:creationId xmlns:a16="http://schemas.microsoft.com/office/drawing/2014/main" id="{15F15320-098C-B994-A9ED-BBA25FEACC97}"/>
                </a:ext>
              </a:extLst>
            </p:cNvPr>
            <p:cNvSpPr>
              <a:spLocks/>
            </p:cNvSpPr>
            <p:nvPr/>
          </p:nvSpPr>
          <p:spPr bwMode="auto">
            <a:xfrm>
              <a:off x="8572937"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45">
              <a:extLst>
                <a:ext uri="{FF2B5EF4-FFF2-40B4-BE49-F238E27FC236}">
                  <a16:creationId xmlns:a16="http://schemas.microsoft.com/office/drawing/2014/main" id="{6EC8D73D-740E-A761-0A01-29DDA88AE35C}"/>
                </a:ext>
              </a:extLst>
            </p:cNvPr>
            <p:cNvSpPr>
              <a:spLocks/>
            </p:cNvSpPr>
            <p:nvPr/>
          </p:nvSpPr>
          <p:spPr bwMode="auto">
            <a:xfrm>
              <a:off x="8910736"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46">
              <a:extLst>
                <a:ext uri="{FF2B5EF4-FFF2-40B4-BE49-F238E27FC236}">
                  <a16:creationId xmlns:a16="http://schemas.microsoft.com/office/drawing/2014/main" id="{C13FF9D5-D135-EE5A-E5FE-F3E1FCDB09BD}"/>
                </a:ext>
              </a:extLst>
            </p:cNvPr>
            <p:cNvSpPr>
              <a:spLocks/>
            </p:cNvSpPr>
            <p:nvPr/>
          </p:nvSpPr>
          <p:spPr bwMode="auto">
            <a:xfrm>
              <a:off x="8734619"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47">
              <a:extLst>
                <a:ext uri="{FF2B5EF4-FFF2-40B4-BE49-F238E27FC236}">
                  <a16:creationId xmlns:a16="http://schemas.microsoft.com/office/drawing/2014/main" id="{91485A8A-115D-83EB-2632-9DFC07E85DFE}"/>
                </a:ext>
              </a:extLst>
            </p:cNvPr>
            <p:cNvSpPr>
              <a:spLocks/>
            </p:cNvSpPr>
            <p:nvPr/>
          </p:nvSpPr>
          <p:spPr bwMode="auto">
            <a:xfrm>
              <a:off x="10706556"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Shape 75">
              <a:extLst>
                <a:ext uri="{FF2B5EF4-FFF2-40B4-BE49-F238E27FC236}">
                  <a16:creationId xmlns:a16="http://schemas.microsoft.com/office/drawing/2014/main" id="{2DAFBE75-D269-2E60-38EB-E360457D563A}"/>
                </a:ext>
              </a:extLst>
            </p:cNvPr>
            <p:cNvSpPr>
              <a:spLocks/>
            </p:cNvSpPr>
            <p:nvPr/>
          </p:nvSpPr>
          <p:spPr bwMode="auto">
            <a:xfrm>
              <a:off x="9916287"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7" name="Freeform 49">
              <a:extLst>
                <a:ext uri="{FF2B5EF4-FFF2-40B4-BE49-F238E27FC236}">
                  <a16:creationId xmlns:a16="http://schemas.microsoft.com/office/drawing/2014/main" id="{CD50D341-55DC-86B1-6565-1BC1F811438F}"/>
                </a:ext>
              </a:extLst>
            </p:cNvPr>
            <p:cNvSpPr>
              <a:spLocks/>
            </p:cNvSpPr>
            <p:nvPr/>
          </p:nvSpPr>
          <p:spPr bwMode="auto">
            <a:xfrm>
              <a:off x="9312053"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Shape 77">
              <a:extLst>
                <a:ext uri="{FF2B5EF4-FFF2-40B4-BE49-F238E27FC236}">
                  <a16:creationId xmlns:a16="http://schemas.microsoft.com/office/drawing/2014/main" id="{674C5059-AAC7-8AC0-E117-784F4C2156AC}"/>
                </a:ext>
              </a:extLst>
            </p:cNvPr>
            <p:cNvSpPr>
              <a:spLocks/>
            </p:cNvSpPr>
            <p:nvPr/>
          </p:nvSpPr>
          <p:spPr bwMode="auto">
            <a:xfrm>
              <a:off x="10881967"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9" name="Freeform 58">
              <a:extLst>
                <a:ext uri="{FF2B5EF4-FFF2-40B4-BE49-F238E27FC236}">
                  <a16:creationId xmlns:a16="http://schemas.microsoft.com/office/drawing/2014/main" id="{076F7378-B237-8F3F-8D1E-2E95152148B0}"/>
                </a:ext>
              </a:extLst>
            </p:cNvPr>
            <p:cNvSpPr>
              <a:spLocks/>
            </p:cNvSpPr>
            <p:nvPr/>
          </p:nvSpPr>
          <p:spPr bwMode="auto">
            <a:xfrm>
              <a:off x="8780814"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61">
              <a:extLst>
                <a:ext uri="{FF2B5EF4-FFF2-40B4-BE49-F238E27FC236}">
                  <a16:creationId xmlns:a16="http://schemas.microsoft.com/office/drawing/2014/main" id="{130C1B1E-CD14-4565-3CD6-CE048785E60F}"/>
                </a:ext>
              </a:extLst>
            </p:cNvPr>
            <p:cNvSpPr>
              <a:spLocks/>
            </p:cNvSpPr>
            <p:nvPr/>
          </p:nvSpPr>
          <p:spPr bwMode="auto">
            <a:xfrm>
              <a:off x="10036733"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62">
              <a:extLst>
                <a:ext uri="{FF2B5EF4-FFF2-40B4-BE49-F238E27FC236}">
                  <a16:creationId xmlns:a16="http://schemas.microsoft.com/office/drawing/2014/main" id="{77243AB7-3201-DA7E-1891-6D22BA83A3E5}"/>
                </a:ext>
              </a:extLst>
            </p:cNvPr>
            <p:cNvSpPr>
              <a:spLocks/>
            </p:cNvSpPr>
            <p:nvPr/>
          </p:nvSpPr>
          <p:spPr bwMode="auto">
            <a:xfrm>
              <a:off x="10772961"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63">
              <a:extLst>
                <a:ext uri="{FF2B5EF4-FFF2-40B4-BE49-F238E27FC236}">
                  <a16:creationId xmlns:a16="http://schemas.microsoft.com/office/drawing/2014/main" id="{796BEBDD-59D9-0D5E-E20D-599888175AFE}"/>
                </a:ext>
              </a:extLst>
            </p:cNvPr>
            <p:cNvSpPr>
              <a:spLocks/>
            </p:cNvSpPr>
            <p:nvPr/>
          </p:nvSpPr>
          <p:spPr bwMode="auto">
            <a:xfrm>
              <a:off x="8073457" y="3428337"/>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Shape 82">
              <a:extLst>
                <a:ext uri="{FF2B5EF4-FFF2-40B4-BE49-F238E27FC236}">
                  <a16:creationId xmlns:a16="http://schemas.microsoft.com/office/drawing/2014/main" id="{943BE181-D755-08FC-1BC1-E76A87AE2F89}"/>
                </a:ext>
              </a:extLst>
            </p:cNvPr>
            <p:cNvSpPr>
              <a:spLocks/>
            </p:cNvSpPr>
            <p:nvPr/>
          </p:nvSpPr>
          <p:spPr bwMode="auto">
            <a:xfrm>
              <a:off x="11985398" y="1615194"/>
              <a:ext cx="206602" cy="811211"/>
            </a:xfrm>
            <a:custGeom>
              <a:avLst/>
              <a:gdLst>
                <a:gd name="connsiteX0" fmla="*/ 3359 w 206602"/>
                <a:gd name="connsiteY0" fmla="*/ 0 h 811211"/>
                <a:gd name="connsiteX1" fmla="*/ 199109 w 206602"/>
                <a:gd name="connsiteY1" fmla="*/ 140286 h 811211"/>
                <a:gd name="connsiteX2" fmla="*/ 206602 w 206602"/>
                <a:gd name="connsiteY2" fmla="*/ 143814 h 811211"/>
                <a:gd name="connsiteX3" fmla="*/ 206602 w 206602"/>
                <a:gd name="connsiteY3" fmla="*/ 811211 h 811211"/>
                <a:gd name="connsiteX4" fmla="*/ 148671 w 206602"/>
                <a:gd name="connsiteY4" fmla="*/ 736790 h 811211"/>
                <a:gd name="connsiteX5" fmla="*/ 3359 w 206602"/>
                <a:gd name="connsiteY5" fmla="*/ 0 h 81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02" h="811211">
                  <a:moveTo>
                    <a:pt x="3359" y="0"/>
                  </a:moveTo>
                  <a:cubicBezTo>
                    <a:pt x="68554" y="59809"/>
                    <a:pt x="134189" y="104225"/>
                    <a:pt x="199109" y="140286"/>
                  </a:cubicBezTo>
                  <a:lnTo>
                    <a:pt x="206602" y="143814"/>
                  </a:lnTo>
                  <a:lnTo>
                    <a:pt x="206602" y="811211"/>
                  </a:lnTo>
                  <a:lnTo>
                    <a:pt x="148671" y="736790"/>
                  </a:lnTo>
                  <a:cubicBezTo>
                    <a:pt x="23788" y="551799"/>
                    <a:pt x="-12058" y="310916"/>
                    <a:pt x="33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4" name="Freeform 65">
              <a:extLst>
                <a:ext uri="{FF2B5EF4-FFF2-40B4-BE49-F238E27FC236}">
                  <a16:creationId xmlns:a16="http://schemas.microsoft.com/office/drawing/2014/main" id="{372004BE-AFC8-D107-F82E-A3AF2B984C06}"/>
                </a:ext>
              </a:extLst>
            </p:cNvPr>
            <p:cNvSpPr>
              <a:spLocks/>
            </p:cNvSpPr>
            <p:nvPr/>
          </p:nvSpPr>
          <p:spPr bwMode="auto">
            <a:xfrm>
              <a:off x="9805759"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Shape 84">
              <a:extLst>
                <a:ext uri="{FF2B5EF4-FFF2-40B4-BE49-F238E27FC236}">
                  <a16:creationId xmlns:a16="http://schemas.microsoft.com/office/drawing/2014/main" id="{C0FCD4CB-0CE4-F430-DEB3-83152BBF44D6}"/>
                </a:ext>
              </a:extLst>
            </p:cNvPr>
            <p:cNvSpPr>
              <a:spLocks/>
            </p:cNvSpPr>
            <p:nvPr/>
          </p:nvSpPr>
          <p:spPr bwMode="auto">
            <a:xfrm>
              <a:off x="11691081" y="5009197"/>
              <a:ext cx="500919" cy="650530"/>
            </a:xfrm>
            <a:custGeom>
              <a:avLst/>
              <a:gdLst>
                <a:gd name="connsiteX0" fmla="*/ 500919 w 500919"/>
                <a:gd name="connsiteY0" fmla="*/ 0 h 650530"/>
                <a:gd name="connsiteX1" fmla="*/ 500919 w 500919"/>
                <a:gd name="connsiteY1" fmla="*/ 600919 h 650530"/>
                <a:gd name="connsiteX2" fmla="*/ 373878 w 500919"/>
                <a:gd name="connsiteY2" fmla="*/ 638875 h 650530"/>
                <a:gd name="connsiteX3" fmla="*/ 0 w 500919"/>
                <a:gd name="connsiteY3" fmla="*/ 617271 h 650530"/>
                <a:gd name="connsiteX4" fmla="*/ 374320 w 500919"/>
                <a:gd name="connsiteY4" fmla="*/ 74074 h 650530"/>
                <a:gd name="connsiteX5" fmla="*/ 484122 w 500919"/>
                <a:gd name="connsiteY5" fmla="*/ 5293 h 65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919" h="650530">
                  <a:moveTo>
                    <a:pt x="500919" y="0"/>
                  </a:moveTo>
                  <a:lnTo>
                    <a:pt x="500919" y="600919"/>
                  </a:lnTo>
                  <a:lnTo>
                    <a:pt x="373878" y="638875"/>
                  </a:lnTo>
                  <a:cubicBezTo>
                    <a:pt x="261318" y="658716"/>
                    <a:pt x="134190" y="654307"/>
                    <a:pt x="0" y="617271"/>
                  </a:cubicBezTo>
                  <a:cubicBezTo>
                    <a:pt x="151847" y="409163"/>
                    <a:pt x="236598" y="179892"/>
                    <a:pt x="374320" y="74074"/>
                  </a:cubicBezTo>
                  <a:cubicBezTo>
                    <a:pt x="411399" y="44975"/>
                    <a:pt x="447815" y="22268"/>
                    <a:pt x="484122" y="5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6" name="Freeform 67">
              <a:extLst>
                <a:ext uri="{FF2B5EF4-FFF2-40B4-BE49-F238E27FC236}">
                  <a16:creationId xmlns:a16="http://schemas.microsoft.com/office/drawing/2014/main" id="{F580D5DF-7285-2D50-501E-0225FB24393E}"/>
                </a:ext>
              </a:extLst>
            </p:cNvPr>
            <p:cNvSpPr>
              <a:spLocks/>
            </p:cNvSpPr>
            <p:nvPr/>
          </p:nvSpPr>
          <p:spPr bwMode="auto">
            <a:xfrm>
              <a:off x="10709443"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Shape 86">
              <a:extLst>
                <a:ext uri="{FF2B5EF4-FFF2-40B4-BE49-F238E27FC236}">
                  <a16:creationId xmlns:a16="http://schemas.microsoft.com/office/drawing/2014/main" id="{74E3BF9F-BECD-EC0D-E199-929E9E2F2D0A}"/>
                </a:ext>
              </a:extLst>
            </p:cNvPr>
            <p:cNvSpPr>
              <a:spLocks/>
            </p:cNvSpPr>
            <p:nvPr/>
          </p:nvSpPr>
          <p:spPr bwMode="auto">
            <a:xfrm>
              <a:off x="11125196" y="3607911"/>
              <a:ext cx="1066804" cy="678144"/>
            </a:xfrm>
            <a:custGeom>
              <a:avLst/>
              <a:gdLst>
                <a:gd name="connsiteX0" fmla="*/ 797391 w 1066804"/>
                <a:gd name="connsiteY0" fmla="*/ 120 h 678144"/>
                <a:gd name="connsiteX1" fmla="*/ 1039335 w 1066804"/>
                <a:gd name="connsiteY1" fmla="*/ 51462 h 678144"/>
                <a:gd name="connsiteX2" fmla="*/ 1066804 w 1066804"/>
                <a:gd name="connsiteY2" fmla="*/ 66400 h 678144"/>
                <a:gd name="connsiteX3" fmla="*/ 1066804 w 1066804"/>
                <a:gd name="connsiteY3" fmla="*/ 560676 h 678144"/>
                <a:gd name="connsiteX4" fmla="*/ 1025426 w 1066804"/>
                <a:gd name="connsiteY4" fmla="*/ 587437 h 678144"/>
                <a:gd name="connsiteX5" fmla="*/ 770921 w 1066804"/>
                <a:gd name="connsiteY5" fmla="*/ 672267 h 678144"/>
                <a:gd name="connsiteX6" fmla="*/ 0 w 1066804"/>
                <a:gd name="connsiteY6" fmla="*/ 359448 h 678144"/>
                <a:gd name="connsiteX7" fmla="*/ 711078 w 1066804"/>
                <a:gd name="connsiteY7" fmla="*/ 4452 h 678144"/>
                <a:gd name="connsiteX8" fmla="*/ 797391 w 1066804"/>
                <a:gd name="connsiteY8" fmla="*/ 120 h 67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4" h="678144">
                  <a:moveTo>
                    <a:pt x="797391" y="120"/>
                  </a:moveTo>
                  <a:cubicBezTo>
                    <a:pt x="882742" y="1788"/>
                    <a:pt x="964751" y="20818"/>
                    <a:pt x="1039335" y="51462"/>
                  </a:cubicBezTo>
                  <a:lnTo>
                    <a:pt x="1066804" y="66400"/>
                  </a:lnTo>
                  <a:lnTo>
                    <a:pt x="1066804" y="560676"/>
                  </a:lnTo>
                  <a:lnTo>
                    <a:pt x="1025426" y="587437"/>
                  </a:lnTo>
                  <a:cubicBezTo>
                    <a:pt x="948635" y="630913"/>
                    <a:pt x="862006" y="661722"/>
                    <a:pt x="770921" y="672267"/>
                  </a:cubicBezTo>
                  <a:cubicBezTo>
                    <a:pt x="531548" y="703900"/>
                    <a:pt x="239373" y="609000"/>
                    <a:pt x="0" y="359448"/>
                  </a:cubicBezTo>
                  <a:cubicBezTo>
                    <a:pt x="256974" y="225885"/>
                    <a:pt x="429463" y="39600"/>
                    <a:pt x="711078" y="4452"/>
                  </a:cubicBezTo>
                  <a:cubicBezTo>
                    <a:pt x="740120" y="937"/>
                    <a:pt x="768941" y="-436"/>
                    <a:pt x="797391"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8" name="Freeform 70">
              <a:extLst>
                <a:ext uri="{FF2B5EF4-FFF2-40B4-BE49-F238E27FC236}">
                  <a16:creationId xmlns:a16="http://schemas.microsoft.com/office/drawing/2014/main" id="{98682E4B-0098-AB96-04D1-90B78ADC3228}"/>
                </a:ext>
              </a:extLst>
            </p:cNvPr>
            <p:cNvSpPr>
              <a:spLocks/>
            </p:cNvSpPr>
            <p:nvPr/>
          </p:nvSpPr>
          <p:spPr bwMode="auto">
            <a:xfrm>
              <a:off x="10051169"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71">
              <a:extLst>
                <a:ext uri="{FF2B5EF4-FFF2-40B4-BE49-F238E27FC236}">
                  <a16:creationId xmlns:a16="http://schemas.microsoft.com/office/drawing/2014/main" id="{5C5DFC7A-DFC2-4E09-7120-7D3358E1AE50}"/>
                </a:ext>
              </a:extLst>
            </p:cNvPr>
            <p:cNvSpPr>
              <a:spLocks/>
            </p:cNvSpPr>
            <p:nvPr/>
          </p:nvSpPr>
          <p:spPr bwMode="auto">
            <a:xfrm>
              <a:off x="9063756"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0" name="Dynamic legal" descr="{&quot;templafy&quot;:{&quot;id&quot;:&quot;af27dba4-6a2e-4582-848e-6acf1c158150&quot;}}">
            <a:extLst>
              <a:ext uri="{FF2B5EF4-FFF2-40B4-BE49-F238E27FC236}">
                <a16:creationId xmlns:a16="http://schemas.microsoft.com/office/drawing/2014/main" id="{33DEA34F-FEC0-29DD-4475-C3D3B9C0C72C}"/>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pic>
        <p:nvPicPr>
          <p:cNvPr id="3" name="Logo">
            <a:extLst>
              <a:ext uri="{FF2B5EF4-FFF2-40B4-BE49-F238E27FC236}">
                <a16:creationId xmlns:a16="http://schemas.microsoft.com/office/drawing/2014/main" id="{861EB034-F143-7E3F-9946-80073EC41E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11" name="Dynmic Internal use only" descr="{&quot;templafy&quot;:{&quot;id&quot;:&quot;90e1ebb5-1411-4927-9eba-26076bbf032c&quot;}}" hidden="1" title="Form.Cigna_Confidentiality.Cigna_healthcareConfidentiality">
            <a:extLst>
              <a:ext uri="{FF2B5EF4-FFF2-40B4-BE49-F238E27FC236}">
                <a16:creationId xmlns:a16="http://schemas.microsoft.com/office/drawing/2014/main" id="{9B16330F-B72C-E998-B31F-EDBE5C7C4D6B}"/>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2" name="Title 1"/>
          <p:cNvSpPr>
            <a:spLocks noGrp="1"/>
          </p:cNvSpPr>
          <p:nvPr>
            <p:ph type="ctrTitle" hasCustomPrompt="1"/>
          </p:nvPr>
        </p:nvSpPr>
        <p:spPr bwMode="white">
          <a:xfrm>
            <a:off x="360000" y="720000"/>
            <a:ext cx="5648400" cy="5180400"/>
          </a:xfrm>
        </p:spPr>
        <p:txBody>
          <a:bodyPr lIns="0" tIns="0" rIns="0" bIns="0" anchor="ctr" anchorCtr="0"/>
          <a:lstStyle>
            <a:lvl1pPr algn="l">
              <a:lnSpc>
                <a:spcPct val="90000"/>
              </a:lnSpc>
              <a:defRPr sz="5400" cap="none" baseline="0">
                <a:solidFill>
                  <a:schemeClr val="tx1"/>
                </a:solidFill>
              </a:defRPr>
            </a:lvl1pPr>
          </a:lstStyle>
          <a:p>
            <a:r>
              <a:rPr lang="en-US" noProof="0" dirty="0"/>
              <a:t>Click to add Breaker title</a:t>
            </a:r>
            <a:endParaRPr lang="en-US" dirty="0"/>
          </a:p>
        </p:txBody>
      </p:sp>
      <p:sp>
        <p:nvSpPr>
          <p:cNvPr id="5" name="Date Placeholder 4">
            <a:extLst>
              <a:ext uri="{FF2B5EF4-FFF2-40B4-BE49-F238E27FC236}">
                <a16:creationId xmlns:a16="http://schemas.microsoft.com/office/drawing/2014/main" id="{6A59CCEE-2DD0-A9F2-0238-6B8569922EFA}"/>
              </a:ext>
            </a:extLst>
          </p:cNvPr>
          <p:cNvSpPr>
            <a:spLocks noGrp="1"/>
          </p:cNvSpPr>
          <p:nvPr>
            <p:ph type="dt" sz="half" idx="10"/>
          </p:nvPr>
        </p:nvSpPr>
        <p:spPr bwMode="white">
          <a:xfrm>
            <a:off x="9887592" y="6318000"/>
            <a:ext cx="1585607" cy="180000"/>
          </a:xfrm>
          <a:prstGeom prst="rect">
            <a:avLst/>
          </a:prstGeom>
        </p:spPr>
        <p:txBody>
          <a:bodyPr/>
          <a:lstStyle>
            <a:lvl1pPr>
              <a:defRPr>
                <a:solidFill>
                  <a:schemeClr val="tx1"/>
                </a:solidFill>
              </a:defRPr>
            </a:lvl1pPr>
          </a:lstStyle>
          <a:p>
            <a:pPr algn="r"/>
            <a:fld id="{76D3D1BA-BE6A-4ECC-982C-CF2F40473536}" type="datetime4">
              <a:rPr lang="en-US" smtClean="0"/>
              <a:t>June 13, 2024</a:t>
            </a:fld>
            <a:endParaRPr lang="en-US" dirty="0"/>
          </a:p>
        </p:txBody>
      </p:sp>
      <p:sp>
        <p:nvSpPr>
          <p:cNvPr id="6" name="Footer Placeholder 5">
            <a:extLst>
              <a:ext uri="{FF2B5EF4-FFF2-40B4-BE49-F238E27FC236}">
                <a16:creationId xmlns:a16="http://schemas.microsoft.com/office/drawing/2014/main" id="{97C71ADD-5C7E-6377-2B7F-2E76A2F1BB9F}"/>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9" name="Slide Number Placeholder 8">
            <a:extLst>
              <a:ext uri="{FF2B5EF4-FFF2-40B4-BE49-F238E27FC236}">
                <a16:creationId xmlns:a16="http://schemas.microsoft.com/office/drawing/2014/main" id="{3291435F-EBA9-9A2E-CA47-D518A47DCEC6}"/>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420926448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53" userDrawn="1">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12193200" cy="6858000"/>
          </a:xfrm>
          <a:prstGeom prst="rect">
            <a:avLst/>
          </a:prstGeom>
          <a:solidFill>
            <a:srgbClr val="00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sp>
        <p:nvSpPr>
          <p:cNvPr id="10" name="Picture Placeholder 9">
            <a:extLst>
              <a:ext uri="{FF2B5EF4-FFF2-40B4-BE49-F238E27FC236}">
                <a16:creationId xmlns:a16="http://schemas.microsoft.com/office/drawing/2014/main" id="{093A3340-1A42-61D7-8D5C-9DD7E3936ACC}"/>
              </a:ext>
            </a:extLst>
          </p:cNvPr>
          <p:cNvSpPr>
            <a:spLocks noGrp="1"/>
          </p:cNvSpPr>
          <p:nvPr>
            <p:ph type="pic" sz="quarter" idx="16"/>
          </p:nvPr>
        </p:nvSpPr>
        <p:spPr>
          <a:xfrm>
            <a:off x="6097200" y="0"/>
            <a:ext cx="6094800" cy="6678000"/>
          </a:xfrm>
          <a:custGeom>
            <a:avLst/>
            <a:gdLst>
              <a:gd name="connsiteX0" fmla="*/ 0 w 6094800"/>
              <a:gd name="connsiteY0" fmla="*/ 0 h 6678000"/>
              <a:gd name="connsiteX1" fmla="*/ 6094800 w 6094800"/>
              <a:gd name="connsiteY1" fmla="*/ 0 h 6678000"/>
              <a:gd name="connsiteX2" fmla="*/ 6094800 w 6094800"/>
              <a:gd name="connsiteY2" fmla="*/ 6678000 h 6678000"/>
              <a:gd name="connsiteX3" fmla="*/ 0 w 6094800"/>
              <a:gd name="connsiteY3" fmla="*/ 6678000 h 6678000"/>
            </a:gdLst>
            <a:ahLst/>
            <a:cxnLst>
              <a:cxn ang="0">
                <a:pos x="connsiteX0" y="connsiteY0"/>
              </a:cxn>
              <a:cxn ang="0">
                <a:pos x="connsiteX1" y="connsiteY1"/>
              </a:cxn>
              <a:cxn ang="0">
                <a:pos x="connsiteX2" y="connsiteY2"/>
              </a:cxn>
              <a:cxn ang="0">
                <a:pos x="connsiteX3" y="connsiteY3"/>
              </a:cxn>
            </a:cxnLst>
            <a:rect l="l" t="t" r="r" b="b"/>
            <a:pathLst>
              <a:path w="6094800" h="6678000">
                <a:moveTo>
                  <a:pt x="0" y="0"/>
                </a:moveTo>
                <a:lnTo>
                  <a:pt x="6094800" y="0"/>
                </a:lnTo>
                <a:lnTo>
                  <a:pt x="6094800" y="6678000"/>
                </a:lnTo>
                <a:lnTo>
                  <a:pt x="0" y="6678000"/>
                </a:lnTo>
                <a:close/>
              </a:path>
            </a:pathLst>
          </a:custGeom>
          <a:solidFill>
            <a:schemeClr val="tx1">
              <a:lumMod val="85000"/>
            </a:schemeClr>
          </a:solidFill>
        </p:spPr>
        <p:txBody>
          <a:bodyPr wrap="square" tIns="720000" anchor="ctr" anchorCtr="0">
            <a:noAutofit/>
          </a:bodyPr>
          <a:lstStyle>
            <a:lvl1pPr marL="0" indent="0" algn="ctr">
              <a:buNone/>
              <a:defRPr sz="1600">
                <a:solidFill>
                  <a:schemeClr val="bg1"/>
                </a:solidFill>
              </a:defRPr>
            </a:lvl1pPr>
          </a:lstStyle>
          <a:p>
            <a:r>
              <a:rPr lang="en-US" dirty="0"/>
              <a:t>Click icon to add picture</a:t>
            </a:r>
          </a:p>
        </p:txBody>
      </p:sp>
      <p:sp>
        <p:nvSpPr>
          <p:cNvPr id="11" name="Dynamic legal" descr="{&quot;templafy&quot;:{&quot;id&quot;:&quot;e93a5966-b42a-4b4a-a268-a01f578425ca&quot;}}">
            <a:extLst>
              <a:ext uri="{FF2B5EF4-FFF2-40B4-BE49-F238E27FC236}">
                <a16:creationId xmlns:a16="http://schemas.microsoft.com/office/drawing/2014/main" id="{E8D3143F-5189-5DF7-BA08-CAA5EF556D00}"/>
              </a:ext>
            </a:extLst>
          </p:cNvPr>
          <p:cNvSpPr txBox="1"/>
          <p:nvPr userDrawn="1"/>
        </p:nvSpPr>
        <p:spPr>
          <a:xfrm>
            <a:off x="-1588" y="6699516"/>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4" name="Dynmic Internal use only" descr="{&quot;templafy&quot;:{&quot;id&quot;:&quot;f4bc209c-5e3b-4732-bd33-d6be1e4d1a3f&quot;}}" hidden="1" title="Form.Cigna_Confidentiality.Cigna_healthcareConfidentiality">
            <a:extLst>
              <a:ext uri="{FF2B5EF4-FFF2-40B4-BE49-F238E27FC236}">
                <a16:creationId xmlns:a16="http://schemas.microsoft.com/office/drawing/2014/main" id="{6868431F-84E3-459E-7645-52508A27521D}"/>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3" name="Logo">
            <a:extLst>
              <a:ext uri="{FF2B5EF4-FFF2-40B4-BE49-F238E27FC236}">
                <a16:creationId xmlns:a16="http://schemas.microsoft.com/office/drawing/2014/main" id="{79CE2367-9FB1-A30D-10D7-6426F69F886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2" name="Title 1"/>
          <p:cNvSpPr>
            <a:spLocks noGrp="1"/>
          </p:cNvSpPr>
          <p:nvPr>
            <p:ph type="ctrTitle" hasCustomPrompt="1"/>
          </p:nvPr>
        </p:nvSpPr>
        <p:spPr bwMode="white">
          <a:xfrm>
            <a:off x="360000" y="720000"/>
            <a:ext cx="5504400" cy="5180400"/>
          </a:xfrm>
        </p:spPr>
        <p:txBody>
          <a:bodyPr lIns="0" tIns="0" rIns="0" bIns="0" anchor="ctr" anchorCtr="0"/>
          <a:lstStyle>
            <a:lvl1pPr algn="l">
              <a:lnSpc>
                <a:spcPct val="90000"/>
              </a:lnSpc>
              <a:defRPr sz="5400" cap="none" baseline="0">
                <a:solidFill>
                  <a:schemeClr val="tx1"/>
                </a:solidFill>
              </a:defRPr>
            </a:lvl1pPr>
          </a:lstStyle>
          <a:p>
            <a:r>
              <a:rPr lang="en-US" noProof="0" dirty="0"/>
              <a:t>Click to add Breaker title</a:t>
            </a:r>
            <a:endParaRPr lang="en-US" dirty="0"/>
          </a:p>
        </p:txBody>
      </p:sp>
      <p:sp>
        <p:nvSpPr>
          <p:cNvPr id="5" name="Date Placeholder 4">
            <a:extLst>
              <a:ext uri="{FF2B5EF4-FFF2-40B4-BE49-F238E27FC236}">
                <a16:creationId xmlns:a16="http://schemas.microsoft.com/office/drawing/2014/main" id="{6A59CCEE-2DD0-A9F2-0238-6B8569922EFA}"/>
              </a:ext>
            </a:extLst>
          </p:cNvPr>
          <p:cNvSpPr>
            <a:spLocks noGrp="1"/>
          </p:cNvSpPr>
          <p:nvPr>
            <p:ph type="dt" sz="half" idx="10"/>
          </p:nvPr>
        </p:nvSpPr>
        <p:spPr>
          <a:xfrm>
            <a:off x="9887592" y="6318000"/>
            <a:ext cx="1585607" cy="180000"/>
          </a:xfrm>
          <a:prstGeom prst="rect">
            <a:avLst/>
          </a:prstGeom>
        </p:spPr>
        <p:txBody>
          <a:bodyPr/>
          <a:lstStyle>
            <a:lvl1pPr>
              <a:defRPr>
                <a:solidFill>
                  <a:schemeClr val="tx1"/>
                </a:solidFill>
              </a:defRPr>
            </a:lvl1pPr>
          </a:lstStyle>
          <a:p>
            <a:pPr algn="r"/>
            <a:fld id="{FFFB3AB1-876A-432A-B9C9-A577E1DB35D5}" type="datetime4">
              <a:rPr lang="en-US" smtClean="0"/>
              <a:t>June 13, 2024</a:t>
            </a:fld>
            <a:endParaRPr lang="en-US" dirty="0"/>
          </a:p>
        </p:txBody>
      </p:sp>
      <p:sp>
        <p:nvSpPr>
          <p:cNvPr id="6" name="Footer Placeholder 5">
            <a:extLst>
              <a:ext uri="{FF2B5EF4-FFF2-40B4-BE49-F238E27FC236}">
                <a16:creationId xmlns:a16="http://schemas.microsoft.com/office/drawing/2014/main" id="{97C71ADD-5C7E-6377-2B7F-2E76A2F1BB9F}"/>
              </a:ext>
            </a:extLst>
          </p:cNvPr>
          <p:cNvSpPr>
            <a:spLocks noGrp="1"/>
          </p:cNvSpPr>
          <p:nvPr>
            <p:ph type="ftr" sz="quarter" idx="11"/>
          </p:nvPr>
        </p:nvSpPr>
        <p:spPr bwMode="white"/>
        <p:txBody>
          <a:bodyPr/>
          <a:lstStyle>
            <a:lvl1pPr>
              <a:defRPr>
                <a:solidFill>
                  <a:schemeClr val="tx1"/>
                </a:solidFill>
              </a:defRPr>
            </a:lvl1pPr>
          </a:lstStyle>
          <a:p>
            <a:endParaRPr lang="en-US" dirty="0"/>
          </a:p>
        </p:txBody>
      </p:sp>
      <p:sp>
        <p:nvSpPr>
          <p:cNvPr id="9" name="Slide Number Placeholder 8">
            <a:extLst>
              <a:ext uri="{FF2B5EF4-FFF2-40B4-BE49-F238E27FC236}">
                <a16:creationId xmlns:a16="http://schemas.microsoft.com/office/drawing/2014/main" id="{3291435F-EBA9-9A2E-CA47-D518A47DCEC6}"/>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57139160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53" userDrawn="1">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12193200" cy="6858000"/>
          </a:xfrm>
          <a:prstGeom prst="rect">
            <a:avLst/>
          </a:prstGeom>
          <a:solidFill>
            <a:srgbClr val="008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sp>
        <p:nvSpPr>
          <p:cNvPr id="4" name="Picture Placeholder 3">
            <a:extLst>
              <a:ext uri="{FF2B5EF4-FFF2-40B4-BE49-F238E27FC236}">
                <a16:creationId xmlns:a16="http://schemas.microsoft.com/office/drawing/2014/main" id="{FA98F2CF-80FA-91C9-9C37-76C06E2270DE}"/>
              </a:ext>
            </a:extLst>
          </p:cNvPr>
          <p:cNvSpPr>
            <a:spLocks noGrp="1"/>
          </p:cNvSpPr>
          <p:nvPr>
            <p:ph type="pic" sz="quarter" idx="16"/>
          </p:nvPr>
        </p:nvSpPr>
        <p:spPr>
          <a:xfrm>
            <a:off x="3581364" y="0"/>
            <a:ext cx="8610636" cy="6678000"/>
          </a:xfrm>
          <a:custGeom>
            <a:avLst/>
            <a:gdLst>
              <a:gd name="connsiteX0" fmla="*/ 0 w 8610636"/>
              <a:gd name="connsiteY0" fmla="*/ 0 h 6678000"/>
              <a:gd name="connsiteX1" fmla="*/ 8610636 w 8610636"/>
              <a:gd name="connsiteY1" fmla="*/ 0 h 6678000"/>
              <a:gd name="connsiteX2" fmla="*/ 8610636 w 8610636"/>
              <a:gd name="connsiteY2" fmla="*/ 6678000 h 6678000"/>
              <a:gd name="connsiteX3" fmla="*/ 4104771 w 8610636"/>
              <a:gd name="connsiteY3" fmla="*/ 6678000 h 6678000"/>
              <a:gd name="connsiteX4" fmla="*/ 4119976 w 8610636"/>
              <a:gd name="connsiteY4" fmla="*/ 6288074 h 6678000"/>
              <a:gd name="connsiteX5" fmla="*/ 1279486 w 8610636"/>
              <a:gd name="connsiteY5" fmla="*/ 740634 h 6678000"/>
              <a:gd name="connsiteX6" fmla="*/ 22298 w 8610636"/>
              <a:gd name="connsiteY6" fmla="*/ 9481 h 66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10636" h="6678000">
                <a:moveTo>
                  <a:pt x="0" y="0"/>
                </a:moveTo>
                <a:lnTo>
                  <a:pt x="8610636" y="0"/>
                </a:lnTo>
                <a:lnTo>
                  <a:pt x="8610636" y="6678000"/>
                </a:lnTo>
                <a:lnTo>
                  <a:pt x="4104771" y="6678000"/>
                </a:lnTo>
                <a:lnTo>
                  <a:pt x="4119976" y="6288074"/>
                </a:lnTo>
                <a:cubicBezTo>
                  <a:pt x="4135895" y="4179220"/>
                  <a:pt x="3158491" y="2102204"/>
                  <a:pt x="1279486" y="740634"/>
                </a:cubicBezTo>
                <a:cubicBezTo>
                  <a:pt x="879946" y="451189"/>
                  <a:pt x="458598" y="207786"/>
                  <a:pt x="22298" y="9481"/>
                </a:cubicBezTo>
                <a:close/>
              </a:path>
            </a:pathLst>
          </a:custGeom>
          <a:solidFill>
            <a:schemeClr val="tx1">
              <a:lumMod val="85000"/>
            </a:schemeClr>
          </a:solidFill>
        </p:spPr>
        <p:txBody>
          <a:bodyPr wrap="square" lIns="4536000" tIns="0" rIns="0" anchor="ctr" anchorCtr="0">
            <a:noAutofit/>
          </a:bodyPr>
          <a:lstStyle>
            <a:lvl1pPr marL="0" indent="0" algn="l">
              <a:buNone/>
              <a:defRPr sz="1600">
                <a:solidFill>
                  <a:schemeClr val="bg1"/>
                </a:solidFill>
              </a:defRPr>
            </a:lvl1pPr>
          </a:lstStyle>
          <a:p>
            <a:r>
              <a:rPr lang="en-US" dirty="0"/>
              <a:t>Click icon to add picture</a:t>
            </a:r>
          </a:p>
        </p:txBody>
      </p:sp>
      <p:sp>
        <p:nvSpPr>
          <p:cNvPr id="10" name="Dynamic legal" descr="{&quot;templafy&quot;:{&quot;id&quot;:&quot;67d7648a-ce62-468b-9d19-ba30595a15d9&quot;}}">
            <a:extLst>
              <a:ext uri="{FF2B5EF4-FFF2-40B4-BE49-F238E27FC236}">
                <a16:creationId xmlns:a16="http://schemas.microsoft.com/office/drawing/2014/main" id="{C7F84DF7-D681-00DC-9BE7-0B55A0CB1110}"/>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8" name="Dynmic Internal use only" descr="{&quot;templafy&quot;:{&quot;id&quot;:&quot;e528617e-36e5-40c6-98a0-304f6c9422fe&quot;}}" hidden="1" title="Form.Cigna_Confidentiality.Cigna_healthcareConfidentiality">
            <a:extLst>
              <a:ext uri="{FF2B5EF4-FFF2-40B4-BE49-F238E27FC236}">
                <a16:creationId xmlns:a16="http://schemas.microsoft.com/office/drawing/2014/main" id="{1EC3995F-7118-BB94-E453-B189BA65B211}"/>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3" name="Logo">
            <a:extLst>
              <a:ext uri="{FF2B5EF4-FFF2-40B4-BE49-F238E27FC236}">
                <a16:creationId xmlns:a16="http://schemas.microsoft.com/office/drawing/2014/main" id="{DE290701-38EF-D177-6AF7-5E8375E05B2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2" name="Title 1"/>
          <p:cNvSpPr>
            <a:spLocks noGrp="1"/>
          </p:cNvSpPr>
          <p:nvPr>
            <p:ph type="ctrTitle" hasCustomPrompt="1"/>
          </p:nvPr>
        </p:nvSpPr>
        <p:spPr bwMode="white">
          <a:xfrm>
            <a:off x="360000" y="720000"/>
            <a:ext cx="5504400" cy="5180400"/>
          </a:xfrm>
        </p:spPr>
        <p:txBody>
          <a:bodyPr lIns="0" tIns="0" rIns="0" bIns="0" anchor="ctr" anchorCtr="0"/>
          <a:lstStyle>
            <a:lvl1pPr algn="l">
              <a:lnSpc>
                <a:spcPct val="90000"/>
              </a:lnSpc>
              <a:defRPr sz="5400" cap="none" baseline="0">
                <a:solidFill>
                  <a:schemeClr val="tx1"/>
                </a:solidFill>
              </a:defRPr>
            </a:lvl1pPr>
          </a:lstStyle>
          <a:p>
            <a:r>
              <a:rPr lang="en-US" noProof="0" dirty="0"/>
              <a:t>Click to add Breaker title</a:t>
            </a:r>
            <a:endParaRPr lang="en-US" dirty="0"/>
          </a:p>
        </p:txBody>
      </p:sp>
      <p:sp>
        <p:nvSpPr>
          <p:cNvPr id="5" name="Date Placeholder 4">
            <a:extLst>
              <a:ext uri="{FF2B5EF4-FFF2-40B4-BE49-F238E27FC236}">
                <a16:creationId xmlns:a16="http://schemas.microsoft.com/office/drawing/2014/main" id="{6A59CCEE-2DD0-A9F2-0238-6B8569922EFA}"/>
              </a:ext>
            </a:extLst>
          </p:cNvPr>
          <p:cNvSpPr>
            <a:spLocks noGrp="1"/>
          </p:cNvSpPr>
          <p:nvPr>
            <p:ph type="dt" sz="half" idx="10"/>
          </p:nvPr>
        </p:nvSpPr>
        <p:spPr>
          <a:xfrm>
            <a:off x="9887592" y="6318000"/>
            <a:ext cx="1585607" cy="180000"/>
          </a:xfrm>
          <a:prstGeom prst="rect">
            <a:avLst/>
          </a:prstGeom>
        </p:spPr>
        <p:txBody>
          <a:bodyPr/>
          <a:lstStyle>
            <a:lvl1pPr>
              <a:defRPr>
                <a:solidFill>
                  <a:schemeClr val="tx1"/>
                </a:solidFill>
              </a:defRPr>
            </a:lvl1pPr>
          </a:lstStyle>
          <a:p>
            <a:pPr algn="r"/>
            <a:fld id="{C37FEA25-51BF-4998-A297-66DE4BB68655}" type="datetime4">
              <a:rPr lang="en-US" smtClean="0"/>
              <a:t>June 13, 2024</a:t>
            </a:fld>
            <a:endParaRPr lang="en-US" dirty="0"/>
          </a:p>
        </p:txBody>
      </p:sp>
      <p:sp>
        <p:nvSpPr>
          <p:cNvPr id="6" name="Footer Placeholder 5">
            <a:extLst>
              <a:ext uri="{FF2B5EF4-FFF2-40B4-BE49-F238E27FC236}">
                <a16:creationId xmlns:a16="http://schemas.microsoft.com/office/drawing/2014/main" id="{97C71ADD-5C7E-6377-2B7F-2E76A2F1BB9F}"/>
              </a:ext>
            </a:extLst>
          </p:cNvPr>
          <p:cNvSpPr>
            <a:spLocks noGrp="1"/>
          </p:cNvSpPr>
          <p:nvPr>
            <p:ph type="ftr" sz="quarter" idx="11"/>
          </p:nvPr>
        </p:nvSpPr>
        <p:spPr bwMode="white"/>
        <p:txBody>
          <a:bodyPr/>
          <a:lstStyle>
            <a:lvl1pPr>
              <a:defRPr>
                <a:solidFill>
                  <a:schemeClr val="tx1"/>
                </a:solidFill>
              </a:defRPr>
            </a:lvl1pPr>
          </a:lstStyle>
          <a:p>
            <a:endParaRPr lang="en-US" dirty="0"/>
          </a:p>
        </p:txBody>
      </p:sp>
      <p:sp>
        <p:nvSpPr>
          <p:cNvPr id="9" name="Slide Number Placeholder 8">
            <a:extLst>
              <a:ext uri="{FF2B5EF4-FFF2-40B4-BE49-F238E27FC236}">
                <a16:creationId xmlns:a16="http://schemas.microsoft.com/office/drawing/2014/main" id="{3291435F-EBA9-9A2E-CA47-D518A47DCEC6}"/>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86759137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53" userDrawn="1">
          <p15:clr>
            <a:srgbClr val="A4A3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11473200" cy="1188000"/>
          </a:xfrm>
        </p:spPr>
        <p:txBody>
          <a:body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0" y="1548000"/>
            <a:ext cx="11473200" cy="4377600"/>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3" name="Date Placeholder 2">
            <a:extLst>
              <a:ext uri="{FF2B5EF4-FFF2-40B4-BE49-F238E27FC236}">
                <a16:creationId xmlns:a16="http://schemas.microsoft.com/office/drawing/2014/main" id="{0B738965-D44B-29BA-39C0-2E8B3AA524C0}"/>
              </a:ext>
            </a:extLst>
          </p:cNvPr>
          <p:cNvSpPr>
            <a:spLocks noGrp="1"/>
          </p:cNvSpPr>
          <p:nvPr>
            <p:ph type="dt" sz="half" idx="10"/>
          </p:nvPr>
        </p:nvSpPr>
        <p:spPr>
          <a:xfrm>
            <a:off x="9887592" y="6318000"/>
            <a:ext cx="1585607" cy="180000"/>
          </a:xfrm>
          <a:prstGeom prst="rect">
            <a:avLst/>
          </a:prstGeom>
        </p:spPr>
        <p:txBody>
          <a:bodyPr/>
          <a:lstStyle/>
          <a:p>
            <a:pPr algn="r"/>
            <a:fld id="{9ADAC07B-454E-4E70-934D-9499026FFC05}" type="datetime4">
              <a:rPr lang="en-US" smtClean="0"/>
              <a:t>June 13, 2024</a:t>
            </a:fld>
            <a:endParaRPr lang="en-US" dirty="0"/>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p>
            <a:fld id="{23AA811B-2EBD-4900-905E-5BE206449611}" type="slidenum">
              <a:rPr lang="en-US" smtClean="0"/>
              <a:pPr/>
              <a:t>‹#›</a:t>
            </a:fld>
            <a:endParaRPr lang="en-US" dirty="0"/>
          </a:p>
        </p:txBody>
      </p:sp>
      <p:sp>
        <p:nvSpPr>
          <p:cNvPr id="5" name="Footer Placeholder 4">
            <a:extLst>
              <a:ext uri="{FF2B5EF4-FFF2-40B4-BE49-F238E27FC236}">
                <a16:creationId xmlns:a16="http://schemas.microsoft.com/office/drawing/2014/main" id="{1D6AE2AB-BC3C-2F5B-A155-188131B7D8F4}"/>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723685214"/>
      </p:ext>
    </p:extLst>
  </p:cSld>
  <p:clrMapOvr>
    <a:masterClrMapping/>
  </p:clrMapOvr>
  <p:extLst>
    <p:ext uri="{DCECCB84-F9BA-43D5-87BE-67443E8EF086}">
      <p15:sldGuideLst xmlns:p15="http://schemas.microsoft.com/office/powerpoint/2012/main">
        <p15:guide id="1" orient="horz" pos="975" userDrawn="1">
          <p15:clr>
            <a:srgbClr val="A4A3A4"/>
          </p15:clr>
        </p15:guide>
        <p15:guide id="2" orient="horz" pos="3735" userDrawn="1">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11473200" cy="1188000"/>
          </a:xfrm>
        </p:spPr>
        <p:txBody>
          <a:bodyPr/>
          <a:lstStyle/>
          <a:p>
            <a:r>
              <a:rPr lang="en-US" dirty="0"/>
              <a:t>Click to add title</a:t>
            </a:r>
          </a:p>
        </p:txBody>
      </p:sp>
      <p:sp>
        <p:nvSpPr>
          <p:cNvPr id="6" name="Subtitle 2">
            <a:extLst>
              <a:ext uri="{FF2B5EF4-FFF2-40B4-BE49-F238E27FC236}">
                <a16:creationId xmlns:a16="http://schemas.microsoft.com/office/drawing/2014/main" id="{7690D69E-A092-71E3-EE69-0F397D7CDEB5}"/>
              </a:ext>
            </a:extLst>
          </p:cNvPr>
          <p:cNvSpPr>
            <a:spLocks noGrp="1"/>
          </p:cNvSpPr>
          <p:nvPr>
            <p:ph type="subTitle" idx="1" hasCustomPrompt="1"/>
          </p:nvPr>
        </p:nvSpPr>
        <p:spPr>
          <a:xfrm>
            <a:off x="359998" y="799200"/>
            <a:ext cx="11458800" cy="3096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1">
                <a:solidFill>
                  <a:schemeClr val="tx2"/>
                </a:solidFill>
                <a:latin typeface="+mj-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0" y="1548000"/>
            <a:ext cx="11473200" cy="4377600"/>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3" name="Date Placeholder 2">
            <a:extLst>
              <a:ext uri="{FF2B5EF4-FFF2-40B4-BE49-F238E27FC236}">
                <a16:creationId xmlns:a16="http://schemas.microsoft.com/office/drawing/2014/main" id="{0B738965-D44B-29BA-39C0-2E8B3AA524C0}"/>
              </a:ext>
            </a:extLst>
          </p:cNvPr>
          <p:cNvSpPr>
            <a:spLocks noGrp="1"/>
          </p:cNvSpPr>
          <p:nvPr>
            <p:ph type="dt" sz="half" idx="10"/>
          </p:nvPr>
        </p:nvSpPr>
        <p:spPr>
          <a:xfrm>
            <a:off x="9887592" y="6318000"/>
            <a:ext cx="1585607" cy="180000"/>
          </a:xfrm>
          <a:prstGeom prst="rect">
            <a:avLst/>
          </a:prstGeom>
        </p:spPr>
        <p:txBody>
          <a:bodyPr/>
          <a:lstStyle/>
          <a:p>
            <a:pPr algn="r"/>
            <a:fld id="{04F91F5F-CF4E-41E6-857D-E791AAD2D959}" type="datetime4">
              <a:rPr lang="en-US" smtClean="0"/>
              <a:t>June 13, 2024</a:t>
            </a:fld>
            <a:endParaRPr lang="en-US" dirty="0"/>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p>
            <a:fld id="{23AA811B-2EBD-4900-905E-5BE206449611}" type="slidenum">
              <a:rPr lang="en-US" smtClean="0"/>
              <a:pPr/>
              <a:t>‹#›</a:t>
            </a:fld>
            <a:endParaRPr lang="en-US" dirty="0"/>
          </a:p>
        </p:txBody>
      </p:sp>
      <p:sp>
        <p:nvSpPr>
          <p:cNvPr id="5" name="Footer Placeholder 4">
            <a:extLst>
              <a:ext uri="{FF2B5EF4-FFF2-40B4-BE49-F238E27FC236}">
                <a16:creationId xmlns:a16="http://schemas.microsoft.com/office/drawing/2014/main" id="{1D6AE2AB-BC3C-2F5B-A155-188131B7D8F4}"/>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562241896"/>
      </p:ext>
    </p:extLst>
  </p:cSld>
  <p:clrMapOvr>
    <a:masterClrMapping/>
  </p:clrMapOvr>
  <p:extLst>
    <p:ext uri="{DCECCB84-F9BA-43D5-87BE-67443E8EF086}">
      <p15:sldGuideLst xmlns:p15="http://schemas.microsoft.com/office/powerpoint/2012/main">
        <p15:guide id="1" orient="horz" pos="975" userDrawn="1">
          <p15:clr>
            <a:srgbClr val="A4A3A4"/>
          </p15:clr>
        </p15:guide>
        <p15:guide id="2" orient="horz" pos="3735" userDrawn="1">
          <p15:clr>
            <a:srgbClr val="A4A3A4"/>
          </p15:clr>
        </p15:guide>
        <p15:guide id="3" orient="horz" pos="503" userDrawn="1">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11473200" cy="1188000"/>
          </a:xfrm>
        </p:spPr>
        <p:txBody>
          <a:body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0" y="1548000"/>
            <a:ext cx="5648400" cy="4377600"/>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6" name="Content Placeholder 6">
            <a:extLst>
              <a:ext uri="{FF2B5EF4-FFF2-40B4-BE49-F238E27FC236}">
                <a16:creationId xmlns:a16="http://schemas.microsoft.com/office/drawing/2014/main" id="{09321395-6E8C-5A2E-4072-17DE8B1C8208}"/>
              </a:ext>
            </a:extLst>
          </p:cNvPr>
          <p:cNvSpPr>
            <a:spLocks noGrp="1"/>
          </p:cNvSpPr>
          <p:nvPr>
            <p:ph sz="quarter" idx="14" hasCustomPrompt="1"/>
          </p:nvPr>
        </p:nvSpPr>
        <p:spPr>
          <a:xfrm>
            <a:off x="6184800" y="1548000"/>
            <a:ext cx="5648400" cy="4377600"/>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3" name="Date Placeholder 2">
            <a:extLst>
              <a:ext uri="{FF2B5EF4-FFF2-40B4-BE49-F238E27FC236}">
                <a16:creationId xmlns:a16="http://schemas.microsoft.com/office/drawing/2014/main" id="{0B738965-D44B-29BA-39C0-2E8B3AA524C0}"/>
              </a:ext>
            </a:extLst>
          </p:cNvPr>
          <p:cNvSpPr>
            <a:spLocks noGrp="1"/>
          </p:cNvSpPr>
          <p:nvPr>
            <p:ph type="dt" sz="half" idx="10"/>
          </p:nvPr>
        </p:nvSpPr>
        <p:spPr>
          <a:xfrm>
            <a:off x="9887592" y="6318000"/>
            <a:ext cx="1585607" cy="180000"/>
          </a:xfrm>
          <a:prstGeom prst="rect">
            <a:avLst/>
          </a:prstGeom>
        </p:spPr>
        <p:txBody>
          <a:bodyPr/>
          <a:lstStyle/>
          <a:p>
            <a:pPr algn="r"/>
            <a:fld id="{703902F4-8B8E-4A11-9A32-D6D51DECD75A}" type="datetime4">
              <a:rPr lang="en-US" smtClean="0"/>
              <a:t>June 13, 2024</a:t>
            </a:fld>
            <a:endParaRPr lang="en-US" dirty="0"/>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p>
            <a:fld id="{23AA811B-2EBD-4900-905E-5BE206449611}" type="slidenum">
              <a:rPr lang="en-US" smtClean="0"/>
              <a:pPr/>
              <a:t>‹#›</a:t>
            </a:fld>
            <a:endParaRPr lang="en-US" dirty="0"/>
          </a:p>
        </p:txBody>
      </p:sp>
      <p:sp>
        <p:nvSpPr>
          <p:cNvPr id="5" name="Footer Placeholder 4">
            <a:extLst>
              <a:ext uri="{FF2B5EF4-FFF2-40B4-BE49-F238E27FC236}">
                <a16:creationId xmlns:a16="http://schemas.microsoft.com/office/drawing/2014/main" id="{1D6AE2AB-BC3C-2F5B-A155-188131B7D8F4}"/>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571604670"/>
      </p:ext>
    </p:extLst>
  </p:cSld>
  <p:clrMapOvr>
    <a:masterClrMapping/>
  </p:clrMapOvr>
  <p:extLst>
    <p:ext uri="{DCECCB84-F9BA-43D5-87BE-67443E8EF086}">
      <p15:sldGuideLst xmlns:p15="http://schemas.microsoft.com/office/powerpoint/2012/main">
        <p15:guide id="1" orient="horz" pos="975" userDrawn="1">
          <p15:clr>
            <a:srgbClr val="A4A3A4"/>
          </p15:clr>
        </p15:guide>
        <p15:guide id="2" orient="horz" pos="3735" userDrawn="1">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11473200" cy="1188000"/>
          </a:xfrm>
        </p:spPr>
        <p:txBody>
          <a:bodyPr/>
          <a:lstStyle/>
          <a:p>
            <a:r>
              <a:rPr lang="en-US" dirty="0"/>
              <a:t>Click to add title</a:t>
            </a:r>
          </a:p>
        </p:txBody>
      </p:sp>
      <p:sp>
        <p:nvSpPr>
          <p:cNvPr id="8" name="Subtitle 2">
            <a:extLst>
              <a:ext uri="{FF2B5EF4-FFF2-40B4-BE49-F238E27FC236}">
                <a16:creationId xmlns:a16="http://schemas.microsoft.com/office/drawing/2014/main" id="{401DCE1F-3AC2-DDC3-E9A6-9C4EDBA5E8F2}"/>
              </a:ext>
            </a:extLst>
          </p:cNvPr>
          <p:cNvSpPr>
            <a:spLocks noGrp="1"/>
          </p:cNvSpPr>
          <p:nvPr>
            <p:ph type="subTitle" idx="1" hasCustomPrompt="1"/>
          </p:nvPr>
        </p:nvSpPr>
        <p:spPr>
          <a:xfrm>
            <a:off x="359998" y="799200"/>
            <a:ext cx="11458800" cy="3096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1">
                <a:solidFill>
                  <a:schemeClr val="tx2"/>
                </a:solidFill>
                <a:latin typeface="+mj-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0" y="1548000"/>
            <a:ext cx="5648400" cy="4377600"/>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6" name="Content Placeholder 6">
            <a:extLst>
              <a:ext uri="{FF2B5EF4-FFF2-40B4-BE49-F238E27FC236}">
                <a16:creationId xmlns:a16="http://schemas.microsoft.com/office/drawing/2014/main" id="{09321395-6E8C-5A2E-4072-17DE8B1C8208}"/>
              </a:ext>
            </a:extLst>
          </p:cNvPr>
          <p:cNvSpPr>
            <a:spLocks noGrp="1"/>
          </p:cNvSpPr>
          <p:nvPr>
            <p:ph sz="quarter" idx="14" hasCustomPrompt="1"/>
          </p:nvPr>
        </p:nvSpPr>
        <p:spPr>
          <a:xfrm>
            <a:off x="6184800" y="1548000"/>
            <a:ext cx="5648400" cy="4377600"/>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3" name="Date Placeholder 2">
            <a:extLst>
              <a:ext uri="{FF2B5EF4-FFF2-40B4-BE49-F238E27FC236}">
                <a16:creationId xmlns:a16="http://schemas.microsoft.com/office/drawing/2014/main" id="{0B738965-D44B-29BA-39C0-2E8B3AA524C0}"/>
              </a:ext>
            </a:extLst>
          </p:cNvPr>
          <p:cNvSpPr>
            <a:spLocks noGrp="1"/>
          </p:cNvSpPr>
          <p:nvPr>
            <p:ph type="dt" sz="half" idx="10"/>
          </p:nvPr>
        </p:nvSpPr>
        <p:spPr>
          <a:xfrm>
            <a:off x="9887592" y="6318000"/>
            <a:ext cx="1585607" cy="180000"/>
          </a:xfrm>
          <a:prstGeom prst="rect">
            <a:avLst/>
          </a:prstGeom>
        </p:spPr>
        <p:txBody>
          <a:bodyPr/>
          <a:lstStyle/>
          <a:p>
            <a:pPr algn="r"/>
            <a:fld id="{0B87BD72-4B57-4A68-90CC-790A64C23306}" type="datetime4">
              <a:rPr lang="en-US" smtClean="0"/>
              <a:t>June 13, 2024</a:t>
            </a:fld>
            <a:endParaRPr lang="en-US" dirty="0"/>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p>
            <a:fld id="{23AA811B-2EBD-4900-905E-5BE206449611}" type="slidenum">
              <a:rPr lang="en-US" smtClean="0"/>
              <a:pPr/>
              <a:t>‹#›</a:t>
            </a:fld>
            <a:endParaRPr lang="en-US" dirty="0"/>
          </a:p>
        </p:txBody>
      </p:sp>
      <p:sp>
        <p:nvSpPr>
          <p:cNvPr id="5" name="Footer Placeholder 4">
            <a:extLst>
              <a:ext uri="{FF2B5EF4-FFF2-40B4-BE49-F238E27FC236}">
                <a16:creationId xmlns:a16="http://schemas.microsoft.com/office/drawing/2014/main" id="{1D6AE2AB-BC3C-2F5B-A155-188131B7D8F4}"/>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42764799"/>
      </p:ext>
    </p:extLst>
  </p:cSld>
  <p:clrMapOvr>
    <a:masterClrMapping/>
  </p:clrMapOvr>
  <p:extLst>
    <p:ext uri="{DCECCB84-F9BA-43D5-87BE-67443E8EF086}">
      <p15:sldGuideLst xmlns:p15="http://schemas.microsoft.com/office/powerpoint/2012/main">
        <p15:guide id="1" orient="horz" pos="975" userDrawn="1">
          <p15:clr>
            <a:srgbClr val="A4A3A4"/>
          </p15:clr>
        </p15:guide>
        <p15:guide id="2" orient="horz" pos="3735" userDrawn="1">
          <p15:clr>
            <a:srgbClr val="A4A3A4"/>
          </p15:clr>
        </p15:guide>
        <p15:guide id="3" orient="horz" pos="503" userDrawn="1">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360000" y="360000"/>
            <a:ext cx="11473200" cy="1188000"/>
          </a:xfrm>
        </p:spPr>
        <p:txBody>
          <a:bodyPr/>
          <a:lstStyle/>
          <a:p>
            <a:r>
              <a:rPr lang="en-US" dirty="0"/>
              <a:t>Click to add title</a:t>
            </a:r>
          </a:p>
        </p:txBody>
      </p:sp>
      <p:sp>
        <p:nvSpPr>
          <p:cNvPr id="3" name="Content Placeholder 2"/>
          <p:cNvSpPr>
            <a:spLocks noGrp="1"/>
          </p:cNvSpPr>
          <p:nvPr>
            <p:ph idx="1" hasCustomPrompt="1"/>
          </p:nvPr>
        </p:nvSpPr>
        <p:spPr>
          <a:xfrm>
            <a:off x="360000" y="1548000"/>
            <a:ext cx="3704400" cy="4377600"/>
          </a:xfrm>
        </p:spPr>
        <p:txBody>
          <a:bodyPr/>
          <a:lstStyle>
            <a:lvl1pPr>
              <a:defRPr/>
            </a:lvl1pPr>
            <a:lvl5pPr>
              <a:defRPr/>
            </a:lvl5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0" name="Content Placeholder 3">
            <a:extLst>
              <a:ext uri="{FF2B5EF4-FFF2-40B4-BE49-F238E27FC236}">
                <a16:creationId xmlns:a16="http://schemas.microsoft.com/office/drawing/2014/main" id="{ED1EC185-5B12-41DF-8263-14BD8E01E254}"/>
              </a:ext>
            </a:extLst>
          </p:cNvPr>
          <p:cNvSpPr>
            <a:spLocks noGrp="1"/>
          </p:cNvSpPr>
          <p:nvPr>
            <p:ph sz="half" idx="2" hasCustomPrompt="1"/>
          </p:nvPr>
        </p:nvSpPr>
        <p:spPr>
          <a:xfrm>
            <a:off x="4244400" y="1548000"/>
            <a:ext cx="3704400" cy="4377600"/>
          </a:xfrm>
        </p:spPr>
        <p:txBody>
          <a:bodyPr/>
          <a:lstStyle>
            <a:lvl1pPr>
              <a:defRPr/>
            </a:lvl1pPr>
            <a:lvl5pPr>
              <a:defRPr/>
            </a:lvl5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1" name="Content Placeholder 4">
            <a:extLst>
              <a:ext uri="{FF2B5EF4-FFF2-40B4-BE49-F238E27FC236}">
                <a16:creationId xmlns:a16="http://schemas.microsoft.com/office/drawing/2014/main" id="{B51A870A-B49A-41AB-A520-9F693B2A477E}"/>
              </a:ext>
            </a:extLst>
          </p:cNvPr>
          <p:cNvSpPr>
            <a:spLocks noGrp="1"/>
          </p:cNvSpPr>
          <p:nvPr>
            <p:ph sz="half" idx="13" hasCustomPrompt="1"/>
          </p:nvPr>
        </p:nvSpPr>
        <p:spPr>
          <a:xfrm>
            <a:off x="8128800" y="1548000"/>
            <a:ext cx="3704400" cy="4377600"/>
          </a:xfrm>
        </p:spPr>
        <p:txBody>
          <a:bodyPr/>
          <a:lstStyle>
            <a:lvl1pPr>
              <a:defRPr/>
            </a:lvl1pPr>
            <a:lvl5pPr>
              <a:defRPr/>
            </a:lvl5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4" name="Date Placeholder 3">
            <a:extLst>
              <a:ext uri="{FF2B5EF4-FFF2-40B4-BE49-F238E27FC236}">
                <a16:creationId xmlns:a16="http://schemas.microsoft.com/office/drawing/2014/main" id="{F2C847E6-A193-E0D3-AEBC-4655DDD81D7E}"/>
              </a:ext>
            </a:extLst>
          </p:cNvPr>
          <p:cNvSpPr>
            <a:spLocks noGrp="1"/>
          </p:cNvSpPr>
          <p:nvPr>
            <p:ph type="dt" sz="half" idx="14"/>
          </p:nvPr>
        </p:nvSpPr>
        <p:spPr>
          <a:xfrm>
            <a:off x="9887592" y="6318000"/>
            <a:ext cx="1585607" cy="180000"/>
          </a:xfrm>
          <a:prstGeom prst="rect">
            <a:avLst/>
          </a:prstGeom>
        </p:spPr>
        <p:txBody>
          <a:bodyPr/>
          <a:lstStyle/>
          <a:p>
            <a:pPr algn="r"/>
            <a:fld id="{9B7481D9-D467-49B4-9BB0-47C5A98F22B4}" type="datetime4">
              <a:rPr lang="en-US" smtClean="0"/>
              <a:t>June 13, 2024</a:t>
            </a:fld>
            <a:endParaRPr lang="en-US" dirty="0"/>
          </a:p>
        </p:txBody>
      </p:sp>
      <p:sp>
        <p:nvSpPr>
          <p:cNvPr id="5" name="Footer Placeholder 4">
            <a:extLst>
              <a:ext uri="{FF2B5EF4-FFF2-40B4-BE49-F238E27FC236}">
                <a16:creationId xmlns:a16="http://schemas.microsoft.com/office/drawing/2014/main" id="{57908891-190B-6BC3-437F-0AC310A77479}"/>
              </a:ext>
            </a:extLst>
          </p:cNvPr>
          <p:cNvSpPr>
            <a:spLocks noGrp="1"/>
          </p:cNvSpPr>
          <p:nvPr>
            <p:ph type="ftr" sz="quarter" idx="15"/>
          </p:nvPr>
        </p:nvSpPr>
        <p:spPr/>
        <p:txBody>
          <a:bodyPr/>
          <a:lstStyle/>
          <a:p>
            <a:endParaRPr lang="en-US" dirty="0"/>
          </a:p>
        </p:txBody>
      </p:sp>
      <p:sp>
        <p:nvSpPr>
          <p:cNvPr id="6" name="Slide Number Placeholder 5">
            <a:extLst>
              <a:ext uri="{FF2B5EF4-FFF2-40B4-BE49-F238E27FC236}">
                <a16:creationId xmlns:a16="http://schemas.microsoft.com/office/drawing/2014/main" id="{7AA71E20-872F-F5BC-E21E-27661D221949}"/>
              </a:ext>
            </a:extLst>
          </p:cNvPr>
          <p:cNvSpPr>
            <a:spLocks noGrp="1"/>
          </p:cNvSpPr>
          <p:nvPr>
            <p:ph type="sldNum" sz="quarter" idx="16"/>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150300243"/>
      </p:ext>
    </p:extLst>
  </p:cSld>
  <p:clrMapOvr>
    <a:masterClrMapping/>
  </p:clrMapOvr>
  <p:extLst>
    <p:ext uri="{DCECCB84-F9BA-43D5-87BE-67443E8EF086}">
      <p15:sldGuideLst xmlns:p15="http://schemas.microsoft.com/office/powerpoint/2012/main">
        <p15:guide id="1" orient="horz" pos="975" userDrawn="1">
          <p15:clr>
            <a:srgbClr val="A4A3A4"/>
          </p15:clr>
        </p15:guide>
        <p15:guide id="2" orient="horz" pos="3733" userDrawn="1">
          <p15:clr>
            <a:srgbClr val="A4A3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 Text and Pictu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92C5249-9040-41B4-1E81-409B0CBABD80}"/>
              </a:ext>
            </a:extLst>
          </p:cNvPr>
          <p:cNvSpPr>
            <a:spLocks noGrp="1"/>
          </p:cNvSpPr>
          <p:nvPr>
            <p:ph type="pic" sz="quarter" idx="16"/>
          </p:nvPr>
        </p:nvSpPr>
        <p:spPr>
          <a:xfrm>
            <a:off x="6184902" y="0"/>
            <a:ext cx="6007098" cy="6678000"/>
          </a:xfrm>
          <a:custGeom>
            <a:avLst/>
            <a:gdLst>
              <a:gd name="connsiteX0" fmla="*/ 0 w 6007098"/>
              <a:gd name="connsiteY0" fmla="*/ 0 h 6678000"/>
              <a:gd name="connsiteX1" fmla="*/ 6007098 w 6007098"/>
              <a:gd name="connsiteY1" fmla="*/ 0 h 6678000"/>
              <a:gd name="connsiteX2" fmla="*/ 6007098 w 6007098"/>
              <a:gd name="connsiteY2" fmla="*/ 6678000 h 6678000"/>
              <a:gd name="connsiteX3" fmla="*/ 0 w 6007098"/>
              <a:gd name="connsiteY3" fmla="*/ 6678000 h 6678000"/>
            </a:gdLst>
            <a:ahLst/>
            <a:cxnLst>
              <a:cxn ang="0">
                <a:pos x="connsiteX0" y="connsiteY0"/>
              </a:cxn>
              <a:cxn ang="0">
                <a:pos x="connsiteX1" y="connsiteY1"/>
              </a:cxn>
              <a:cxn ang="0">
                <a:pos x="connsiteX2" y="connsiteY2"/>
              </a:cxn>
              <a:cxn ang="0">
                <a:pos x="connsiteX3" y="connsiteY3"/>
              </a:cxn>
            </a:cxnLst>
            <a:rect l="l" t="t" r="r" b="b"/>
            <a:pathLst>
              <a:path w="6007098" h="6678000">
                <a:moveTo>
                  <a:pt x="0" y="0"/>
                </a:moveTo>
                <a:lnTo>
                  <a:pt x="6007098" y="0"/>
                </a:lnTo>
                <a:lnTo>
                  <a:pt x="6007098" y="6678000"/>
                </a:lnTo>
                <a:lnTo>
                  <a:pt x="0" y="6678000"/>
                </a:lnTo>
                <a:close/>
              </a:path>
            </a:pathLst>
          </a:custGeom>
          <a:solidFill>
            <a:schemeClr val="bg1">
              <a:lumMod val="85000"/>
            </a:schemeClr>
          </a:solidFill>
        </p:spPr>
        <p:txBody>
          <a:bodyPr wrap="square" tIns="720000" anchor="ctr" anchorCtr="0">
            <a:noAutofit/>
          </a:bodyPr>
          <a:lstStyle>
            <a:lvl1pPr marL="0" indent="0" algn="ctr">
              <a:buNone/>
              <a:defRPr sz="1600">
                <a:solidFill>
                  <a:schemeClr val="tx1"/>
                </a:solidFill>
              </a:defRPr>
            </a:lvl1pPr>
          </a:lstStyle>
          <a:p>
            <a:r>
              <a:rPr lang="en-US" dirty="0"/>
              <a:t>Click icon to add picture</a:t>
            </a:r>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5647100" cy="1188000"/>
          </a:xfrm>
        </p:spPr>
        <p:txBody>
          <a:body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0" y="1548000"/>
            <a:ext cx="5647100" cy="4377600"/>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3" name="Date Placeholder 2">
            <a:extLst>
              <a:ext uri="{FF2B5EF4-FFF2-40B4-BE49-F238E27FC236}">
                <a16:creationId xmlns:a16="http://schemas.microsoft.com/office/drawing/2014/main" id="{0B738965-D44B-29BA-39C0-2E8B3AA524C0}"/>
              </a:ext>
            </a:extLst>
          </p:cNvPr>
          <p:cNvSpPr>
            <a:spLocks noGrp="1"/>
          </p:cNvSpPr>
          <p:nvPr>
            <p:ph type="dt" sz="half" idx="10"/>
          </p:nvPr>
        </p:nvSpPr>
        <p:spPr>
          <a:xfrm>
            <a:off x="9887592" y="6318000"/>
            <a:ext cx="1585607" cy="180000"/>
          </a:xfrm>
          <a:prstGeom prst="rect">
            <a:avLst/>
          </a:prstGeom>
        </p:spPr>
        <p:txBody>
          <a:bodyPr/>
          <a:lstStyle>
            <a:lvl1pPr>
              <a:defRPr>
                <a:solidFill>
                  <a:schemeClr val="bg1"/>
                </a:solidFill>
              </a:defRPr>
            </a:lvl1pPr>
          </a:lstStyle>
          <a:p>
            <a:pPr algn="r"/>
            <a:fld id="{4417EFC9-DA1A-4E1B-9B5E-C63C377D58CA}" type="datetime4">
              <a:rPr lang="en-US" smtClean="0"/>
              <a:t>June 13, 2024</a:t>
            </a:fld>
            <a:endParaRPr lang="en-US" dirty="0"/>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lvl1pPr>
              <a:defRPr>
                <a:solidFill>
                  <a:schemeClr val="bg1"/>
                </a:solidFill>
              </a:defRPr>
            </a:lvl1pPr>
          </a:lstStyle>
          <a:p>
            <a:fld id="{23AA811B-2EBD-4900-905E-5BE206449611}" type="slidenum">
              <a:rPr lang="en-US" smtClean="0"/>
              <a:pPr/>
              <a:t>‹#›</a:t>
            </a:fld>
            <a:endParaRPr lang="en-US" dirty="0"/>
          </a:p>
        </p:txBody>
      </p:sp>
      <p:sp>
        <p:nvSpPr>
          <p:cNvPr id="5" name="Footer Placeholder 4">
            <a:extLst>
              <a:ext uri="{FF2B5EF4-FFF2-40B4-BE49-F238E27FC236}">
                <a16:creationId xmlns:a16="http://schemas.microsoft.com/office/drawing/2014/main" id="{1D6AE2AB-BC3C-2F5B-A155-188131B7D8F4}"/>
              </a:ext>
            </a:extLst>
          </p:cNvPr>
          <p:cNvSpPr>
            <a:spLocks noGrp="1"/>
          </p:cNvSpPr>
          <p:nvPr>
            <p:ph type="ftr" sz="quarter" idx="12"/>
          </p:nvPr>
        </p:nvSpPr>
        <p:spPr>
          <a:xfrm>
            <a:off x="7154862" y="6318000"/>
            <a:ext cx="2730235" cy="180000"/>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407640380"/>
      </p:ext>
    </p:extLst>
  </p:cSld>
  <p:clrMapOvr>
    <a:masterClrMapping/>
  </p:clrMapOvr>
  <p:extLst>
    <p:ext uri="{DCECCB84-F9BA-43D5-87BE-67443E8EF086}">
      <p15:sldGuideLst xmlns:p15="http://schemas.microsoft.com/office/powerpoint/2012/main">
        <p15:guide id="1" orient="horz" pos="975" userDrawn="1">
          <p15:clr>
            <a:srgbClr val="A4A3A4"/>
          </p15:clr>
        </p15:guide>
        <p15:guide id="2" orient="horz" pos="3735" userDrawn="1">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 Text and Pictur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43DDFEA-7FDA-2AAD-1A0F-C08F96949B41}"/>
              </a:ext>
            </a:extLst>
          </p:cNvPr>
          <p:cNvSpPr>
            <a:spLocks noGrp="1"/>
          </p:cNvSpPr>
          <p:nvPr>
            <p:ph type="pic" sz="quarter" idx="16"/>
          </p:nvPr>
        </p:nvSpPr>
        <p:spPr>
          <a:xfrm>
            <a:off x="6186488" y="356400"/>
            <a:ext cx="5646712" cy="5565600"/>
          </a:xfrm>
          <a:prstGeom prst="rect">
            <a:avLst/>
          </a:prstGeom>
          <a:solidFill>
            <a:schemeClr val="bg1">
              <a:lumMod val="85000"/>
            </a:schemeClr>
          </a:solidFill>
        </p:spPr>
        <p:txBody>
          <a:bodyPr wrap="square" tIns="720000" anchor="ctr" anchorCtr="0">
            <a:noAutofit/>
          </a:bodyPr>
          <a:lstStyle>
            <a:lvl1pPr marL="0" indent="0" algn="ctr">
              <a:buNone/>
              <a:defRPr sz="1600">
                <a:solidFill>
                  <a:schemeClr val="tx1"/>
                </a:solidFill>
              </a:defRPr>
            </a:lvl1pPr>
          </a:lstStyle>
          <a:p>
            <a:r>
              <a:rPr lang="en-US" dirty="0"/>
              <a:t>Click icon to add picture</a:t>
            </a:r>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5647100" cy="1188000"/>
          </a:xfrm>
        </p:spPr>
        <p:txBody>
          <a:body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0" y="1548000"/>
            <a:ext cx="5647100" cy="4377600"/>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6" name="Date Placeholder 5">
            <a:extLst>
              <a:ext uri="{FF2B5EF4-FFF2-40B4-BE49-F238E27FC236}">
                <a16:creationId xmlns:a16="http://schemas.microsoft.com/office/drawing/2014/main" id="{E61F5001-0950-4321-04ED-377B1C28BD3D}"/>
              </a:ext>
            </a:extLst>
          </p:cNvPr>
          <p:cNvSpPr>
            <a:spLocks noGrp="1"/>
          </p:cNvSpPr>
          <p:nvPr>
            <p:ph type="dt" sz="half" idx="17"/>
          </p:nvPr>
        </p:nvSpPr>
        <p:spPr/>
        <p:txBody>
          <a:bodyPr/>
          <a:lstStyle/>
          <a:p>
            <a:fld id="{C72E58D9-D2BA-4768-800B-1629F73991F2}" type="datetime4">
              <a:rPr lang="en-US" smtClean="0"/>
              <a:t>June 13, 2024</a:t>
            </a:fld>
            <a:endParaRPr lang="en-US" dirty="0"/>
          </a:p>
        </p:txBody>
      </p:sp>
      <p:sp>
        <p:nvSpPr>
          <p:cNvPr id="9" name="Footer Placeholder 8">
            <a:extLst>
              <a:ext uri="{FF2B5EF4-FFF2-40B4-BE49-F238E27FC236}">
                <a16:creationId xmlns:a16="http://schemas.microsoft.com/office/drawing/2014/main" id="{01A6B237-376D-FBB9-C58C-BDD6F632CABF}"/>
              </a:ext>
            </a:extLst>
          </p:cNvPr>
          <p:cNvSpPr>
            <a:spLocks noGrp="1"/>
          </p:cNvSpPr>
          <p:nvPr>
            <p:ph type="ftr" sz="quarter" idx="18"/>
          </p:nvPr>
        </p:nvSpPr>
        <p:spPr/>
        <p:txBody>
          <a:bodyPr/>
          <a:lstStyle/>
          <a:p>
            <a:endParaRPr lang="en-US" dirty="0"/>
          </a:p>
        </p:txBody>
      </p:sp>
      <p:sp>
        <p:nvSpPr>
          <p:cNvPr id="10" name="Slide Number Placeholder 9">
            <a:extLst>
              <a:ext uri="{FF2B5EF4-FFF2-40B4-BE49-F238E27FC236}">
                <a16:creationId xmlns:a16="http://schemas.microsoft.com/office/drawing/2014/main" id="{265F2533-8E44-99FF-9158-86A94D16860C}"/>
              </a:ext>
            </a:extLst>
          </p:cNvPr>
          <p:cNvSpPr>
            <a:spLocks noGrp="1"/>
          </p:cNvSpPr>
          <p:nvPr>
            <p:ph type="sldNum" sz="quarter" idx="19"/>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199836314"/>
      </p:ext>
    </p:extLst>
  </p:cSld>
  <p:clrMapOvr>
    <a:masterClrMapping/>
  </p:clrMapOvr>
  <p:extLst>
    <p:ext uri="{DCECCB84-F9BA-43D5-87BE-67443E8EF086}">
      <p15:sldGuideLst xmlns:p15="http://schemas.microsoft.com/office/powerpoint/2012/main">
        <p15:guide id="1" orient="horz" pos="975" userDrawn="1">
          <p15:clr>
            <a:srgbClr val="A4A3A4"/>
          </p15:clr>
        </p15:guide>
        <p15:guide id="2" orient="horz" pos="3735" userDrawn="1">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 Cover and picture">
    <p:bg bwMode="ltGray">
      <p:bgPr>
        <a:solidFill>
          <a:schemeClr val="accent3"/>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rgbClr val="00874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sp>
        <p:nvSpPr>
          <p:cNvPr id="5" name="Picture Placeholder 4">
            <a:extLst>
              <a:ext uri="{FF2B5EF4-FFF2-40B4-BE49-F238E27FC236}">
                <a16:creationId xmlns:a16="http://schemas.microsoft.com/office/drawing/2014/main" id="{DC3F8057-12BE-38CC-B6F4-AD96D0FEAAAC}"/>
              </a:ext>
            </a:extLst>
          </p:cNvPr>
          <p:cNvSpPr>
            <a:spLocks noGrp="1"/>
          </p:cNvSpPr>
          <p:nvPr>
            <p:ph type="pic" sz="quarter" idx="10"/>
          </p:nvPr>
        </p:nvSpPr>
        <p:spPr>
          <a:xfrm>
            <a:off x="6106014" y="0"/>
            <a:ext cx="6099433" cy="6858000"/>
          </a:xfrm>
          <a:custGeom>
            <a:avLst/>
            <a:gdLst>
              <a:gd name="connsiteX0" fmla="*/ 254264 w 6099433"/>
              <a:gd name="connsiteY0" fmla="*/ 0 h 6858000"/>
              <a:gd name="connsiteX1" fmla="*/ 6099433 w 6099433"/>
              <a:gd name="connsiteY1" fmla="*/ 0 h 6858000"/>
              <a:gd name="connsiteX2" fmla="*/ 6099433 w 6099433"/>
              <a:gd name="connsiteY2" fmla="*/ 6858000 h 6858000"/>
              <a:gd name="connsiteX3" fmla="*/ 6085986 w 6099433"/>
              <a:gd name="connsiteY3" fmla="*/ 6858000 h 6858000"/>
              <a:gd name="connsiteX4" fmla="*/ 6085986 w 6099433"/>
              <a:gd name="connsiteY4" fmla="*/ 6678000 h 6858000"/>
              <a:gd name="connsiteX5" fmla="*/ 2055716 w 6099433"/>
              <a:gd name="connsiteY5" fmla="*/ 6678000 h 6858000"/>
              <a:gd name="connsiteX6" fmla="*/ 2030900 w 6099433"/>
              <a:gd name="connsiteY6" fmla="*/ 6634513 h 6858000"/>
              <a:gd name="connsiteX7" fmla="*/ 31970 w 6099433"/>
              <a:gd name="connsiteY7" fmla="*/ 1935353 h 6858000"/>
              <a:gd name="connsiteX8" fmla="*/ 254264 w 6099433"/>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433" h="6858000">
                <a:moveTo>
                  <a:pt x="254264" y="0"/>
                </a:moveTo>
                <a:lnTo>
                  <a:pt x="6099433" y="0"/>
                </a:lnTo>
                <a:lnTo>
                  <a:pt x="6099433" y="6858000"/>
                </a:lnTo>
                <a:lnTo>
                  <a:pt x="6085986" y="6858000"/>
                </a:lnTo>
                <a:lnTo>
                  <a:pt x="6085986" y="6678000"/>
                </a:lnTo>
                <a:lnTo>
                  <a:pt x="2055716" y="6678000"/>
                </a:lnTo>
                <a:lnTo>
                  <a:pt x="2030900" y="6634513"/>
                </a:lnTo>
                <a:cubicBezTo>
                  <a:pt x="1593147" y="5864395"/>
                  <a:pt x="180714" y="3293880"/>
                  <a:pt x="31970" y="1935353"/>
                </a:cubicBezTo>
                <a:cubicBezTo>
                  <a:pt x="-60800" y="1087755"/>
                  <a:pt x="58965" y="459359"/>
                  <a:pt x="254264" y="0"/>
                </a:cubicBezTo>
                <a:close/>
              </a:path>
            </a:pathLst>
          </a:custGeom>
          <a:solidFill>
            <a:schemeClr val="tx1">
              <a:lumMod val="85000"/>
            </a:schemeClr>
          </a:solidFill>
        </p:spPr>
        <p:txBody>
          <a:bodyPr wrap="square" tIns="576000" bIns="0" anchor="ctr">
            <a:noAutofit/>
          </a:bodyPr>
          <a:lstStyle>
            <a:lvl1pPr marL="0" indent="0" algn="ctr">
              <a:spcAft>
                <a:spcPts val="0"/>
              </a:spcAft>
              <a:buNone/>
              <a:defRPr>
                <a:solidFill>
                  <a:schemeClr val="bg1"/>
                </a:solidFill>
              </a:defRPr>
            </a:lvl1pPr>
          </a:lstStyle>
          <a:p>
            <a:r>
              <a:rPr lang="en-US" dirty="0"/>
              <a:t>Click icon to add picture</a:t>
            </a:r>
          </a:p>
        </p:txBody>
      </p:sp>
      <p:sp>
        <p:nvSpPr>
          <p:cNvPr id="8" name="Dynamic legal" descr="{&quot;templafy&quot;:{&quot;id&quot;:&quot;561788b3-6955-497d-b7da-967865dc3e9e&quot;}}">
            <a:extLst>
              <a:ext uri="{FF2B5EF4-FFF2-40B4-BE49-F238E27FC236}">
                <a16:creationId xmlns:a16="http://schemas.microsoft.com/office/drawing/2014/main" id="{5B7198C0-317E-DF42-0318-75B4D4E8E824}"/>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11" name="Dynmic Internal use only" descr="{&quot;templafy&quot;:{&quot;id&quot;:&quot;31876a2d-fe86-4537-ba2c-d7ed8c5bf816&quot;}}" hidden="1" title="Form.Cigna_Confidentiality.Cigna_healthcareConfidentiality">
            <a:extLst>
              <a:ext uri="{FF2B5EF4-FFF2-40B4-BE49-F238E27FC236}">
                <a16:creationId xmlns:a16="http://schemas.microsoft.com/office/drawing/2014/main" id="{CAFADA8D-5700-6A24-0A13-07496FFAEBD4}"/>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3" name="Logo">
            <a:extLst>
              <a:ext uri="{FF2B5EF4-FFF2-40B4-BE49-F238E27FC236}">
                <a16:creationId xmlns:a16="http://schemas.microsoft.com/office/drawing/2014/main" id="{01155BA4-9690-54DE-D396-BEE36AEBE8F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8775" y="5738400"/>
            <a:ext cx="1396799" cy="758676"/>
          </a:xfrm>
          <a:prstGeom prst="rect">
            <a:avLst/>
          </a:prstGeom>
        </p:spPr>
      </p:pic>
      <p:sp>
        <p:nvSpPr>
          <p:cNvPr id="4" name="Title 1">
            <a:extLst>
              <a:ext uri="{FF2B5EF4-FFF2-40B4-BE49-F238E27FC236}">
                <a16:creationId xmlns:a16="http://schemas.microsoft.com/office/drawing/2014/main" id="{CEC75FB5-25E2-4D69-1E5E-374CC77CD3FA}"/>
              </a:ext>
            </a:extLst>
          </p:cNvPr>
          <p:cNvSpPr>
            <a:spLocks noGrp="1"/>
          </p:cNvSpPr>
          <p:nvPr>
            <p:ph type="ctrTitle" hasCustomPrompt="1"/>
          </p:nvPr>
        </p:nvSpPr>
        <p:spPr bwMode="white">
          <a:xfrm>
            <a:off x="359998" y="1360800"/>
            <a:ext cx="4676400" cy="3553200"/>
          </a:xfrm>
          <a:noFill/>
        </p:spPr>
        <p:txBody>
          <a:bodyPr anchor="ctr" anchorCtr="0"/>
          <a:lstStyle>
            <a:lvl1pPr algn="l">
              <a:lnSpc>
                <a:spcPct val="83000"/>
              </a:lnSpc>
              <a:defRPr sz="5400">
                <a:solidFill>
                  <a:schemeClr val="tx1"/>
                </a:solidFill>
              </a:defRPr>
            </a:lvl1pPr>
          </a:lstStyle>
          <a:p>
            <a:r>
              <a:rPr lang="en-US" dirty="0"/>
              <a:t>Click to add title</a:t>
            </a:r>
          </a:p>
        </p:txBody>
      </p:sp>
      <p:sp>
        <p:nvSpPr>
          <p:cNvPr id="2" name="Subtitle 2">
            <a:extLst>
              <a:ext uri="{FF2B5EF4-FFF2-40B4-BE49-F238E27FC236}">
                <a16:creationId xmlns:a16="http://schemas.microsoft.com/office/drawing/2014/main" id="{295DDA6B-AC8C-A901-7118-1CD00897B63A}"/>
              </a:ext>
            </a:extLst>
          </p:cNvPr>
          <p:cNvSpPr>
            <a:spLocks noGrp="1"/>
          </p:cNvSpPr>
          <p:nvPr>
            <p:ph type="subTitle" idx="1" hasCustomPrompt="1"/>
          </p:nvPr>
        </p:nvSpPr>
        <p:spPr>
          <a:xfrm>
            <a:off x="359998" y="4914000"/>
            <a:ext cx="4676400"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p>
        </p:txBody>
      </p:sp>
      <p:sp>
        <p:nvSpPr>
          <p:cNvPr id="7" name="Date Placeholder 1">
            <a:extLst>
              <a:ext uri="{FF2B5EF4-FFF2-40B4-BE49-F238E27FC236}">
                <a16:creationId xmlns:a16="http://schemas.microsoft.com/office/drawing/2014/main" id="{9BF78AF2-297F-235E-F639-F68E31D9E763}"/>
              </a:ext>
            </a:extLst>
          </p:cNvPr>
          <p:cNvSpPr>
            <a:spLocks noGrp="1"/>
          </p:cNvSpPr>
          <p:nvPr>
            <p:ph type="dt" sz="half" idx="17"/>
          </p:nvPr>
        </p:nvSpPr>
        <p:spPr>
          <a:xfrm>
            <a:off x="9885098" y="6318000"/>
            <a:ext cx="1588102" cy="180000"/>
          </a:xfrm>
        </p:spPr>
        <p:txBody>
          <a:bodyPr/>
          <a:lstStyle>
            <a:lvl1pPr>
              <a:defRPr>
                <a:solidFill>
                  <a:schemeClr val="tx1"/>
                </a:solidFill>
              </a:defRPr>
            </a:lvl1pPr>
          </a:lstStyle>
          <a:p>
            <a:fld id="{1F5B2AAA-B38E-4A11-879F-3A8546A96634}" type="datetime4">
              <a:rPr lang="en-US" smtClean="0"/>
              <a:t>June 13, 2024</a:t>
            </a:fld>
            <a:endParaRPr lang="en-US" dirty="0"/>
          </a:p>
        </p:txBody>
      </p:sp>
      <p:sp>
        <p:nvSpPr>
          <p:cNvPr id="9" name="Footer Placeholder 6">
            <a:extLst>
              <a:ext uri="{FF2B5EF4-FFF2-40B4-BE49-F238E27FC236}">
                <a16:creationId xmlns:a16="http://schemas.microsoft.com/office/drawing/2014/main" id="{37AD13BB-B2F1-A580-B1A7-9233F7FDD424}"/>
              </a:ext>
            </a:extLst>
          </p:cNvPr>
          <p:cNvSpPr>
            <a:spLocks noGrp="1"/>
          </p:cNvSpPr>
          <p:nvPr>
            <p:ph type="ftr" sz="quarter" idx="18"/>
          </p:nvPr>
        </p:nvSpPr>
        <p:spPr>
          <a:xfrm>
            <a:off x="6541200" y="6318000"/>
            <a:ext cx="3343898" cy="180000"/>
          </a:xfrm>
        </p:spPr>
        <p:txBody>
          <a:bodyPr/>
          <a:lstStyle>
            <a:lvl1pPr>
              <a:defRPr>
                <a:solidFill>
                  <a:schemeClr val="tx1"/>
                </a:solidFill>
              </a:defRPr>
            </a:lvl1pPr>
          </a:lstStyle>
          <a:p>
            <a:endParaRPr lang="en-US" dirty="0"/>
          </a:p>
        </p:txBody>
      </p:sp>
      <p:sp>
        <p:nvSpPr>
          <p:cNvPr id="10" name="Slide Number Placeholder 9">
            <a:extLst>
              <a:ext uri="{FF2B5EF4-FFF2-40B4-BE49-F238E27FC236}">
                <a16:creationId xmlns:a16="http://schemas.microsoft.com/office/drawing/2014/main" id="{6DAFAA34-7650-B385-0DD8-5608BC81D7D3}"/>
              </a:ext>
            </a:extLst>
          </p:cNvPr>
          <p:cNvSpPr>
            <a:spLocks noGrp="1"/>
          </p:cNvSpPr>
          <p:nvPr>
            <p:ph type="sldNum" sz="quarter" idx="19"/>
          </p:nvPr>
        </p:nvSpPr>
        <p:spPr>
          <a:xfrm>
            <a:off x="11473199" y="6318000"/>
            <a:ext cx="359212" cy="180000"/>
          </a:xfrm>
        </p:spPr>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4141083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 Text and Pictu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C22FDDB-B6BB-2D1D-4EB4-8E54F77638B5}"/>
              </a:ext>
            </a:extLst>
          </p:cNvPr>
          <p:cNvSpPr>
            <a:spLocks noGrp="1"/>
          </p:cNvSpPr>
          <p:nvPr>
            <p:ph type="pic" sz="quarter" idx="16"/>
          </p:nvPr>
        </p:nvSpPr>
        <p:spPr>
          <a:xfrm>
            <a:off x="6918794" y="0"/>
            <a:ext cx="5273207" cy="6678000"/>
          </a:xfrm>
          <a:custGeom>
            <a:avLst/>
            <a:gdLst>
              <a:gd name="connsiteX0" fmla="*/ 1004362 w 5273207"/>
              <a:gd name="connsiteY0" fmla="*/ 0 h 6678000"/>
              <a:gd name="connsiteX1" fmla="*/ 5273207 w 5273207"/>
              <a:gd name="connsiteY1" fmla="*/ 0 h 6678000"/>
              <a:gd name="connsiteX2" fmla="*/ 5273207 w 5273207"/>
              <a:gd name="connsiteY2" fmla="*/ 6678000 h 6678000"/>
              <a:gd name="connsiteX3" fmla="*/ 0 w 5273207"/>
              <a:gd name="connsiteY3" fmla="*/ 6678000 h 6678000"/>
              <a:gd name="connsiteX4" fmla="*/ 23422 w 5273207"/>
              <a:gd name="connsiteY4" fmla="*/ 6301100 h 6678000"/>
              <a:gd name="connsiteX5" fmla="*/ 1022090 w 5273207"/>
              <a:gd name="connsiteY5" fmla="*/ 156870 h 66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07" h="6678000">
                <a:moveTo>
                  <a:pt x="1004362" y="0"/>
                </a:moveTo>
                <a:lnTo>
                  <a:pt x="5273207" y="0"/>
                </a:lnTo>
                <a:lnTo>
                  <a:pt x="5273207" y="6678000"/>
                </a:lnTo>
                <a:lnTo>
                  <a:pt x="0" y="6678000"/>
                </a:lnTo>
                <a:lnTo>
                  <a:pt x="23422" y="6301100"/>
                </a:lnTo>
                <a:cubicBezTo>
                  <a:pt x="204269" y="4293714"/>
                  <a:pt x="1188942" y="2196400"/>
                  <a:pt x="1022090" y="156870"/>
                </a:cubicBezTo>
                <a:close/>
              </a:path>
            </a:pathLst>
          </a:custGeom>
          <a:solidFill>
            <a:schemeClr val="bg1">
              <a:lumMod val="85000"/>
            </a:schemeClr>
          </a:solidFill>
        </p:spPr>
        <p:txBody>
          <a:bodyPr wrap="square" tIns="720000" anchor="ctr" anchorCtr="0">
            <a:noAutofit/>
          </a:bodyPr>
          <a:lstStyle>
            <a:lvl1pPr marL="0" indent="0" algn="ctr">
              <a:buNone/>
              <a:defRPr sz="1600">
                <a:solidFill>
                  <a:schemeClr val="tx1"/>
                </a:solidFill>
              </a:defRPr>
            </a:lvl1pPr>
          </a:lstStyle>
          <a:p>
            <a:r>
              <a:rPr lang="en-US" dirty="0"/>
              <a:t>Click icon to add picture</a:t>
            </a:r>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5647100" cy="1188000"/>
          </a:xfrm>
        </p:spPr>
        <p:txBody>
          <a:body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0" y="1548000"/>
            <a:ext cx="5647100" cy="4377600"/>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3" name="Date Placeholder 2">
            <a:extLst>
              <a:ext uri="{FF2B5EF4-FFF2-40B4-BE49-F238E27FC236}">
                <a16:creationId xmlns:a16="http://schemas.microsoft.com/office/drawing/2014/main" id="{0B738965-D44B-29BA-39C0-2E8B3AA524C0}"/>
              </a:ext>
            </a:extLst>
          </p:cNvPr>
          <p:cNvSpPr>
            <a:spLocks noGrp="1"/>
          </p:cNvSpPr>
          <p:nvPr>
            <p:ph type="dt" sz="half" idx="10"/>
          </p:nvPr>
        </p:nvSpPr>
        <p:spPr>
          <a:xfrm>
            <a:off x="9887592" y="6318000"/>
            <a:ext cx="1585607" cy="180000"/>
          </a:xfrm>
          <a:prstGeom prst="rect">
            <a:avLst/>
          </a:prstGeom>
        </p:spPr>
        <p:txBody>
          <a:bodyPr/>
          <a:lstStyle>
            <a:lvl1pPr>
              <a:defRPr>
                <a:solidFill>
                  <a:schemeClr val="bg1"/>
                </a:solidFill>
              </a:defRPr>
            </a:lvl1pPr>
          </a:lstStyle>
          <a:p>
            <a:pPr algn="r"/>
            <a:fld id="{0FBD7CB9-8021-494E-A424-2B62AEEBEBD8}" type="datetime4">
              <a:rPr lang="en-US" smtClean="0"/>
              <a:t>June 13, 2024</a:t>
            </a:fld>
            <a:endParaRPr lang="en-US" dirty="0"/>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lvl1pPr>
              <a:defRPr>
                <a:solidFill>
                  <a:schemeClr val="bg1"/>
                </a:solidFill>
              </a:defRPr>
            </a:lvl1pPr>
          </a:lstStyle>
          <a:p>
            <a:fld id="{23AA811B-2EBD-4900-905E-5BE206449611}" type="slidenum">
              <a:rPr lang="en-US" smtClean="0"/>
              <a:pPr/>
              <a:t>‹#›</a:t>
            </a:fld>
            <a:endParaRPr lang="en-US" dirty="0"/>
          </a:p>
        </p:txBody>
      </p:sp>
      <p:sp>
        <p:nvSpPr>
          <p:cNvPr id="5" name="Footer Placeholder 4">
            <a:extLst>
              <a:ext uri="{FF2B5EF4-FFF2-40B4-BE49-F238E27FC236}">
                <a16:creationId xmlns:a16="http://schemas.microsoft.com/office/drawing/2014/main" id="{1D6AE2AB-BC3C-2F5B-A155-188131B7D8F4}"/>
              </a:ext>
            </a:extLst>
          </p:cNvPr>
          <p:cNvSpPr>
            <a:spLocks noGrp="1"/>
          </p:cNvSpPr>
          <p:nvPr>
            <p:ph type="ftr" sz="quarter" idx="12"/>
          </p:nvPr>
        </p:nvSpPr>
        <p:spPr>
          <a:xfrm>
            <a:off x="7154862" y="6318000"/>
            <a:ext cx="2730235" cy="180000"/>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084872415"/>
      </p:ext>
    </p:extLst>
  </p:cSld>
  <p:clrMapOvr>
    <a:masterClrMapping/>
  </p:clrMapOvr>
  <p:extLst>
    <p:ext uri="{DCECCB84-F9BA-43D5-87BE-67443E8EF086}">
      <p15:sldGuideLst xmlns:p15="http://schemas.microsoft.com/office/powerpoint/2012/main">
        <p15:guide id="1" orient="horz" pos="975" userDrawn="1">
          <p15:clr>
            <a:srgbClr val="A4A3A4"/>
          </p15:clr>
        </p15:guide>
        <p15:guide id="2" orient="horz" pos="3735" userDrawn="1">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 Repo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360000" y="360000"/>
            <a:ext cx="3704400" cy="2610000"/>
          </a:xfrm>
        </p:spPr>
        <p:txBody>
          <a:bodyPr/>
          <a:lstStyle>
            <a:lvl1pPr>
              <a:defRPr sz="2400"/>
            </a:lvl1pPr>
          </a:lstStyle>
          <a:p>
            <a:r>
              <a:rPr lang="en-US" dirty="0"/>
              <a:t>Click to add title</a:t>
            </a:r>
          </a:p>
        </p:txBody>
      </p:sp>
      <p:sp>
        <p:nvSpPr>
          <p:cNvPr id="3" name="Content Placeholder 2"/>
          <p:cNvSpPr>
            <a:spLocks noGrp="1"/>
          </p:cNvSpPr>
          <p:nvPr>
            <p:ph idx="1" hasCustomPrompt="1"/>
          </p:nvPr>
        </p:nvSpPr>
        <p:spPr>
          <a:xfrm>
            <a:off x="360000" y="3315600"/>
            <a:ext cx="3704400" cy="2610000"/>
          </a:xfrm>
        </p:spPr>
        <p:txBody>
          <a:bodyPr/>
          <a:lstStyle>
            <a:lvl1pPr>
              <a:defRPr/>
            </a:lvl1pPr>
            <a:lvl5pPr>
              <a:defRPr/>
            </a:lvl5pPr>
          </a:lstStyle>
          <a:p>
            <a:pPr lvl="0"/>
            <a:r>
              <a:rPr lang="en-US" noProof="0" dirty="0"/>
              <a:t>Click to add text                         Enter &amp; TAB to view next text style                                         SHIFT+TAB to view previous text style</a:t>
            </a:r>
          </a:p>
          <a:p>
            <a:pPr lvl="1"/>
            <a:endParaRPr lang="en-US" noProof="0" dirty="0"/>
          </a:p>
        </p:txBody>
      </p:sp>
      <p:sp>
        <p:nvSpPr>
          <p:cNvPr id="10" name="Content Placeholder 3">
            <a:extLst>
              <a:ext uri="{FF2B5EF4-FFF2-40B4-BE49-F238E27FC236}">
                <a16:creationId xmlns:a16="http://schemas.microsoft.com/office/drawing/2014/main" id="{ED1EC185-5B12-41DF-8263-14BD8E01E254}"/>
              </a:ext>
            </a:extLst>
          </p:cNvPr>
          <p:cNvSpPr>
            <a:spLocks noGrp="1"/>
          </p:cNvSpPr>
          <p:nvPr>
            <p:ph sz="half" idx="2" hasCustomPrompt="1"/>
          </p:nvPr>
        </p:nvSpPr>
        <p:spPr>
          <a:xfrm>
            <a:off x="4244400" y="360000"/>
            <a:ext cx="3704400" cy="2610000"/>
          </a:xfrm>
        </p:spPr>
        <p:txBody>
          <a:bodyPr/>
          <a:lstStyle>
            <a:lvl1pPr>
              <a:defRPr/>
            </a:lvl1pPr>
            <a:lvl5pPr>
              <a:defRPr/>
            </a:lvl5pPr>
          </a:lstStyle>
          <a:p>
            <a:pPr lvl="0"/>
            <a:r>
              <a:rPr lang="en-US" noProof="0" dirty="0"/>
              <a:t>Click to add text                         Enter &amp; TAB to view next text style                                         SHIFT+TAB to view previous text style</a:t>
            </a:r>
          </a:p>
          <a:p>
            <a:pPr lvl="1"/>
            <a:endParaRPr lang="en-US" noProof="0" dirty="0"/>
          </a:p>
        </p:txBody>
      </p:sp>
      <p:sp>
        <p:nvSpPr>
          <p:cNvPr id="11" name="Content Placeholder 4">
            <a:extLst>
              <a:ext uri="{FF2B5EF4-FFF2-40B4-BE49-F238E27FC236}">
                <a16:creationId xmlns:a16="http://schemas.microsoft.com/office/drawing/2014/main" id="{B51A870A-B49A-41AB-A520-9F693B2A477E}"/>
              </a:ext>
            </a:extLst>
          </p:cNvPr>
          <p:cNvSpPr>
            <a:spLocks noGrp="1"/>
          </p:cNvSpPr>
          <p:nvPr>
            <p:ph sz="half" idx="13" hasCustomPrompt="1"/>
          </p:nvPr>
        </p:nvSpPr>
        <p:spPr>
          <a:xfrm>
            <a:off x="4244400" y="3315600"/>
            <a:ext cx="3704400" cy="2610000"/>
          </a:xfrm>
        </p:spPr>
        <p:txBody>
          <a:bodyPr/>
          <a:lstStyle>
            <a:lvl1pPr>
              <a:defRPr/>
            </a:lvl1pPr>
            <a:lvl5pPr>
              <a:defRPr/>
            </a:lvl5pPr>
          </a:lstStyle>
          <a:p>
            <a:pPr lvl="0"/>
            <a:r>
              <a:rPr lang="en-US" noProof="0" dirty="0"/>
              <a:t>Click to add text                         Enter &amp; TAB to view next text style                                         SHIFT+TAB to view previous text style</a:t>
            </a:r>
          </a:p>
          <a:p>
            <a:pPr lvl="1"/>
            <a:endParaRPr lang="en-US" noProof="0" dirty="0"/>
          </a:p>
        </p:txBody>
      </p:sp>
      <p:sp>
        <p:nvSpPr>
          <p:cNvPr id="7" name="Content Placeholder 4">
            <a:extLst>
              <a:ext uri="{FF2B5EF4-FFF2-40B4-BE49-F238E27FC236}">
                <a16:creationId xmlns:a16="http://schemas.microsoft.com/office/drawing/2014/main" id="{DDB3A432-B5B7-1DB6-A154-728FC5E0DDA2}"/>
              </a:ext>
            </a:extLst>
          </p:cNvPr>
          <p:cNvSpPr>
            <a:spLocks noGrp="1"/>
          </p:cNvSpPr>
          <p:nvPr>
            <p:ph sz="half" idx="17" hasCustomPrompt="1"/>
          </p:nvPr>
        </p:nvSpPr>
        <p:spPr>
          <a:xfrm>
            <a:off x="8128800" y="360000"/>
            <a:ext cx="3704400" cy="2610000"/>
          </a:xfrm>
        </p:spPr>
        <p:txBody>
          <a:bodyPr/>
          <a:lstStyle>
            <a:lvl1pPr>
              <a:defRPr/>
            </a:lvl1pPr>
            <a:lvl5pPr>
              <a:defRPr/>
            </a:lvl5pPr>
          </a:lstStyle>
          <a:p>
            <a:pPr lvl="0"/>
            <a:r>
              <a:rPr lang="en-US" noProof="0" dirty="0"/>
              <a:t>Click to add text                         Enter &amp; TAB to view next text style                                         SHIFT+TAB to view previous text style</a:t>
            </a:r>
          </a:p>
          <a:p>
            <a:pPr lvl="1"/>
            <a:endParaRPr lang="en-US" noProof="0" dirty="0"/>
          </a:p>
        </p:txBody>
      </p:sp>
      <p:sp>
        <p:nvSpPr>
          <p:cNvPr id="8" name="Content Placeholder 4">
            <a:extLst>
              <a:ext uri="{FF2B5EF4-FFF2-40B4-BE49-F238E27FC236}">
                <a16:creationId xmlns:a16="http://schemas.microsoft.com/office/drawing/2014/main" id="{A5080388-917E-C36A-04A1-C8069CBFA980}"/>
              </a:ext>
            </a:extLst>
          </p:cNvPr>
          <p:cNvSpPr>
            <a:spLocks noGrp="1"/>
          </p:cNvSpPr>
          <p:nvPr>
            <p:ph sz="half" idx="18" hasCustomPrompt="1"/>
          </p:nvPr>
        </p:nvSpPr>
        <p:spPr>
          <a:xfrm>
            <a:off x="8128800" y="3315600"/>
            <a:ext cx="3704400" cy="2610000"/>
          </a:xfrm>
        </p:spPr>
        <p:txBody>
          <a:bodyPr/>
          <a:lstStyle>
            <a:lvl1pPr>
              <a:defRPr/>
            </a:lvl1pPr>
            <a:lvl5pPr>
              <a:defRPr/>
            </a:lvl5pPr>
          </a:lstStyle>
          <a:p>
            <a:pPr lvl="0"/>
            <a:r>
              <a:rPr lang="en-US" noProof="0" dirty="0"/>
              <a:t>Click to add text                         Enter &amp; TAB to view next text style                                         SHIFT+TAB to view previous text style</a:t>
            </a:r>
          </a:p>
          <a:p>
            <a:pPr lvl="1"/>
            <a:endParaRPr lang="en-US" noProof="0" dirty="0"/>
          </a:p>
        </p:txBody>
      </p:sp>
      <p:sp>
        <p:nvSpPr>
          <p:cNvPr id="9" name="Date Placeholder 8">
            <a:extLst>
              <a:ext uri="{FF2B5EF4-FFF2-40B4-BE49-F238E27FC236}">
                <a16:creationId xmlns:a16="http://schemas.microsoft.com/office/drawing/2014/main" id="{FB77C07A-1F65-CF77-492D-DBD0BF9AC6D0}"/>
              </a:ext>
            </a:extLst>
          </p:cNvPr>
          <p:cNvSpPr>
            <a:spLocks noGrp="1"/>
          </p:cNvSpPr>
          <p:nvPr>
            <p:ph type="dt" sz="half" idx="19"/>
          </p:nvPr>
        </p:nvSpPr>
        <p:spPr>
          <a:xfrm>
            <a:off x="9887592" y="6318000"/>
            <a:ext cx="1585607" cy="180000"/>
          </a:xfrm>
          <a:prstGeom prst="rect">
            <a:avLst/>
          </a:prstGeom>
        </p:spPr>
        <p:txBody>
          <a:bodyPr/>
          <a:lstStyle/>
          <a:p>
            <a:pPr algn="r"/>
            <a:fld id="{1A1E274E-1963-499E-B1ED-F4264282D18A}" type="datetime4">
              <a:rPr lang="en-US" smtClean="0"/>
              <a:t>June 13, 2024</a:t>
            </a:fld>
            <a:endParaRPr lang="en-US" dirty="0"/>
          </a:p>
        </p:txBody>
      </p:sp>
      <p:sp>
        <p:nvSpPr>
          <p:cNvPr id="12" name="Footer Placeholder 11">
            <a:extLst>
              <a:ext uri="{FF2B5EF4-FFF2-40B4-BE49-F238E27FC236}">
                <a16:creationId xmlns:a16="http://schemas.microsoft.com/office/drawing/2014/main" id="{31C8A68B-09F1-8A01-0B41-B749EB75BDF9}"/>
              </a:ext>
            </a:extLst>
          </p:cNvPr>
          <p:cNvSpPr>
            <a:spLocks noGrp="1"/>
          </p:cNvSpPr>
          <p:nvPr>
            <p:ph type="ftr" sz="quarter" idx="20"/>
          </p:nvPr>
        </p:nvSpPr>
        <p:spPr/>
        <p:txBody>
          <a:bodyPr/>
          <a:lstStyle/>
          <a:p>
            <a:endParaRPr lang="en-US" dirty="0"/>
          </a:p>
        </p:txBody>
      </p:sp>
      <p:sp>
        <p:nvSpPr>
          <p:cNvPr id="13" name="Slide Number Placeholder 12">
            <a:extLst>
              <a:ext uri="{FF2B5EF4-FFF2-40B4-BE49-F238E27FC236}">
                <a16:creationId xmlns:a16="http://schemas.microsoft.com/office/drawing/2014/main" id="{7D4DB7C6-4824-1E64-7E62-3A8BAB082387}"/>
              </a:ext>
            </a:extLst>
          </p:cNvPr>
          <p:cNvSpPr>
            <a:spLocks noGrp="1"/>
          </p:cNvSpPr>
          <p:nvPr>
            <p:ph type="sldNum" sz="quarter" idx="21"/>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647151479"/>
      </p:ext>
    </p:extLst>
  </p:cSld>
  <p:clrMapOvr>
    <a:masterClrMapping/>
  </p:clrMapOvr>
  <p:extLst>
    <p:ext uri="{DCECCB84-F9BA-43D5-87BE-67443E8EF086}">
      <p15:sldGuideLst xmlns:p15="http://schemas.microsoft.com/office/powerpoint/2012/main">
        <p15:guide id="1" orient="horz" pos="975" userDrawn="1">
          <p15:clr>
            <a:srgbClr val="A4A3A4"/>
          </p15:clr>
        </p15:guide>
        <p15:guide id="2" orient="horz" pos="3733" userDrawn="1">
          <p15:clr>
            <a:srgbClr val="A4A3A4"/>
          </p15:clr>
        </p15:guide>
        <p15:guide id="3" orient="horz" pos="2088" userDrawn="1">
          <p15:clr>
            <a:srgbClr val="A4A3A4"/>
          </p15:clr>
        </p15:guide>
        <p15:guide id="4" orient="horz" pos="1872" userDrawn="1">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 Repo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360000" y="360000"/>
            <a:ext cx="2732400" cy="2610000"/>
          </a:xfrm>
        </p:spPr>
        <p:txBody>
          <a:bodyPr/>
          <a:lstStyle>
            <a:lvl1pPr>
              <a:defRPr sz="2400"/>
            </a:lvl1pPr>
          </a:lstStyle>
          <a:p>
            <a:r>
              <a:rPr lang="en-US" dirty="0"/>
              <a:t>Click to add title</a:t>
            </a:r>
          </a:p>
        </p:txBody>
      </p:sp>
      <p:sp>
        <p:nvSpPr>
          <p:cNvPr id="3" name="Content Placeholder 2"/>
          <p:cNvSpPr>
            <a:spLocks noGrp="1"/>
          </p:cNvSpPr>
          <p:nvPr>
            <p:ph idx="1" hasCustomPrompt="1"/>
          </p:nvPr>
        </p:nvSpPr>
        <p:spPr>
          <a:xfrm>
            <a:off x="360000" y="3315600"/>
            <a:ext cx="2732400" cy="2610000"/>
          </a:xfrm>
        </p:spPr>
        <p:txBody>
          <a:bodyPr/>
          <a:lstStyle>
            <a:lvl1pPr>
              <a:defRPr/>
            </a:lvl1pPr>
            <a:lvl5pPr>
              <a:defRPr/>
            </a:lvl5pPr>
          </a:lstStyle>
          <a:p>
            <a:pPr lvl="0"/>
            <a:r>
              <a:rPr lang="en-US" noProof="0" dirty="0"/>
              <a:t>Click to add text           Enter &amp; TAB to view next text style             SHIFT+TAB to view previous text style</a:t>
            </a:r>
          </a:p>
          <a:p>
            <a:pPr lvl="1"/>
            <a:endParaRPr lang="en-US" noProof="0" dirty="0"/>
          </a:p>
        </p:txBody>
      </p:sp>
      <p:sp>
        <p:nvSpPr>
          <p:cNvPr id="10" name="Content Placeholder 3">
            <a:extLst>
              <a:ext uri="{FF2B5EF4-FFF2-40B4-BE49-F238E27FC236}">
                <a16:creationId xmlns:a16="http://schemas.microsoft.com/office/drawing/2014/main" id="{ED1EC185-5B12-41DF-8263-14BD8E01E254}"/>
              </a:ext>
            </a:extLst>
          </p:cNvPr>
          <p:cNvSpPr>
            <a:spLocks noGrp="1"/>
          </p:cNvSpPr>
          <p:nvPr>
            <p:ph sz="half" idx="2" hasCustomPrompt="1"/>
          </p:nvPr>
        </p:nvSpPr>
        <p:spPr>
          <a:xfrm>
            <a:off x="3272400" y="360000"/>
            <a:ext cx="2732400" cy="2610000"/>
          </a:xfrm>
        </p:spPr>
        <p:txBody>
          <a:bodyPr/>
          <a:lstStyle>
            <a:lvl1pPr>
              <a:defRPr/>
            </a:lvl1pPr>
            <a:lvl5pPr>
              <a:defRPr/>
            </a:lvl5pPr>
          </a:lstStyle>
          <a:p>
            <a:pPr lvl="0"/>
            <a:r>
              <a:rPr lang="en-US" noProof="0" dirty="0"/>
              <a:t>Click to add text           Enter &amp; TAB to view next text style             SHIFT+TAB to view previous text style</a:t>
            </a:r>
          </a:p>
          <a:p>
            <a:pPr lvl="1"/>
            <a:endParaRPr lang="en-US" noProof="0" dirty="0"/>
          </a:p>
        </p:txBody>
      </p:sp>
      <p:sp>
        <p:nvSpPr>
          <p:cNvPr id="11" name="Content Placeholder 4">
            <a:extLst>
              <a:ext uri="{FF2B5EF4-FFF2-40B4-BE49-F238E27FC236}">
                <a16:creationId xmlns:a16="http://schemas.microsoft.com/office/drawing/2014/main" id="{B51A870A-B49A-41AB-A520-9F693B2A477E}"/>
              </a:ext>
            </a:extLst>
          </p:cNvPr>
          <p:cNvSpPr>
            <a:spLocks noGrp="1"/>
          </p:cNvSpPr>
          <p:nvPr>
            <p:ph sz="half" idx="13" hasCustomPrompt="1"/>
          </p:nvPr>
        </p:nvSpPr>
        <p:spPr>
          <a:xfrm>
            <a:off x="3272400" y="3315600"/>
            <a:ext cx="2732400" cy="2610000"/>
          </a:xfrm>
        </p:spPr>
        <p:txBody>
          <a:bodyPr/>
          <a:lstStyle>
            <a:lvl1pPr>
              <a:defRPr/>
            </a:lvl1pPr>
            <a:lvl5pPr>
              <a:defRPr/>
            </a:lvl5pPr>
          </a:lstStyle>
          <a:p>
            <a:pPr lvl="0"/>
            <a:r>
              <a:rPr lang="en-US" noProof="0" dirty="0"/>
              <a:t>Click to add text           Enter &amp; TAB to view next text style             SHIFT+TAB to view previous text style</a:t>
            </a:r>
          </a:p>
          <a:p>
            <a:pPr lvl="1"/>
            <a:endParaRPr lang="en-US" noProof="0" dirty="0"/>
          </a:p>
        </p:txBody>
      </p:sp>
      <p:sp>
        <p:nvSpPr>
          <p:cNvPr id="7" name="Content Placeholder 4">
            <a:extLst>
              <a:ext uri="{FF2B5EF4-FFF2-40B4-BE49-F238E27FC236}">
                <a16:creationId xmlns:a16="http://schemas.microsoft.com/office/drawing/2014/main" id="{DDB3A432-B5B7-1DB6-A154-728FC5E0DDA2}"/>
              </a:ext>
            </a:extLst>
          </p:cNvPr>
          <p:cNvSpPr>
            <a:spLocks noGrp="1"/>
          </p:cNvSpPr>
          <p:nvPr>
            <p:ph sz="half" idx="17" hasCustomPrompt="1"/>
          </p:nvPr>
        </p:nvSpPr>
        <p:spPr>
          <a:xfrm>
            <a:off x="6186488" y="360000"/>
            <a:ext cx="2732400" cy="2610000"/>
          </a:xfrm>
        </p:spPr>
        <p:txBody>
          <a:bodyPr/>
          <a:lstStyle>
            <a:lvl1pPr>
              <a:defRPr/>
            </a:lvl1pPr>
            <a:lvl5pPr>
              <a:defRPr/>
            </a:lvl5pPr>
          </a:lstStyle>
          <a:p>
            <a:pPr lvl="0"/>
            <a:r>
              <a:rPr lang="en-US" noProof="0" dirty="0"/>
              <a:t>Click to add text           Enter &amp; TAB to view next text style             SHIFT+TAB to view previous text style</a:t>
            </a:r>
          </a:p>
          <a:p>
            <a:pPr lvl="1"/>
            <a:endParaRPr lang="en-US" noProof="0" dirty="0"/>
          </a:p>
        </p:txBody>
      </p:sp>
      <p:sp>
        <p:nvSpPr>
          <p:cNvPr id="8" name="Content Placeholder 4">
            <a:extLst>
              <a:ext uri="{FF2B5EF4-FFF2-40B4-BE49-F238E27FC236}">
                <a16:creationId xmlns:a16="http://schemas.microsoft.com/office/drawing/2014/main" id="{A5080388-917E-C36A-04A1-C8069CBFA980}"/>
              </a:ext>
            </a:extLst>
          </p:cNvPr>
          <p:cNvSpPr>
            <a:spLocks noGrp="1"/>
          </p:cNvSpPr>
          <p:nvPr>
            <p:ph sz="half" idx="18" hasCustomPrompt="1"/>
          </p:nvPr>
        </p:nvSpPr>
        <p:spPr>
          <a:xfrm>
            <a:off x="6186488" y="3315600"/>
            <a:ext cx="2732400" cy="2610000"/>
          </a:xfrm>
        </p:spPr>
        <p:txBody>
          <a:bodyPr/>
          <a:lstStyle>
            <a:lvl1pPr>
              <a:defRPr/>
            </a:lvl1pPr>
            <a:lvl5pPr>
              <a:defRPr/>
            </a:lvl5pPr>
          </a:lstStyle>
          <a:p>
            <a:pPr lvl="0"/>
            <a:r>
              <a:rPr lang="en-US" noProof="0" dirty="0"/>
              <a:t>Click to add text           Enter &amp; TAB to view next text style             SHIFT+TAB to view previous text style</a:t>
            </a:r>
          </a:p>
          <a:p>
            <a:pPr lvl="1"/>
            <a:endParaRPr lang="en-US" noProof="0" dirty="0"/>
          </a:p>
        </p:txBody>
      </p:sp>
      <p:sp>
        <p:nvSpPr>
          <p:cNvPr id="9" name="Date Placeholder 8">
            <a:extLst>
              <a:ext uri="{FF2B5EF4-FFF2-40B4-BE49-F238E27FC236}">
                <a16:creationId xmlns:a16="http://schemas.microsoft.com/office/drawing/2014/main" id="{FB77C07A-1F65-CF77-492D-DBD0BF9AC6D0}"/>
              </a:ext>
            </a:extLst>
          </p:cNvPr>
          <p:cNvSpPr>
            <a:spLocks noGrp="1"/>
          </p:cNvSpPr>
          <p:nvPr>
            <p:ph type="dt" sz="half" idx="19"/>
          </p:nvPr>
        </p:nvSpPr>
        <p:spPr>
          <a:xfrm>
            <a:off x="9887592" y="6318000"/>
            <a:ext cx="1585607" cy="180000"/>
          </a:xfrm>
          <a:prstGeom prst="rect">
            <a:avLst/>
          </a:prstGeom>
        </p:spPr>
        <p:txBody>
          <a:bodyPr/>
          <a:lstStyle/>
          <a:p>
            <a:pPr algn="r"/>
            <a:fld id="{B13CAF06-FF06-45E6-B42F-F1B2804BE0B7}" type="datetime4">
              <a:rPr lang="en-US" smtClean="0"/>
              <a:t>June 13, 2024</a:t>
            </a:fld>
            <a:endParaRPr lang="en-US" dirty="0"/>
          </a:p>
        </p:txBody>
      </p:sp>
      <p:sp>
        <p:nvSpPr>
          <p:cNvPr id="12" name="Footer Placeholder 11">
            <a:extLst>
              <a:ext uri="{FF2B5EF4-FFF2-40B4-BE49-F238E27FC236}">
                <a16:creationId xmlns:a16="http://schemas.microsoft.com/office/drawing/2014/main" id="{31C8A68B-09F1-8A01-0B41-B749EB75BDF9}"/>
              </a:ext>
            </a:extLst>
          </p:cNvPr>
          <p:cNvSpPr>
            <a:spLocks noGrp="1"/>
          </p:cNvSpPr>
          <p:nvPr>
            <p:ph type="ftr" sz="quarter" idx="20"/>
          </p:nvPr>
        </p:nvSpPr>
        <p:spPr/>
        <p:txBody>
          <a:bodyPr/>
          <a:lstStyle/>
          <a:p>
            <a:endParaRPr lang="en-US" dirty="0"/>
          </a:p>
        </p:txBody>
      </p:sp>
      <p:sp>
        <p:nvSpPr>
          <p:cNvPr id="13" name="Slide Number Placeholder 12">
            <a:extLst>
              <a:ext uri="{FF2B5EF4-FFF2-40B4-BE49-F238E27FC236}">
                <a16:creationId xmlns:a16="http://schemas.microsoft.com/office/drawing/2014/main" id="{7D4DB7C6-4824-1E64-7E62-3A8BAB082387}"/>
              </a:ext>
            </a:extLst>
          </p:cNvPr>
          <p:cNvSpPr>
            <a:spLocks noGrp="1"/>
          </p:cNvSpPr>
          <p:nvPr>
            <p:ph type="sldNum" sz="quarter" idx="21"/>
          </p:nvPr>
        </p:nvSpPr>
        <p:spPr/>
        <p:txBody>
          <a:bodyPr/>
          <a:lstStyle/>
          <a:p>
            <a:fld id="{23AA811B-2EBD-4900-905E-5BE206449611}" type="slidenum">
              <a:rPr lang="en-US" smtClean="0"/>
              <a:pPr/>
              <a:t>‹#›</a:t>
            </a:fld>
            <a:endParaRPr lang="en-US" dirty="0"/>
          </a:p>
        </p:txBody>
      </p:sp>
      <p:sp>
        <p:nvSpPr>
          <p:cNvPr id="4" name="Content Placeholder 4">
            <a:extLst>
              <a:ext uri="{FF2B5EF4-FFF2-40B4-BE49-F238E27FC236}">
                <a16:creationId xmlns:a16="http://schemas.microsoft.com/office/drawing/2014/main" id="{3DBDC930-EF32-F81E-E492-F1792A03922C}"/>
              </a:ext>
            </a:extLst>
          </p:cNvPr>
          <p:cNvSpPr>
            <a:spLocks noGrp="1"/>
          </p:cNvSpPr>
          <p:nvPr>
            <p:ph sz="half" idx="22" hasCustomPrompt="1"/>
          </p:nvPr>
        </p:nvSpPr>
        <p:spPr>
          <a:xfrm>
            <a:off x="9100800" y="360000"/>
            <a:ext cx="2732400" cy="2610000"/>
          </a:xfrm>
        </p:spPr>
        <p:txBody>
          <a:bodyPr/>
          <a:lstStyle>
            <a:lvl1pPr>
              <a:defRPr/>
            </a:lvl1pPr>
            <a:lvl5pPr>
              <a:defRPr/>
            </a:lvl5pPr>
          </a:lstStyle>
          <a:p>
            <a:pPr lvl="0"/>
            <a:r>
              <a:rPr lang="en-US" noProof="0" dirty="0"/>
              <a:t>Click to add text           Enter &amp; TAB to view next text style             SHIFT+TAB to view previous text style</a:t>
            </a:r>
          </a:p>
          <a:p>
            <a:pPr lvl="1"/>
            <a:endParaRPr lang="en-US" noProof="0" dirty="0"/>
          </a:p>
        </p:txBody>
      </p:sp>
      <p:sp>
        <p:nvSpPr>
          <p:cNvPr id="5" name="Content Placeholder 4">
            <a:extLst>
              <a:ext uri="{FF2B5EF4-FFF2-40B4-BE49-F238E27FC236}">
                <a16:creationId xmlns:a16="http://schemas.microsoft.com/office/drawing/2014/main" id="{E1FBB305-A006-8062-DB21-A7051AB973F8}"/>
              </a:ext>
            </a:extLst>
          </p:cNvPr>
          <p:cNvSpPr>
            <a:spLocks noGrp="1"/>
          </p:cNvSpPr>
          <p:nvPr>
            <p:ph sz="half" idx="23" hasCustomPrompt="1"/>
          </p:nvPr>
        </p:nvSpPr>
        <p:spPr>
          <a:xfrm>
            <a:off x="9100800" y="3315600"/>
            <a:ext cx="2732400" cy="2610000"/>
          </a:xfrm>
        </p:spPr>
        <p:txBody>
          <a:bodyPr/>
          <a:lstStyle>
            <a:lvl1pPr>
              <a:defRPr/>
            </a:lvl1pPr>
            <a:lvl5pPr>
              <a:defRPr/>
            </a:lvl5pPr>
          </a:lstStyle>
          <a:p>
            <a:pPr lvl="0"/>
            <a:r>
              <a:rPr lang="en-US" noProof="0" dirty="0"/>
              <a:t>Click to add text           Enter &amp; TAB to view next text style             SHIFT+TAB to view previous text style</a:t>
            </a:r>
          </a:p>
          <a:p>
            <a:pPr lvl="1"/>
            <a:endParaRPr lang="en-US" noProof="0" dirty="0"/>
          </a:p>
        </p:txBody>
      </p:sp>
    </p:spTree>
    <p:extLst>
      <p:ext uri="{BB962C8B-B14F-4D97-AF65-F5344CB8AC3E}">
        <p14:creationId xmlns:p14="http://schemas.microsoft.com/office/powerpoint/2010/main" val="1245368000"/>
      </p:ext>
    </p:extLst>
  </p:cSld>
  <p:clrMapOvr>
    <a:masterClrMapping/>
  </p:clrMapOvr>
  <p:extLst>
    <p:ext uri="{DCECCB84-F9BA-43D5-87BE-67443E8EF086}">
      <p15:sldGuideLst xmlns:p15="http://schemas.microsoft.com/office/powerpoint/2012/main">
        <p15:guide id="1" orient="horz" pos="975" userDrawn="1">
          <p15:clr>
            <a:srgbClr val="A4A3A4"/>
          </p15:clr>
        </p15:guide>
        <p15:guide id="2" orient="horz" pos="3733" userDrawn="1">
          <p15:clr>
            <a:srgbClr val="A4A3A4"/>
          </p15:clr>
        </p15:guide>
        <p15:guide id="3" orient="horz" pos="2088" userDrawn="1">
          <p15:clr>
            <a:srgbClr val="A4A3A4"/>
          </p15:clr>
        </p15:guide>
        <p15:guide id="4" orient="horz" pos="1872" userDrawn="1">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 Editorial">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F50793A-CEE2-4344-8BF2-10C43BA18820}"/>
              </a:ext>
            </a:extLst>
          </p:cNvPr>
          <p:cNvSpPr/>
          <p:nvPr userDrawn="1"/>
        </p:nvSpPr>
        <p:spPr>
          <a:xfrm>
            <a:off x="0" y="0"/>
            <a:ext cx="12192000" cy="68580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accent1"/>
              </a:solidFill>
            </a:endParaRPr>
          </a:p>
        </p:txBody>
      </p:sp>
      <p:sp>
        <p:nvSpPr>
          <p:cNvPr id="7" name="Freeform 5">
            <a:extLst>
              <a:ext uri="{FF2B5EF4-FFF2-40B4-BE49-F238E27FC236}">
                <a16:creationId xmlns:a16="http://schemas.microsoft.com/office/drawing/2014/main" id="{E4699E2A-611B-A40B-7262-67592C0A26FB}"/>
              </a:ext>
            </a:extLst>
          </p:cNvPr>
          <p:cNvSpPr>
            <a:spLocks noChangeAspect="1"/>
          </p:cNvSpPr>
          <p:nvPr userDrawn="1"/>
        </p:nvSpPr>
        <p:spPr bwMode="auto">
          <a:xfrm>
            <a:off x="7074000" y="572400"/>
            <a:ext cx="4465593" cy="3801600"/>
          </a:xfrm>
          <a:custGeom>
            <a:avLst/>
            <a:gdLst>
              <a:gd name="T0" fmla="*/ 2236 w 2539"/>
              <a:gd name="T1" fmla="*/ 923 h 1785"/>
              <a:gd name="T2" fmla="*/ 2539 w 2539"/>
              <a:gd name="T3" fmla="*/ 0 h 1785"/>
              <a:gd name="T4" fmla="*/ 1358 w 2539"/>
              <a:gd name="T5" fmla="*/ 70 h 1785"/>
              <a:gd name="T6" fmla="*/ 1358 w 2539"/>
              <a:gd name="T7" fmla="*/ 70 h 1785"/>
              <a:gd name="T8" fmla="*/ 433 w 2539"/>
              <a:gd name="T9" fmla="*/ 493 h 1785"/>
              <a:gd name="T10" fmla="*/ 133 w 2539"/>
              <a:gd name="T11" fmla="*/ 1785 h 1785"/>
              <a:gd name="T12" fmla="*/ 2236 w 2539"/>
              <a:gd name="T13" fmla="*/ 923 h 1785"/>
            </a:gdLst>
            <a:ahLst/>
            <a:cxnLst>
              <a:cxn ang="0">
                <a:pos x="T0" y="T1"/>
              </a:cxn>
              <a:cxn ang="0">
                <a:pos x="T2" y="T3"/>
              </a:cxn>
              <a:cxn ang="0">
                <a:pos x="T4" y="T5"/>
              </a:cxn>
              <a:cxn ang="0">
                <a:pos x="T6" y="T7"/>
              </a:cxn>
              <a:cxn ang="0">
                <a:pos x="T8" y="T9"/>
              </a:cxn>
              <a:cxn ang="0">
                <a:pos x="T10" y="T11"/>
              </a:cxn>
              <a:cxn ang="0">
                <a:pos x="T12" y="T13"/>
              </a:cxn>
            </a:cxnLst>
            <a:rect l="0" t="0" r="r" b="b"/>
            <a:pathLst>
              <a:path w="2539" h="1785">
                <a:moveTo>
                  <a:pt x="2236" y="923"/>
                </a:moveTo>
                <a:cubicBezTo>
                  <a:pt x="2412" y="644"/>
                  <a:pt x="2485" y="348"/>
                  <a:pt x="2539" y="0"/>
                </a:cubicBezTo>
                <a:cubicBezTo>
                  <a:pt x="2122" y="57"/>
                  <a:pt x="1752" y="49"/>
                  <a:pt x="1358" y="70"/>
                </a:cubicBezTo>
                <a:cubicBezTo>
                  <a:pt x="1358" y="70"/>
                  <a:pt x="1358" y="70"/>
                  <a:pt x="1358" y="70"/>
                </a:cubicBezTo>
                <a:cubicBezTo>
                  <a:pt x="1018" y="82"/>
                  <a:pt x="683" y="224"/>
                  <a:pt x="433" y="493"/>
                </a:cubicBezTo>
                <a:cubicBezTo>
                  <a:pt x="98" y="852"/>
                  <a:pt x="0" y="1347"/>
                  <a:pt x="133" y="1785"/>
                </a:cubicBezTo>
                <a:cubicBezTo>
                  <a:pt x="737" y="1392"/>
                  <a:pt x="1809" y="1629"/>
                  <a:pt x="2236" y="923"/>
                </a:cubicBezTo>
              </a:path>
            </a:pathLst>
          </a:custGeom>
          <a:noFill/>
          <a:ln w="234950" cap="flat">
            <a:solidFill>
              <a:srgbClr val="0033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Dynamic legal" descr="{&quot;templafy&quot;:{&quot;id&quot;:&quot;7d0f09d2-80c9-4779-8ada-ac13f4fe7879&quot;}}">
            <a:extLst>
              <a:ext uri="{FF2B5EF4-FFF2-40B4-BE49-F238E27FC236}">
                <a16:creationId xmlns:a16="http://schemas.microsoft.com/office/drawing/2014/main" id="{44650877-32D6-7E1B-F6ED-1DE6A3CC5339}"/>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9" name="Dynmic Internal use only" descr="{&quot;templafy&quot;:{&quot;id&quot;:&quot;5ea128ad-7dbd-443f-8427-b07d00421960&quot;}}" hidden="1" title="Form.Cigna_Confidentiality.Cigna_healthcareConfidentiality">
            <a:extLst>
              <a:ext uri="{FF2B5EF4-FFF2-40B4-BE49-F238E27FC236}">
                <a16:creationId xmlns:a16="http://schemas.microsoft.com/office/drawing/2014/main" id="{826ABC8B-D401-B48B-E360-DA971C9561F1}"/>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5" name="Logo">
            <a:extLst>
              <a:ext uri="{FF2B5EF4-FFF2-40B4-BE49-F238E27FC236}">
                <a16:creationId xmlns:a16="http://schemas.microsoft.com/office/drawing/2014/main" id="{1584F6CB-29A1-7808-AF1C-5572632F82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11" name="Title 10">
            <a:extLst>
              <a:ext uri="{FF2B5EF4-FFF2-40B4-BE49-F238E27FC236}">
                <a16:creationId xmlns:a16="http://schemas.microsoft.com/office/drawing/2014/main" id="{9B5E0337-74F5-4572-A0BC-0CB01539BB6D}"/>
              </a:ext>
            </a:extLst>
          </p:cNvPr>
          <p:cNvSpPr>
            <a:spLocks noGrp="1"/>
          </p:cNvSpPr>
          <p:nvPr>
            <p:ph type="title" hasCustomPrompt="1"/>
          </p:nvPr>
        </p:nvSpPr>
        <p:spPr bwMode="white">
          <a:xfrm>
            <a:off x="360000" y="720000"/>
            <a:ext cx="6616800" cy="5205600"/>
          </a:xfrm>
        </p:spPr>
        <p:txBody>
          <a:bodyPr anchor="ctr" anchorCtr="0"/>
          <a:lstStyle>
            <a:lvl1pPr>
              <a:defRPr sz="5400">
                <a:solidFill>
                  <a:schemeClr val="bg1"/>
                </a:solidFill>
              </a:defRPr>
            </a:lvl1pPr>
          </a:lstStyle>
          <a:p>
            <a:r>
              <a:rPr lang="en-US" dirty="0"/>
              <a:t>Click to add title</a:t>
            </a:r>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bwMode="white">
          <a:xfrm>
            <a:off x="9887592" y="6318000"/>
            <a:ext cx="1585607" cy="180000"/>
          </a:xfrm>
          <a:prstGeom prst="rect">
            <a:avLst/>
          </a:prstGeom>
        </p:spPr>
        <p:txBody>
          <a:bodyPr/>
          <a:lstStyle>
            <a:lvl1pPr algn="r">
              <a:defRPr>
                <a:solidFill>
                  <a:schemeClr val="bg1"/>
                </a:solidFill>
              </a:defRPr>
            </a:lvl1pPr>
          </a:lstStyle>
          <a:p>
            <a:fld id="{C2599380-1DE0-4032-8103-13724E4409B0}" type="datetime4">
              <a:rPr lang="en-US" smtClean="0"/>
              <a:t>June 13, 2024</a:t>
            </a:fld>
            <a:endParaRPr lang="en-US" dirty="0"/>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bwMode="white"/>
        <p:txBody>
          <a:bodyPr/>
          <a:lstStyle>
            <a:lvl1pPr>
              <a:defRPr>
                <a:solidFill>
                  <a:schemeClr val="bg1"/>
                </a:solidFill>
              </a:defRPr>
            </a:lvl1pPr>
          </a:lstStyle>
          <a:p>
            <a:fld id="{23AA811B-2EBD-4900-905E-5BE206449611}" type="slidenum">
              <a:rPr lang="en-US" smtClean="0"/>
              <a:pPr/>
              <a:t>‹#›</a:t>
            </a:fld>
            <a:endParaRPr lang="en-US" dirty="0"/>
          </a:p>
        </p:txBody>
      </p:sp>
      <p:sp>
        <p:nvSpPr>
          <p:cNvPr id="3" name="Footer Placeholder 2">
            <a:extLst>
              <a:ext uri="{FF2B5EF4-FFF2-40B4-BE49-F238E27FC236}">
                <a16:creationId xmlns:a16="http://schemas.microsoft.com/office/drawing/2014/main" id="{5AE59745-F918-859C-7D59-276B365808B8}"/>
              </a:ext>
            </a:extLst>
          </p:cNvPr>
          <p:cNvSpPr>
            <a:spLocks noGrp="1"/>
          </p:cNvSpPr>
          <p:nvPr>
            <p:ph type="ftr" sz="quarter" idx="13"/>
          </p:nvPr>
        </p:nvSpPr>
        <p:spPr bwMode="white"/>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3395254079"/>
      </p:ext>
    </p:extLst>
  </p:cSld>
  <p:clrMapOvr>
    <a:masterClrMapping/>
  </p:clrMapOvr>
  <p:extLst>
    <p:ext uri="{DCECCB84-F9BA-43D5-87BE-67443E8EF086}">
      <p15:sldGuideLst xmlns:p15="http://schemas.microsoft.com/office/powerpoint/2012/main">
        <p15:guide id="1" orient="horz" pos="453" userDrawn="1">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 Editorial">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F50793A-CEE2-4344-8BF2-10C43BA18820}"/>
              </a:ext>
            </a:extLst>
          </p:cNvPr>
          <p:cNvSpPr/>
          <p:nvPr userDrawn="1"/>
        </p:nvSpPr>
        <p:spPr>
          <a:xfrm>
            <a:off x="0" y="0"/>
            <a:ext cx="12192000" cy="6858000"/>
          </a:xfrm>
          <a:prstGeom prst="rect">
            <a:avLst/>
          </a:prstGeom>
          <a:solidFill>
            <a:srgbClr val="00874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accent1"/>
              </a:solidFill>
            </a:endParaRPr>
          </a:p>
        </p:txBody>
      </p:sp>
      <p:sp>
        <p:nvSpPr>
          <p:cNvPr id="2" name="Freeform 5">
            <a:extLst>
              <a:ext uri="{FF2B5EF4-FFF2-40B4-BE49-F238E27FC236}">
                <a16:creationId xmlns:a16="http://schemas.microsoft.com/office/drawing/2014/main" id="{F17530DC-C270-8440-B406-E54DC6D4D3C4}"/>
              </a:ext>
            </a:extLst>
          </p:cNvPr>
          <p:cNvSpPr>
            <a:spLocks noChangeAspect="1"/>
          </p:cNvSpPr>
          <p:nvPr userDrawn="1"/>
        </p:nvSpPr>
        <p:spPr bwMode="auto">
          <a:xfrm>
            <a:off x="7074000" y="572400"/>
            <a:ext cx="4465593" cy="3801600"/>
          </a:xfrm>
          <a:custGeom>
            <a:avLst/>
            <a:gdLst>
              <a:gd name="T0" fmla="*/ 2236 w 2539"/>
              <a:gd name="T1" fmla="*/ 923 h 1785"/>
              <a:gd name="T2" fmla="*/ 2539 w 2539"/>
              <a:gd name="T3" fmla="*/ 0 h 1785"/>
              <a:gd name="T4" fmla="*/ 1358 w 2539"/>
              <a:gd name="T5" fmla="*/ 70 h 1785"/>
              <a:gd name="T6" fmla="*/ 1358 w 2539"/>
              <a:gd name="T7" fmla="*/ 70 h 1785"/>
              <a:gd name="T8" fmla="*/ 433 w 2539"/>
              <a:gd name="T9" fmla="*/ 493 h 1785"/>
              <a:gd name="T10" fmla="*/ 133 w 2539"/>
              <a:gd name="T11" fmla="*/ 1785 h 1785"/>
              <a:gd name="T12" fmla="*/ 2236 w 2539"/>
              <a:gd name="T13" fmla="*/ 923 h 1785"/>
            </a:gdLst>
            <a:ahLst/>
            <a:cxnLst>
              <a:cxn ang="0">
                <a:pos x="T0" y="T1"/>
              </a:cxn>
              <a:cxn ang="0">
                <a:pos x="T2" y="T3"/>
              </a:cxn>
              <a:cxn ang="0">
                <a:pos x="T4" y="T5"/>
              </a:cxn>
              <a:cxn ang="0">
                <a:pos x="T6" y="T7"/>
              </a:cxn>
              <a:cxn ang="0">
                <a:pos x="T8" y="T9"/>
              </a:cxn>
              <a:cxn ang="0">
                <a:pos x="T10" y="T11"/>
              </a:cxn>
              <a:cxn ang="0">
                <a:pos x="T12" y="T13"/>
              </a:cxn>
            </a:cxnLst>
            <a:rect l="0" t="0" r="r" b="b"/>
            <a:pathLst>
              <a:path w="2539" h="1785">
                <a:moveTo>
                  <a:pt x="2236" y="923"/>
                </a:moveTo>
                <a:cubicBezTo>
                  <a:pt x="2412" y="644"/>
                  <a:pt x="2485" y="348"/>
                  <a:pt x="2539" y="0"/>
                </a:cubicBezTo>
                <a:cubicBezTo>
                  <a:pt x="2122" y="57"/>
                  <a:pt x="1752" y="49"/>
                  <a:pt x="1358" y="70"/>
                </a:cubicBezTo>
                <a:cubicBezTo>
                  <a:pt x="1358" y="70"/>
                  <a:pt x="1358" y="70"/>
                  <a:pt x="1358" y="70"/>
                </a:cubicBezTo>
                <a:cubicBezTo>
                  <a:pt x="1018" y="82"/>
                  <a:pt x="683" y="224"/>
                  <a:pt x="433" y="493"/>
                </a:cubicBezTo>
                <a:cubicBezTo>
                  <a:pt x="98" y="852"/>
                  <a:pt x="0" y="1347"/>
                  <a:pt x="133" y="1785"/>
                </a:cubicBezTo>
                <a:cubicBezTo>
                  <a:pt x="737" y="1392"/>
                  <a:pt x="1809" y="1629"/>
                  <a:pt x="2236" y="923"/>
                </a:cubicBezTo>
              </a:path>
            </a:pathLst>
          </a:custGeom>
          <a:noFill/>
          <a:ln w="234950" cap="flat">
            <a:solidFill>
              <a:srgbClr val="A1F7A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Dynamic legal" descr="{&quot;templafy&quot;:{&quot;id&quot;:&quot;2b1154a5-e4d8-45db-86f9-c1499ddebce1&quot;}}">
            <a:extLst>
              <a:ext uri="{FF2B5EF4-FFF2-40B4-BE49-F238E27FC236}">
                <a16:creationId xmlns:a16="http://schemas.microsoft.com/office/drawing/2014/main" id="{750DA6EF-28FF-F861-908A-1BA155614866}"/>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10" name="Dynmic Internal use only" descr="{&quot;templafy&quot;:{&quot;id&quot;:&quot;409c44d3-1eaf-4977-86ea-3ef0481853d5&quot;}}" hidden="1" title="Form.Cigna_Confidentiality.Cigna_healthcareConfidentiality">
            <a:extLst>
              <a:ext uri="{FF2B5EF4-FFF2-40B4-BE49-F238E27FC236}">
                <a16:creationId xmlns:a16="http://schemas.microsoft.com/office/drawing/2014/main" id="{DAF48A78-F623-3E25-C4D9-4B11ECABA5D2}"/>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5" name="Logo">
            <a:extLst>
              <a:ext uri="{FF2B5EF4-FFF2-40B4-BE49-F238E27FC236}">
                <a16:creationId xmlns:a16="http://schemas.microsoft.com/office/drawing/2014/main" id="{1584F6CB-29A1-7808-AF1C-5572632F82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9" name="Title 10">
            <a:extLst>
              <a:ext uri="{FF2B5EF4-FFF2-40B4-BE49-F238E27FC236}">
                <a16:creationId xmlns:a16="http://schemas.microsoft.com/office/drawing/2014/main" id="{8803E168-A7F5-7A70-1769-1664A5AE35DE}"/>
              </a:ext>
            </a:extLst>
          </p:cNvPr>
          <p:cNvSpPr>
            <a:spLocks noGrp="1"/>
          </p:cNvSpPr>
          <p:nvPr>
            <p:ph type="title" hasCustomPrompt="1"/>
          </p:nvPr>
        </p:nvSpPr>
        <p:spPr bwMode="white">
          <a:xfrm>
            <a:off x="360000" y="720000"/>
            <a:ext cx="6616800" cy="5205600"/>
          </a:xfrm>
        </p:spPr>
        <p:txBody>
          <a:bodyPr anchor="ctr" anchorCtr="0"/>
          <a:lstStyle>
            <a:lvl1pPr>
              <a:defRPr sz="5400">
                <a:solidFill>
                  <a:schemeClr val="bg1"/>
                </a:solidFill>
              </a:defRPr>
            </a:lvl1pPr>
          </a:lstStyle>
          <a:p>
            <a:r>
              <a:rPr lang="en-US" dirty="0"/>
              <a:t>Click to add title</a:t>
            </a:r>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bwMode="white">
          <a:xfrm>
            <a:off x="9887592" y="6318000"/>
            <a:ext cx="1585607" cy="180000"/>
          </a:xfrm>
          <a:prstGeom prst="rect">
            <a:avLst/>
          </a:prstGeom>
        </p:spPr>
        <p:txBody>
          <a:bodyPr/>
          <a:lstStyle>
            <a:lvl1pPr algn="r">
              <a:defRPr>
                <a:solidFill>
                  <a:schemeClr val="bg1"/>
                </a:solidFill>
              </a:defRPr>
            </a:lvl1pPr>
          </a:lstStyle>
          <a:p>
            <a:fld id="{FF454A68-076E-4240-85BA-7EDB777D9DAD}" type="datetime4">
              <a:rPr lang="en-US" smtClean="0"/>
              <a:t>June 13, 2024</a:t>
            </a:fld>
            <a:endParaRPr lang="en-US" dirty="0"/>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bwMode="white"/>
        <p:txBody>
          <a:bodyPr/>
          <a:lstStyle>
            <a:lvl1pPr>
              <a:defRPr>
                <a:solidFill>
                  <a:schemeClr val="bg1"/>
                </a:solidFill>
              </a:defRPr>
            </a:lvl1pPr>
          </a:lstStyle>
          <a:p>
            <a:fld id="{23AA811B-2EBD-4900-905E-5BE206449611}" type="slidenum">
              <a:rPr lang="en-US" smtClean="0"/>
              <a:pPr/>
              <a:t>‹#›</a:t>
            </a:fld>
            <a:endParaRPr lang="en-US" dirty="0"/>
          </a:p>
        </p:txBody>
      </p:sp>
      <p:sp>
        <p:nvSpPr>
          <p:cNvPr id="3" name="Footer Placeholder 2">
            <a:extLst>
              <a:ext uri="{FF2B5EF4-FFF2-40B4-BE49-F238E27FC236}">
                <a16:creationId xmlns:a16="http://schemas.microsoft.com/office/drawing/2014/main" id="{5AE59745-F918-859C-7D59-276B365808B8}"/>
              </a:ext>
            </a:extLst>
          </p:cNvPr>
          <p:cNvSpPr>
            <a:spLocks noGrp="1"/>
          </p:cNvSpPr>
          <p:nvPr>
            <p:ph type="ftr" sz="quarter" idx="13"/>
          </p:nvPr>
        </p:nvSpPr>
        <p:spPr bwMode="white"/>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1995525553"/>
      </p:ext>
    </p:extLst>
  </p:cSld>
  <p:clrMapOvr>
    <a:masterClrMapping/>
  </p:clrMapOvr>
  <p:extLst>
    <p:ext uri="{DCECCB84-F9BA-43D5-87BE-67443E8EF086}">
      <p15:sldGuideLst xmlns:p15="http://schemas.microsoft.com/office/powerpoint/2012/main">
        <p15:guide id="1" orient="horz" pos="453" userDrawn="1">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 Editorial">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F50793A-CEE2-4344-8BF2-10C43BA18820}"/>
              </a:ext>
            </a:extLst>
          </p:cNvPr>
          <p:cNvSpPr/>
          <p:nvPr userDrawn="1"/>
        </p:nvSpPr>
        <p:spPr>
          <a:xfrm>
            <a:off x="0" y="0"/>
            <a:ext cx="12192000" cy="6858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accent1"/>
              </a:solidFill>
            </a:endParaRPr>
          </a:p>
        </p:txBody>
      </p:sp>
      <p:sp>
        <p:nvSpPr>
          <p:cNvPr id="2" name="Freeform 5">
            <a:extLst>
              <a:ext uri="{FF2B5EF4-FFF2-40B4-BE49-F238E27FC236}">
                <a16:creationId xmlns:a16="http://schemas.microsoft.com/office/drawing/2014/main" id="{0FAB332B-DE62-6465-7673-AEE0B8217C50}"/>
              </a:ext>
            </a:extLst>
          </p:cNvPr>
          <p:cNvSpPr>
            <a:spLocks noChangeAspect="1"/>
          </p:cNvSpPr>
          <p:nvPr userDrawn="1"/>
        </p:nvSpPr>
        <p:spPr bwMode="auto">
          <a:xfrm>
            <a:off x="7074000" y="572400"/>
            <a:ext cx="4465593" cy="3801600"/>
          </a:xfrm>
          <a:custGeom>
            <a:avLst/>
            <a:gdLst>
              <a:gd name="T0" fmla="*/ 2236 w 2539"/>
              <a:gd name="T1" fmla="*/ 923 h 1785"/>
              <a:gd name="T2" fmla="*/ 2539 w 2539"/>
              <a:gd name="T3" fmla="*/ 0 h 1785"/>
              <a:gd name="T4" fmla="*/ 1358 w 2539"/>
              <a:gd name="T5" fmla="*/ 70 h 1785"/>
              <a:gd name="T6" fmla="*/ 1358 w 2539"/>
              <a:gd name="T7" fmla="*/ 70 h 1785"/>
              <a:gd name="T8" fmla="*/ 433 w 2539"/>
              <a:gd name="T9" fmla="*/ 493 h 1785"/>
              <a:gd name="T10" fmla="*/ 133 w 2539"/>
              <a:gd name="T11" fmla="*/ 1785 h 1785"/>
              <a:gd name="T12" fmla="*/ 2236 w 2539"/>
              <a:gd name="T13" fmla="*/ 923 h 1785"/>
            </a:gdLst>
            <a:ahLst/>
            <a:cxnLst>
              <a:cxn ang="0">
                <a:pos x="T0" y="T1"/>
              </a:cxn>
              <a:cxn ang="0">
                <a:pos x="T2" y="T3"/>
              </a:cxn>
              <a:cxn ang="0">
                <a:pos x="T4" y="T5"/>
              </a:cxn>
              <a:cxn ang="0">
                <a:pos x="T6" y="T7"/>
              </a:cxn>
              <a:cxn ang="0">
                <a:pos x="T8" y="T9"/>
              </a:cxn>
              <a:cxn ang="0">
                <a:pos x="T10" y="T11"/>
              </a:cxn>
              <a:cxn ang="0">
                <a:pos x="T12" y="T13"/>
              </a:cxn>
            </a:cxnLst>
            <a:rect l="0" t="0" r="r" b="b"/>
            <a:pathLst>
              <a:path w="2539" h="1785">
                <a:moveTo>
                  <a:pt x="2236" y="923"/>
                </a:moveTo>
                <a:cubicBezTo>
                  <a:pt x="2412" y="644"/>
                  <a:pt x="2485" y="348"/>
                  <a:pt x="2539" y="0"/>
                </a:cubicBezTo>
                <a:cubicBezTo>
                  <a:pt x="2122" y="57"/>
                  <a:pt x="1752" y="49"/>
                  <a:pt x="1358" y="70"/>
                </a:cubicBezTo>
                <a:cubicBezTo>
                  <a:pt x="1358" y="70"/>
                  <a:pt x="1358" y="70"/>
                  <a:pt x="1358" y="70"/>
                </a:cubicBezTo>
                <a:cubicBezTo>
                  <a:pt x="1018" y="82"/>
                  <a:pt x="683" y="224"/>
                  <a:pt x="433" y="493"/>
                </a:cubicBezTo>
                <a:cubicBezTo>
                  <a:pt x="98" y="852"/>
                  <a:pt x="0" y="1347"/>
                  <a:pt x="133" y="1785"/>
                </a:cubicBezTo>
                <a:cubicBezTo>
                  <a:pt x="737" y="1392"/>
                  <a:pt x="1809" y="1629"/>
                  <a:pt x="2236" y="923"/>
                </a:cubicBezTo>
              </a:path>
            </a:pathLst>
          </a:custGeom>
          <a:noFill/>
          <a:ln w="234950" cap="flat">
            <a:solidFill>
              <a:srgbClr val="FAA16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Dynamic legal" descr="{&quot;templafy&quot;:{&quot;id&quot;:&quot;b714d71b-1b47-4765-9efe-133d2b6100f3&quot;}}">
            <a:extLst>
              <a:ext uri="{FF2B5EF4-FFF2-40B4-BE49-F238E27FC236}">
                <a16:creationId xmlns:a16="http://schemas.microsoft.com/office/drawing/2014/main" id="{6853365F-9A9F-4E09-6106-1AC7E55A588D}"/>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10" name="Dynmic Internal use only" descr="{&quot;templafy&quot;:{&quot;id&quot;:&quot;70685264-a8a3-4f89-97ad-c1f97484adb9&quot;}}" hidden="1" title="Form.Cigna_Confidentiality.Cigna_healthcareConfidentiality">
            <a:extLst>
              <a:ext uri="{FF2B5EF4-FFF2-40B4-BE49-F238E27FC236}">
                <a16:creationId xmlns:a16="http://schemas.microsoft.com/office/drawing/2014/main" id="{9B19D9B9-ADDF-4EF7-3401-AAC8C92A96BE}"/>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5" name="Logo">
            <a:extLst>
              <a:ext uri="{FF2B5EF4-FFF2-40B4-BE49-F238E27FC236}">
                <a16:creationId xmlns:a16="http://schemas.microsoft.com/office/drawing/2014/main" id="{1584F6CB-29A1-7808-AF1C-5572632F82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9" name="Title 10">
            <a:extLst>
              <a:ext uri="{FF2B5EF4-FFF2-40B4-BE49-F238E27FC236}">
                <a16:creationId xmlns:a16="http://schemas.microsoft.com/office/drawing/2014/main" id="{0040CB02-88B9-FCF1-B638-BE950864210F}"/>
              </a:ext>
            </a:extLst>
          </p:cNvPr>
          <p:cNvSpPr>
            <a:spLocks noGrp="1"/>
          </p:cNvSpPr>
          <p:nvPr>
            <p:ph type="title" hasCustomPrompt="1"/>
          </p:nvPr>
        </p:nvSpPr>
        <p:spPr bwMode="white">
          <a:xfrm>
            <a:off x="360000" y="720000"/>
            <a:ext cx="6616800" cy="5205600"/>
          </a:xfrm>
        </p:spPr>
        <p:txBody>
          <a:bodyPr anchor="ctr" anchorCtr="0"/>
          <a:lstStyle>
            <a:lvl1pPr>
              <a:defRPr sz="5400">
                <a:solidFill>
                  <a:schemeClr val="bg1"/>
                </a:solidFill>
              </a:defRPr>
            </a:lvl1pPr>
          </a:lstStyle>
          <a:p>
            <a:r>
              <a:rPr lang="en-US" dirty="0"/>
              <a:t>Click to add title</a:t>
            </a:r>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bwMode="white">
          <a:xfrm>
            <a:off x="9887592" y="6318000"/>
            <a:ext cx="1585607" cy="180000"/>
          </a:xfrm>
          <a:prstGeom prst="rect">
            <a:avLst/>
          </a:prstGeom>
        </p:spPr>
        <p:txBody>
          <a:bodyPr/>
          <a:lstStyle>
            <a:lvl1pPr algn="r">
              <a:defRPr>
                <a:solidFill>
                  <a:schemeClr val="bg1"/>
                </a:solidFill>
              </a:defRPr>
            </a:lvl1pPr>
          </a:lstStyle>
          <a:p>
            <a:fld id="{C90268EB-1598-4A4E-B0BC-DADA0D37159F}" type="datetime4">
              <a:rPr lang="en-US" smtClean="0"/>
              <a:t>June 13, 2024</a:t>
            </a:fld>
            <a:endParaRPr lang="en-US" dirty="0"/>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bwMode="white"/>
        <p:txBody>
          <a:bodyPr/>
          <a:lstStyle>
            <a:lvl1pPr>
              <a:defRPr>
                <a:solidFill>
                  <a:schemeClr val="bg1"/>
                </a:solidFill>
              </a:defRPr>
            </a:lvl1pPr>
          </a:lstStyle>
          <a:p>
            <a:fld id="{23AA811B-2EBD-4900-905E-5BE206449611}" type="slidenum">
              <a:rPr lang="en-US" smtClean="0"/>
              <a:pPr/>
              <a:t>‹#›</a:t>
            </a:fld>
            <a:endParaRPr lang="en-US" dirty="0"/>
          </a:p>
        </p:txBody>
      </p:sp>
      <p:sp>
        <p:nvSpPr>
          <p:cNvPr id="3" name="Footer Placeholder 2">
            <a:extLst>
              <a:ext uri="{FF2B5EF4-FFF2-40B4-BE49-F238E27FC236}">
                <a16:creationId xmlns:a16="http://schemas.microsoft.com/office/drawing/2014/main" id="{5AE59745-F918-859C-7D59-276B365808B8}"/>
              </a:ext>
            </a:extLst>
          </p:cNvPr>
          <p:cNvSpPr>
            <a:spLocks noGrp="1"/>
          </p:cNvSpPr>
          <p:nvPr>
            <p:ph type="ftr" sz="quarter" idx="13"/>
          </p:nvPr>
        </p:nvSpPr>
        <p:spPr bwMode="white"/>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3331187745"/>
      </p:ext>
    </p:extLst>
  </p:cSld>
  <p:clrMapOvr>
    <a:masterClrMapping/>
  </p:clrMapOvr>
  <p:extLst>
    <p:ext uri="{DCECCB84-F9BA-43D5-87BE-67443E8EF086}">
      <p15:sldGuideLst xmlns:p15="http://schemas.microsoft.com/office/powerpoint/2012/main">
        <p15:guide id="1" orient="horz" pos="453" userDrawn="1">
          <p15:clr>
            <a:srgbClr val="A4A3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 Thanks">
    <p:bg bwMode="ltGray">
      <p:bgPr>
        <a:solidFill>
          <a:schemeClr val="bg2"/>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rgbClr val="0033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sp>
        <p:nvSpPr>
          <p:cNvPr id="4" name="Picture Placeholder 3">
            <a:extLst>
              <a:ext uri="{FF2B5EF4-FFF2-40B4-BE49-F238E27FC236}">
                <a16:creationId xmlns:a16="http://schemas.microsoft.com/office/drawing/2014/main" id="{3120684B-8D00-7903-A1FF-C0875815BAA8}"/>
              </a:ext>
            </a:extLst>
          </p:cNvPr>
          <p:cNvSpPr>
            <a:spLocks noGrp="1"/>
          </p:cNvSpPr>
          <p:nvPr>
            <p:ph type="pic" sz="quarter" idx="10"/>
          </p:nvPr>
        </p:nvSpPr>
        <p:spPr>
          <a:xfrm>
            <a:off x="6106014" y="0"/>
            <a:ext cx="6099433" cy="6858000"/>
          </a:xfrm>
          <a:custGeom>
            <a:avLst/>
            <a:gdLst>
              <a:gd name="connsiteX0" fmla="*/ 254264 w 6099433"/>
              <a:gd name="connsiteY0" fmla="*/ 0 h 6858000"/>
              <a:gd name="connsiteX1" fmla="*/ 6099433 w 6099433"/>
              <a:gd name="connsiteY1" fmla="*/ 0 h 6858000"/>
              <a:gd name="connsiteX2" fmla="*/ 6099433 w 6099433"/>
              <a:gd name="connsiteY2" fmla="*/ 6858000 h 6858000"/>
              <a:gd name="connsiteX3" fmla="*/ 6085986 w 6099433"/>
              <a:gd name="connsiteY3" fmla="*/ 6858000 h 6858000"/>
              <a:gd name="connsiteX4" fmla="*/ 6085986 w 6099433"/>
              <a:gd name="connsiteY4" fmla="*/ 6678000 h 6858000"/>
              <a:gd name="connsiteX5" fmla="*/ 2055716 w 6099433"/>
              <a:gd name="connsiteY5" fmla="*/ 6678000 h 6858000"/>
              <a:gd name="connsiteX6" fmla="*/ 2030900 w 6099433"/>
              <a:gd name="connsiteY6" fmla="*/ 6634513 h 6858000"/>
              <a:gd name="connsiteX7" fmla="*/ 31970 w 6099433"/>
              <a:gd name="connsiteY7" fmla="*/ 1935353 h 6858000"/>
              <a:gd name="connsiteX8" fmla="*/ 254264 w 6099433"/>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433" h="6858000">
                <a:moveTo>
                  <a:pt x="254264" y="0"/>
                </a:moveTo>
                <a:lnTo>
                  <a:pt x="6099433" y="0"/>
                </a:lnTo>
                <a:lnTo>
                  <a:pt x="6099433" y="6858000"/>
                </a:lnTo>
                <a:lnTo>
                  <a:pt x="6085986" y="6858000"/>
                </a:lnTo>
                <a:lnTo>
                  <a:pt x="6085986" y="6678000"/>
                </a:lnTo>
                <a:lnTo>
                  <a:pt x="2055716" y="6678000"/>
                </a:lnTo>
                <a:lnTo>
                  <a:pt x="2030900" y="6634513"/>
                </a:lnTo>
                <a:cubicBezTo>
                  <a:pt x="1593147" y="5864395"/>
                  <a:pt x="180714" y="3293880"/>
                  <a:pt x="31970" y="1935353"/>
                </a:cubicBezTo>
                <a:cubicBezTo>
                  <a:pt x="-60800" y="1087755"/>
                  <a:pt x="58965" y="459359"/>
                  <a:pt x="254264" y="0"/>
                </a:cubicBezTo>
                <a:close/>
              </a:path>
            </a:pathLst>
          </a:custGeom>
          <a:solidFill>
            <a:schemeClr val="tx1">
              <a:lumMod val="85000"/>
            </a:schemeClr>
          </a:solidFill>
        </p:spPr>
        <p:txBody>
          <a:bodyPr wrap="square" tIns="576000" bIns="0" anchor="ctr">
            <a:noAutofit/>
          </a:bodyPr>
          <a:lstStyle>
            <a:lvl1pPr marL="0" indent="0" algn="ctr">
              <a:spcAft>
                <a:spcPts val="0"/>
              </a:spcAft>
              <a:buNone/>
              <a:defRPr>
                <a:solidFill>
                  <a:schemeClr val="bg1"/>
                </a:solidFill>
              </a:defRPr>
            </a:lvl1pPr>
          </a:lstStyle>
          <a:p>
            <a:r>
              <a:rPr lang="en-US" dirty="0"/>
              <a:t>Click icon to add picture</a:t>
            </a:r>
          </a:p>
        </p:txBody>
      </p:sp>
      <p:sp>
        <p:nvSpPr>
          <p:cNvPr id="5" name="Dynamic legal" descr="{&quot;templafy&quot;:{&quot;id&quot;:&quot;09057e9f-d89d-459e-b320-905fb5738c57&quot;}}">
            <a:extLst>
              <a:ext uri="{FF2B5EF4-FFF2-40B4-BE49-F238E27FC236}">
                <a16:creationId xmlns:a16="http://schemas.microsoft.com/office/drawing/2014/main" id="{389C2A1C-382C-1E29-DC3F-F948DA27C976}"/>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9" name="Dynmic Internal use only" descr="{&quot;templafy&quot;:{&quot;id&quot;:&quot;7b8e66a7-903f-4157-8f2c-291c395f26c9&quot;}}" hidden="1" title="Form.Cigna_Confidentiality.Cigna_healthcareConfidentiality">
            <a:extLst>
              <a:ext uri="{FF2B5EF4-FFF2-40B4-BE49-F238E27FC236}">
                <a16:creationId xmlns:a16="http://schemas.microsoft.com/office/drawing/2014/main" id="{EACDB44D-A22A-0289-65F4-C7FFF935C500}"/>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2" name="Title 1"/>
          <p:cNvSpPr>
            <a:spLocks noGrp="1"/>
          </p:cNvSpPr>
          <p:nvPr>
            <p:ph type="ctrTitle" hasCustomPrompt="1"/>
          </p:nvPr>
        </p:nvSpPr>
        <p:spPr bwMode="white">
          <a:xfrm>
            <a:off x="554399" y="1428750"/>
            <a:ext cx="7392625" cy="3484563"/>
          </a:xfrm>
          <a:noFill/>
        </p:spPr>
        <p:txBody>
          <a:bodyPr anchor="ctr" anchorCtr="0"/>
          <a:lstStyle>
            <a:lvl1pPr algn="l">
              <a:lnSpc>
                <a:spcPct val="83000"/>
              </a:lnSpc>
              <a:defRPr sz="5400">
                <a:solidFill>
                  <a:schemeClr val="tx1"/>
                </a:solidFill>
              </a:defRPr>
            </a:lvl1pPr>
          </a:lstStyle>
          <a:p>
            <a:r>
              <a:rPr lang="en-US" dirty="0"/>
              <a:t>Click to add title</a:t>
            </a:r>
          </a:p>
        </p:txBody>
      </p:sp>
      <p:pic>
        <p:nvPicPr>
          <p:cNvPr id="3" name="Logo">
            <a:extLst>
              <a:ext uri="{FF2B5EF4-FFF2-40B4-BE49-F238E27FC236}">
                <a16:creationId xmlns:a16="http://schemas.microsoft.com/office/drawing/2014/main" id="{3368DB42-4F95-DED9-B2DB-110851A92C5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8775" y="5745147"/>
            <a:ext cx="1396800" cy="758677"/>
          </a:xfrm>
          <a:prstGeom prst="rect">
            <a:avLst/>
          </a:prstGeom>
        </p:spPr>
      </p:pic>
      <p:sp>
        <p:nvSpPr>
          <p:cNvPr id="7" name="Date Placeholder 6">
            <a:extLst>
              <a:ext uri="{FF2B5EF4-FFF2-40B4-BE49-F238E27FC236}">
                <a16:creationId xmlns:a16="http://schemas.microsoft.com/office/drawing/2014/main" id="{C33BF2B2-742D-5FFD-D23F-C79D4FA1E824}"/>
              </a:ext>
            </a:extLst>
          </p:cNvPr>
          <p:cNvSpPr>
            <a:spLocks noGrp="1"/>
          </p:cNvSpPr>
          <p:nvPr>
            <p:ph type="dt" sz="half" idx="17"/>
          </p:nvPr>
        </p:nvSpPr>
        <p:spPr/>
        <p:txBody>
          <a:bodyPr/>
          <a:lstStyle>
            <a:lvl1pPr>
              <a:defRPr>
                <a:solidFill>
                  <a:schemeClr val="tx1"/>
                </a:solidFill>
              </a:defRPr>
            </a:lvl1pPr>
          </a:lstStyle>
          <a:p>
            <a:fld id="{A67CAFB8-3619-43C2-BE52-370F79549034}" type="datetime4">
              <a:rPr lang="en-US" smtClean="0"/>
              <a:t>June 13, 2024</a:t>
            </a:fld>
            <a:endParaRPr lang="en-US" dirty="0"/>
          </a:p>
        </p:txBody>
      </p:sp>
      <p:sp>
        <p:nvSpPr>
          <p:cNvPr id="8" name="Footer Placeholder 7">
            <a:extLst>
              <a:ext uri="{FF2B5EF4-FFF2-40B4-BE49-F238E27FC236}">
                <a16:creationId xmlns:a16="http://schemas.microsoft.com/office/drawing/2014/main" id="{87398FFA-EE82-A1C1-2C91-1BA6B30F654F}"/>
              </a:ext>
            </a:extLst>
          </p:cNvPr>
          <p:cNvSpPr>
            <a:spLocks noGrp="1"/>
          </p:cNvSpPr>
          <p:nvPr>
            <p:ph type="ftr" sz="quarter" idx="18"/>
          </p:nvPr>
        </p:nvSpPr>
        <p:spPr/>
        <p:txBody>
          <a:bodyPr/>
          <a:lstStyle>
            <a:lvl1pPr>
              <a:defRPr>
                <a:solidFill>
                  <a:schemeClr val="tx1"/>
                </a:solidFill>
              </a:defRPr>
            </a:lvl1pPr>
          </a:lstStyle>
          <a:p>
            <a:endParaRPr lang="en-US" dirty="0"/>
          </a:p>
        </p:txBody>
      </p:sp>
      <p:sp>
        <p:nvSpPr>
          <p:cNvPr id="10" name="Slide Number Placeholder 9">
            <a:extLst>
              <a:ext uri="{FF2B5EF4-FFF2-40B4-BE49-F238E27FC236}">
                <a16:creationId xmlns:a16="http://schemas.microsoft.com/office/drawing/2014/main" id="{FE98FD76-5104-AD9D-2BAF-2849AA9C0938}"/>
              </a:ext>
            </a:extLst>
          </p:cNvPr>
          <p:cNvSpPr>
            <a:spLocks noGrp="1"/>
          </p:cNvSpPr>
          <p:nvPr>
            <p:ph type="sldNum" sz="quarter" idx="19"/>
          </p:nvPr>
        </p:nvSpPr>
        <p:spPr/>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88361764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3095">
          <p15:clr>
            <a:srgbClr val="A4A3A4"/>
          </p15:clr>
        </p15:guide>
        <p15:guide id="3" orient="horz" pos="900" userDrawn="1">
          <p15:clr>
            <a:srgbClr val="A4A3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A. Thanks">
    <p:bg bwMode="ltGray">
      <p:bgPr>
        <a:solidFill>
          <a:schemeClr val="bg2"/>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rgbClr val="0033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sp>
        <p:nvSpPr>
          <p:cNvPr id="4" name="Picture Placeholder 3">
            <a:extLst>
              <a:ext uri="{FF2B5EF4-FFF2-40B4-BE49-F238E27FC236}">
                <a16:creationId xmlns:a16="http://schemas.microsoft.com/office/drawing/2014/main" id="{3120684B-8D00-7903-A1FF-C0875815BAA8}"/>
              </a:ext>
            </a:extLst>
          </p:cNvPr>
          <p:cNvSpPr>
            <a:spLocks noGrp="1"/>
          </p:cNvSpPr>
          <p:nvPr>
            <p:ph type="pic" sz="quarter" idx="10"/>
          </p:nvPr>
        </p:nvSpPr>
        <p:spPr>
          <a:xfrm>
            <a:off x="6106014" y="0"/>
            <a:ext cx="6099433" cy="6858000"/>
          </a:xfrm>
          <a:custGeom>
            <a:avLst/>
            <a:gdLst>
              <a:gd name="connsiteX0" fmla="*/ 254264 w 6099433"/>
              <a:gd name="connsiteY0" fmla="*/ 0 h 6858000"/>
              <a:gd name="connsiteX1" fmla="*/ 6099433 w 6099433"/>
              <a:gd name="connsiteY1" fmla="*/ 0 h 6858000"/>
              <a:gd name="connsiteX2" fmla="*/ 6099433 w 6099433"/>
              <a:gd name="connsiteY2" fmla="*/ 6858000 h 6858000"/>
              <a:gd name="connsiteX3" fmla="*/ 6085986 w 6099433"/>
              <a:gd name="connsiteY3" fmla="*/ 6858000 h 6858000"/>
              <a:gd name="connsiteX4" fmla="*/ 6085986 w 6099433"/>
              <a:gd name="connsiteY4" fmla="*/ 6678000 h 6858000"/>
              <a:gd name="connsiteX5" fmla="*/ 2055716 w 6099433"/>
              <a:gd name="connsiteY5" fmla="*/ 6678000 h 6858000"/>
              <a:gd name="connsiteX6" fmla="*/ 2030900 w 6099433"/>
              <a:gd name="connsiteY6" fmla="*/ 6634513 h 6858000"/>
              <a:gd name="connsiteX7" fmla="*/ 31970 w 6099433"/>
              <a:gd name="connsiteY7" fmla="*/ 1935353 h 6858000"/>
              <a:gd name="connsiteX8" fmla="*/ 254264 w 6099433"/>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433" h="6858000">
                <a:moveTo>
                  <a:pt x="254264" y="0"/>
                </a:moveTo>
                <a:lnTo>
                  <a:pt x="6099433" y="0"/>
                </a:lnTo>
                <a:lnTo>
                  <a:pt x="6099433" y="6858000"/>
                </a:lnTo>
                <a:lnTo>
                  <a:pt x="6085986" y="6858000"/>
                </a:lnTo>
                <a:lnTo>
                  <a:pt x="6085986" y="6678000"/>
                </a:lnTo>
                <a:lnTo>
                  <a:pt x="2055716" y="6678000"/>
                </a:lnTo>
                <a:lnTo>
                  <a:pt x="2030900" y="6634513"/>
                </a:lnTo>
                <a:cubicBezTo>
                  <a:pt x="1593147" y="5864395"/>
                  <a:pt x="180714" y="3293880"/>
                  <a:pt x="31970" y="1935353"/>
                </a:cubicBezTo>
                <a:cubicBezTo>
                  <a:pt x="-60800" y="1087755"/>
                  <a:pt x="58965" y="459359"/>
                  <a:pt x="254264" y="0"/>
                </a:cubicBezTo>
                <a:close/>
              </a:path>
            </a:pathLst>
          </a:custGeom>
          <a:solidFill>
            <a:schemeClr val="tx1">
              <a:lumMod val="85000"/>
            </a:schemeClr>
          </a:solidFill>
        </p:spPr>
        <p:txBody>
          <a:bodyPr wrap="square" tIns="576000" bIns="0" anchor="ctr">
            <a:noAutofit/>
          </a:bodyPr>
          <a:lstStyle>
            <a:lvl1pPr marL="0" indent="0" algn="ctr">
              <a:spcAft>
                <a:spcPts val="0"/>
              </a:spcAft>
              <a:buNone/>
              <a:defRPr>
                <a:solidFill>
                  <a:schemeClr val="bg1"/>
                </a:solidFill>
              </a:defRPr>
            </a:lvl1pPr>
          </a:lstStyle>
          <a:p>
            <a:r>
              <a:rPr lang="en-US" dirty="0"/>
              <a:t>Click icon to add picture</a:t>
            </a:r>
          </a:p>
        </p:txBody>
      </p:sp>
      <p:sp>
        <p:nvSpPr>
          <p:cNvPr id="9" name="Dynmic Internal use only" descr="{&quot;templafy&quot;:{&quot;id&quot;:&quot;7b8e66a7-903f-4157-8f2c-291c395f26c9&quot;}}" hidden="1" title="Form.Cigna_Confidentiality.Cigna_healthcareConfidentiality">
            <a:extLst>
              <a:ext uri="{FF2B5EF4-FFF2-40B4-BE49-F238E27FC236}">
                <a16:creationId xmlns:a16="http://schemas.microsoft.com/office/drawing/2014/main" id="{EACDB44D-A22A-0289-65F4-C7FFF935C500}"/>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2" name="Title 1"/>
          <p:cNvSpPr>
            <a:spLocks noGrp="1"/>
          </p:cNvSpPr>
          <p:nvPr>
            <p:ph type="ctrTitle" hasCustomPrompt="1"/>
          </p:nvPr>
        </p:nvSpPr>
        <p:spPr bwMode="white">
          <a:xfrm>
            <a:off x="554399" y="1428750"/>
            <a:ext cx="7392625" cy="3484563"/>
          </a:xfrm>
          <a:noFill/>
        </p:spPr>
        <p:txBody>
          <a:bodyPr anchor="ctr" anchorCtr="0"/>
          <a:lstStyle>
            <a:lvl1pPr algn="l">
              <a:lnSpc>
                <a:spcPct val="83000"/>
              </a:lnSpc>
              <a:defRPr sz="5400">
                <a:solidFill>
                  <a:schemeClr val="tx1"/>
                </a:solidFill>
              </a:defRPr>
            </a:lvl1pPr>
          </a:lstStyle>
          <a:p>
            <a:r>
              <a:rPr lang="en-US" dirty="0"/>
              <a:t>Click to add title</a:t>
            </a:r>
          </a:p>
        </p:txBody>
      </p:sp>
      <p:pic>
        <p:nvPicPr>
          <p:cNvPr id="3" name="Logo">
            <a:extLst>
              <a:ext uri="{FF2B5EF4-FFF2-40B4-BE49-F238E27FC236}">
                <a16:creationId xmlns:a16="http://schemas.microsoft.com/office/drawing/2014/main" id="{3368DB42-4F95-DED9-B2DB-110851A92C5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8775" y="5745147"/>
            <a:ext cx="1396800" cy="758677"/>
          </a:xfrm>
          <a:prstGeom prst="rect">
            <a:avLst/>
          </a:prstGeom>
        </p:spPr>
      </p:pic>
      <p:sp>
        <p:nvSpPr>
          <p:cNvPr id="7" name="Date Placeholder 6">
            <a:extLst>
              <a:ext uri="{FF2B5EF4-FFF2-40B4-BE49-F238E27FC236}">
                <a16:creationId xmlns:a16="http://schemas.microsoft.com/office/drawing/2014/main" id="{C33BF2B2-742D-5FFD-D23F-C79D4FA1E824}"/>
              </a:ext>
            </a:extLst>
          </p:cNvPr>
          <p:cNvSpPr>
            <a:spLocks noGrp="1"/>
          </p:cNvSpPr>
          <p:nvPr>
            <p:ph type="dt" sz="half" idx="17"/>
          </p:nvPr>
        </p:nvSpPr>
        <p:spPr/>
        <p:txBody>
          <a:bodyPr/>
          <a:lstStyle>
            <a:lvl1pPr>
              <a:defRPr>
                <a:solidFill>
                  <a:schemeClr val="tx1"/>
                </a:solidFill>
              </a:defRPr>
            </a:lvl1pPr>
          </a:lstStyle>
          <a:p>
            <a:fld id="{A67CAFB8-3619-43C2-BE52-370F79549034}" type="datetime4">
              <a:rPr lang="en-US" smtClean="0"/>
              <a:t>June 13, 2024</a:t>
            </a:fld>
            <a:endParaRPr lang="en-US" dirty="0"/>
          </a:p>
        </p:txBody>
      </p:sp>
      <p:sp>
        <p:nvSpPr>
          <p:cNvPr id="8" name="Footer Placeholder 7">
            <a:extLst>
              <a:ext uri="{FF2B5EF4-FFF2-40B4-BE49-F238E27FC236}">
                <a16:creationId xmlns:a16="http://schemas.microsoft.com/office/drawing/2014/main" id="{87398FFA-EE82-A1C1-2C91-1BA6B30F654F}"/>
              </a:ext>
            </a:extLst>
          </p:cNvPr>
          <p:cNvSpPr>
            <a:spLocks noGrp="1"/>
          </p:cNvSpPr>
          <p:nvPr>
            <p:ph type="ftr" sz="quarter" idx="18"/>
          </p:nvPr>
        </p:nvSpPr>
        <p:spPr/>
        <p:txBody>
          <a:bodyPr/>
          <a:lstStyle>
            <a:lvl1pPr>
              <a:defRPr>
                <a:solidFill>
                  <a:schemeClr val="tx1"/>
                </a:solidFill>
              </a:defRPr>
            </a:lvl1pPr>
          </a:lstStyle>
          <a:p>
            <a:endParaRPr lang="en-US" dirty="0"/>
          </a:p>
        </p:txBody>
      </p:sp>
      <p:sp>
        <p:nvSpPr>
          <p:cNvPr id="10" name="Slide Number Placeholder 9">
            <a:extLst>
              <a:ext uri="{FF2B5EF4-FFF2-40B4-BE49-F238E27FC236}">
                <a16:creationId xmlns:a16="http://schemas.microsoft.com/office/drawing/2014/main" id="{FE98FD76-5104-AD9D-2BAF-2849AA9C0938}"/>
              </a:ext>
            </a:extLst>
          </p:cNvPr>
          <p:cNvSpPr>
            <a:spLocks noGrp="1"/>
          </p:cNvSpPr>
          <p:nvPr>
            <p:ph type="sldNum" sz="quarter" idx="19"/>
          </p:nvPr>
        </p:nvSpPr>
        <p:spPr/>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32604508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3095">
          <p15:clr>
            <a:srgbClr val="A4A3A4"/>
          </p15:clr>
        </p15:guide>
        <p15:guide id="3" orient="horz" pos="900" userDrawn="1">
          <p15:clr>
            <a:srgbClr val="A4A3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11473200" cy="1188000"/>
          </a:xfrm>
        </p:spPr>
        <p:txBody>
          <a:bodyPr/>
          <a:lstStyle/>
          <a:p>
            <a:r>
              <a:rPr lang="en-US" dirty="0"/>
              <a:t>Click to add title</a:t>
            </a:r>
          </a:p>
        </p:txBody>
      </p:sp>
      <p:sp>
        <p:nvSpPr>
          <p:cNvPr id="3" name="Date Placeholder 2">
            <a:extLst>
              <a:ext uri="{FF2B5EF4-FFF2-40B4-BE49-F238E27FC236}">
                <a16:creationId xmlns:a16="http://schemas.microsoft.com/office/drawing/2014/main" id="{0B738965-D44B-29BA-39C0-2E8B3AA524C0}"/>
              </a:ext>
            </a:extLst>
          </p:cNvPr>
          <p:cNvSpPr>
            <a:spLocks noGrp="1"/>
          </p:cNvSpPr>
          <p:nvPr>
            <p:ph type="dt" sz="half" idx="10"/>
          </p:nvPr>
        </p:nvSpPr>
        <p:spPr>
          <a:xfrm>
            <a:off x="9887592" y="6318000"/>
            <a:ext cx="1585607" cy="180000"/>
          </a:xfrm>
          <a:prstGeom prst="rect">
            <a:avLst/>
          </a:prstGeom>
        </p:spPr>
        <p:txBody>
          <a:bodyPr/>
          <a:lstStyle/>
          <a:p>
            <a:pPr algn="r"/>
            <a:fld id="{EF2F0306-B6A9-49A4-8F13-1E652FC31519}" type="datetime4">
              <a:rPr lang="en-US" smtClean="0"/>
              <a:t>June 13, 2024</a:t>
            </a:fld>
            <a:endParaRPr lang="en-US" dirty="0"/>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p>
            <a:fld id="{23AA811B-2EBD-4900-905E-5BE206449611}" type="slidenum">
              <a:rPr lang="en-US" smtClean="0"/>
              <a:pPr/>
              <a:t>‹#›</a:t>
            </a:fld>
            <a:endParaRPr lang="en-US" dirty="0"/>
          </a:p>
        </p:txBody>
      </p:sp>
      <p:sp>
        <p:nvSpPr>
          <p:cNvPr id="5" name="Footer Placeholder 4">
            <a:extLst>
              <a:ext uri="{FF2B5EF4-FFF2-40B4-BE49-F238E27FC236}">
                <a16:creationId xmlns:a16="http://schemas.microsoft.com/office/drawing/2014/main" id="{1D6AE2AB-BC3C-2F5B-A155-188131B7D8F4}"/>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4026108660"/>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DE7C7C7-70A7-FB30-223A-CB2357C229C9}"/>
              </a:ext>
            </a:extLst>
          </p:cNvPr>
          <p:cNvSpPr>
            <a:spLocks noGrp="1"/>
          </p:cNvSpPr>
          <p:nvPr>
            <p:ph type="dt" sz="half" idx="10"/>
          </p:nvPr>
        </p:nvSpPr>
        <p:spPr>
          <a:xfrm>
            <a:off x="9887592" y="6318000"/>
            <a:ext cx="1585607" cy="180000"/>
          </a:xfrm>
          <a:prstGeom prst="rect">
            <a:avLst/>
          </a:prstGeom>
        </p:spPr>
        <p:txBody>
          <a:bodyPr/>
          <a:lstStyle/>
          <a:p>
            <a:pPr algn="r"/>
            <a:fld id="{3E14D1F4-9096-498E-AA38-B43712BBDCA5}" type="datetime4">
              <a:rPr lang="en-US" smtClean="0"/>
              <a:t>June 13, 2024</a:t>
            </a:fld>
            <a:endParaRPr lang="en-US" dirty="0"/>
          </a:p>
        </p:txBody>
      </p:sp>
      <p:sp>
        <p:nvSpPr>
          <p:cNvPr id="4" name="Slide Number Placeholder 3">
            <a:extLst>
              <a:ext uri="{FF2B5EF4-FFF2-40B4-BE49-F238E27FC236}">
                <a16:creationId xmlns:a16="http://schemas.microsoft.com/office/drawing/2014/main" id="{3372A712-3FB5-BB07-6772-0C564A5FD394}"/>
              </a:ext>
            </a:extLst>
          </p:cNvPr>
          <p:cNvSpPr>
            <a:spLocks noGrp="1"/>
          </p:cNvSpPr>
          <p:nvPr>
            <p:ph type="sldNum" sz="quarter" idx="11"/>
          </p:nvPr>
        </p:nvSpPr>
        <p:spPr/>
        <p:txBody>
          <a:bodyPr/>
          <a:lstStyle/>
          <a:p>
            <a:fld id="{23AA811B-2EBD-4900-905E-5BE206449611}" type="slidenum">
              <a:rPr lang="en-US" smtClean="0"/>
              <a:pPr/>
              <a:t>‹#›</a:t>
            </a:fld>
            <a:endParaRPr lang="en-US" dirty="0"/>
          </a:p>
        </p:txBody>
      </p:sp>
      <p:sp>
        <p:nvSpPr>
          <p:cNvPr id="5" name="Footer Placeholder 4">
            <a:extLst>
              <a:ext uri="{FF2B5EF4-FFF2-40B4-BE49-F238E27FC236}">
                <a16:creationId xmlns:a16="http://schemas.microsoft.com/office/drawing/2014/main" id="{8F7E808F-8C95-AF3A-F901-FCC3D3D2EBCF}"/>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688161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 Cover and picture">
    <p:bg bwMode="ltGray">
      <p:bgPr>
        <a:solidFill>
          <a:schemeClr val="accent5"/>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sp>
        <p:nvSpPr>
          <p:cNvPr id="5" name="Picture Placeholder 4">
            <a:extLst>
              <a:ext uri="{FF2B5EF4-FFF2-40B4-BE49-F238E27FC236}">
                <a16:creationId xmlns:a16="http://schemas.microsoft.com/office/drawing/2014/main" id="{72B71523-1CD5-C290-0697-AE0AF18C2D3E}"/>
              </a:ext>
            </a:extLst>
          </p:cNvPr>
          <p:cNvSpPr>
            <a:spLocks noGrp="1"/>
          </p:cNvSpPr>
          <p:nvPr>
            <p:ph type="pic" sz="quarter" idx="10"/>
          </p:nvPr>
        </p:nvSpPr>
        <p:spPr>
          <a:xfrm>
            <a:off x="6106014" y="0"/>
            <a:ext cx="6099433" cy="6858000"/>
          </a:xfrm>
          <a:custGeom>
            <a:avLst/>
            <a:gdLst>
              <a:gd name="connsiteX0" fmla="*/ 254264 w 6099433"/>
              <a:gd name="connsiteY0" fmla="*/ 0 h 6858000"/>
              <a:gd name="connsiteX1" fmla="*/ 6099433 w 6099433"/>
              <a:gd name="connsiteY1" fmla="*/ 0 h 6858000"/>
              <a:gd name="connsiteX2" fmla="*/ 6099433 w 6099433"/>
              <a:gd name="connsiteY2" fmla="*/ 6858000 h 6858000"/>
              <a:gd name="connsiteX3" fmla="*/ 6085986 w 6099433"/>
              <a:gd name="connsiteY3" fmla="*/ 6858000 h 6858000"/>
              <a:gd name="connsiteX4" fmla="*/ 6085986 w 6099433"/>
              <a:gd name="connsiteY4" fmla="*/ 6678000 h 6858000"/>
              <a:gd name="connsiteX5" fmla="*/ 2055716 w 6099433"/>
              <a:gd name="connsiteY5" fmla="*/ 6678000 h 6858000"/>
              <a:gd name="connsiteX6" fmla="*/ 2030900 w 6099433"/>
              <a:gd name="connsiteY6" fmla="*/ 6634513 h 6858000"/>
              <a:gd name="connsiteX7" fmla="*/ 31970 w 6099433"/>
              <a:gd name="connsiteY7" fmla="*/ 1935353 h 6858000"/>
              <a:gd name="connsiteX8" fmla="*/ 254264 w 6099433"/>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433" h="6858000">
                <a:moveTo>
                  <a:pt x="254264" y="0"/>
                </a:moveTo>
                <a:lnTo>
                  <a:pt x="6099433" y="0"/>
                </a:lnTo>
                <a:lnTo>
                  <a:pt x="6099433" y="6858000"/>
                </a:lnTo>
                <a:lnTo>
                  <a:pt x="6085986" y="6858000"/>
                </a:lnTo>
                <a:lnTo>
                  <a:pt x="6085986" y="6678000"/>
                </a:lnTo>
                <a:lnTo>
                  <a:pt x="2055716" y="6678000"/>
                </a:lnTo>
                <a:lnTo>
                  <a:pt x="2030900" y="6634513"/>
                </a:lnTo>
                <a:cubicBezTo>
                  <a:pt x="1593147" y="5864395"/>
                  <a:pt x="180714" y="3293880"/>
                  <a:pt x="31970" y="1935353"/>
                </a:cubicBezTo>
                <a:cubicBezTo>
                  <a:pt x="-60800" y="1087755"/>
                  <a:pt x="58965" y="459359"/>
                  <a:pt x="254264" y="0"/>
                </a:cubicBezTo>
                <a:close/>
              </a:path>
            </a:pathLst>
          </a:custGeom>
          <a:solidFill>
            <a:schemeClr val="tx1">
              <a:lumMod val="85000"/>
            </a:schemeClr>
          </a:solidFill>
        </p:spPr>
        <p:txBody>
          <a:bodyPr wrap="square" tIns="576000" bIns="0" anchor="ctr">
            <a:noAutofit/>
          </a:bodyPr>
          <a:lstStyle>
            <a:lvl1pPr marL="0" indent="0" algn="ctr">
              <a:spcAft>
                <a:spcPts val="0"/>
              </a:spcAft>
              <a:buNone/>
              <a:defRPr>
                <a:solidFill>
                  <a:schemeClr val="bg1"/>
                </a:solidFill>
              </a:defRPr>
            </a:lvl1pPr>
          </a:lstStyle>
          <a:p>
            <a:r>
              <a:rPr lang="en-US" dirty="0"/>
              <a:t>Click icon to add picture</a:t>
            </a:r>
          </a:p>
        </p:txBody>
      </p:sp>
      <p:sp>
        <p:nvSpPr>
          <p:cNvPr id="8" name="Dynamic legal" descr="{&quot;templafy&quot;:{&quot;id&quot;:&quot;343323c0-6c39-4190-a14c-51b40aaf69f3&quot;}}">
            <a:extLst>
              <a:ext uri="{FF2B5EF4-FFF2-40B4-BE49-F238E27FC236}">
                <a16:creationId xmlns:a16="http://schemas.microsoft.com/office/drawing/2014/main" id="{3A1EC0A8-548B-F093-3F7C-D2744B7080C8}"/>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11" name="Dynmic Internal use only" descr="{&quot;templafy&quot;:{&quot;id&quot;:&quot;ec769051-4362-4f9c-8c20-256f02882035&quot;}}" hidden="1" title="Form.Cigna_Confidentiality.Cigna_healthcareConfidentiality">
            <a:extLst>
              <a:ext uri="{FF2B5EF4-FFF2-40B4-BE49-F238E27FC236}">
                <a16:creationId xmlns:a16="http://schemas.microsoft.com/office/drawing/2014/main" id="{1A765C6B-A34F-EE16-8BDD-315AD6F56A37}"/>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3" name="Logo">
            <a:extLst>
              <a:ext uri="{FF2B5EF4-FFF2-40B4-BE49-F238E27FC236}">
                <a16:creationId xmlns:a16="http://schemas.microsoft.com/office/drawing/2014/main" id="{01155BA4-9690-54DE-D396-BEE36AEBE8F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8775" y="5738400"/>
            <a:ext cx="1396799" cy="758676"/>
          </a:xfrm>
          <a:prstGeom prst="rect">
            <a:avLst/>
          </a:prstGeom>
        </p:spPr>
      </p:pic>
      <p:sp>
        <p:nvSpPr>
          <p:cNvPr id="4" name="Title 1">
            <a:extLst>
              <a:ext uri="{FF2B5EF4-FFF2-40B4-BE49-F238E27FC236}">
                <a16:creationId xmlns:a16="http://schemas.microsoft.com/office/drawing/2014/main" id="{CEC75FB5-25E2-4D69-1E5E-374CC77CD3FA}"/>
              </a:ext>
            </a:extLst>
          </p:cNvPr>
          <p:cNvSpPr>
            <a:spLocks noGrp="1"/>
          </p:cNvSpPr>
          <p:nvPr>
            <p:ph type="ctrTitle" hasCustomPrompt="1"/>
          </p:nvPr>
        </p:nvSpPr>
        <p:spPr bwMode="white">
          <a:xfrm>
            <a:off x="359998" y="1360800"/>
            <a:ext cx="4676400" cy="3553200"/>
          </a:xfrm>
          <a:noFill/>
        </p:spPr>
        <p:txBody>
          <a:bodyPr anchor="ctr" anchorCtr="0"/>
          <a:lstStyle>
            <a:lvl1pPr algn="l">
              <a:lnSpc>
                <a:spcPct val="83000"/>
              </a:lnSpc>
              <a:defRPr sz="5400">
                <a:solidFill>
                  <a:schemeClr val="tx1"/>
                </a:solidFill>
              </a:defRPr>
            </a:lvl1pPr>
          </a:lstStyle>
          <a:p>
            <a:r>
              <a:rPr lang="en-US" dirty="0"/>
              <a:t>Click to add title</a:t>
            </a:r>
          </a:p>
        </p:txBody>
      </p:sp>
      <p:sp>
        <p:nvSpPr>
          <p:cNvPr id="2" name="Subtitle 2">
            <a:extLst>
              <a:ext uri="{FF2B5EF4-FFF2-40B4-BE49-F238E27FC236}">
                <a16:creationId xmlns:a16="http://schemas.microsoft.com/office/drawing/2014/main" id="{7C3AB6C4-8CAE-CB4D-2397-DBDC7ACF35D6}"/>
              </a:ext>
            </a:extLst>
          </p:cNvPr>
          <p:cNvSpPr>
            <a:spLocks noGrp="1"/>
          </p:cNvSpPr>
          <p:nvPr>
            <p:ph type="subTitle" idx="1" hasCustomPrompt="1"/>
          </p:nvPr>
        </p:nvSpPr>
        <p:spPr>
          <a:xfrm>
            <a:off x="359998" y="4914000"/>
            <a:ext cx="4676400"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p>
        </p:txBody>
      </p:sp>
      <p:sp>
        <p:nvSpPr>
          <p:cNvPr id="7" name="Date Placeholder 1">
            <a:extLst>
              <a:ext uri="{FF2B5EF4-FFF2-40B4-BE49-F238E27FC236}">
                <a16:creationId xmlns:a16="http://schemas.microsoft.com/office/drawing/2014/main" id="{11054277-595B-B532-8981-AB11FD0F158A}"/>
              </a:ext>
            </a:extLst>
          </p:cNvPr>
          <p:cNvSpPr>
            <a:spLocks noGrp="1"/>
          </p:cNvSpPr>
          <p:nvPr>
            <p:ph type="dt" sz="half" idx="17"/>
          </p:nvPr>
        </p:nvSpPr>
        <p:spPr>
          <a:xfrm>
            <a:off x="9885098" y="6318000"/>
            <a:ext cx="1588102" cy="180000"/>
          </a:xfrm>
        </p:spPr>
        <p:txBody>
          <a:bodyPr/>
          <a:lstStyle>
            <a:lvl1pPr>
              <a:defRPr>
                <a:solidFill>
                  <a:schemeClr val="tx1"/>
                </a:solidFill>
              </a:defRPr>
            </a:lvl1pPr>
          </a:lstStyle>
          <a:p>
            <a:fld id="{A4A36FC6-8660-4F9E-8F2C-067F5D4B8D6C}" type="datetime4">
              <a:rPr lang="en-US" smtClean="0"/>
              <a:t>June 13, 2024</a:t>
            </a:fld>
            <a:endParaRPr lang="en-US" dirty="0"/>
          </a:p>
        </p:txBody>
      </p:sp>
      <p:sp>
        <p:nvSpPr>
          <p:cNvPr id="9" name="Footer Placeholder 6">
            <a:extLst>
              <a:ext uri="{FF2B5EF4-FFF2-40B4-BE49-F238E27FC236}">
                <a16:creationId xmlns:a16="http://schemas.microsoft.com/office/drawing/2014/main" id="{D6F29D76-FEF0-3D2C-70C5-C3FB30FBEF17}"/>
              </a:ext>
            </a:extLst>
          </p:cNvPr>
          <p:cNvSpPr>
            <a:spLocks noGrp="1"/>
          </p:cNvSpPr>
          <p:nvPr>
            <p:ph type="ftr" sz="quarter" idx="18"/>
          </p:nvPr>
        </p:nvSpPr>
        <p:spPr>
          <a:xfrm>
            <a:off x="6541200" y="6318000"/>
            <a:ext cx="3343898" cy="180000"/>
          </a:xfrm>
        </p:spPr>
        <p:txBody>
          <a:bodyPr/>
          <a:lstStyle>
            <a:lvl1pPr>
              <a:defRPr>
                <a:solidFill>
                  <a:schemeClr val="tx1"/>
                </a:solidFill>
              </a:defRPr>
            </a:lvl1pPr>
          </a:lstStyle>
          <a:p>
            <a:endParaRPr lang="en-US" dirty="0"/>
          </a:p>
        </p:txBody>
      </p:sp>
      <p:sp>
        <p:nvSpPr>
          <p:cNvPr id="10" name="Slide Number Placeholder 9">
            <a:extLst>
              <a:ext uri="{FF2B5EF4-FFF2-40B4-BE49-F238E27FC236}">
                <a16:creationId xmlns:a16="http://schemas.microsoft.com/office/drawing/2014/main" id="{02BAD4C6-2A6C-C9C6-1699-885FE6D4503C}"/>
              </a:ext>
            </a:extLst>
          </p:cNvPr>
          <p:cNvSpPr>
            <a:spLocks noGrp="1"/>
          </p:cNvSpPr>
          <p:nvPr>
            <p:ph type="sldNum" sz="quarter" idx="19"/>
          </p:nvPr>
        </p:nvSpPr>
        <p:spPr>
          <a:xfrm>
            <a:off x="11473199" y="6318000"/>
            <a:ext cx="359212" cy="180000"/>
          </a:xfrm>
        </p:spPr>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69456419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sp>
        <p:nvSpPr>
          <p:cNvPr id="17" name="Text Box 4">
            <a:extLst>
              <a:ext uri="{FF2B5EF4-FFF2-40B4-BE49-F238E27FC236}">
                <a16:creationId xmlns:a16="http://schemas.microsoft.com/office/drawing/2014/main" id="{E2E20571-3CD4-BCCB-FDD3-C02735CE103D}"/>
              </a:ext>
            </a:extLst>
          </p:cNvPr>
          <p:cNvSpPr txBox="1">
            <a:spLocks noChangeArrowheads="1"/>
          </p:cNvSpPr>
          <p:nvPr userDrawn="1"/>
        </p:nvSpPr>
        <p:spPr bwMode="auto">
          <a:xfrm>
            <a:off x="8137426" y="1158428"/>
            <a:ext cx="2890409" cy="51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endParaRPr lang="en-US" altLang="da-DK" sz="900" b="0" noProof="1">
              <a:solidFill>
                <a:srgbClr val="000000"/>
              </a:solidFill>
              <a:latin typeface="+mn-lt"/>
              <a:cs typeface="Arial" panose="020B0604020202020204" pitchFamily="34" charset="0"/>
            </a:endParaRPr>
          </a:p>
          <a:p>
            <a:pPr eaLnBrk="1" hangingPunct="1">
              <a:spcAft>
                <a:spcPts val="600"/>
              </a:spcAft>
              <a:defRPr/>
            </a:pPr>
            <a:r>
              <a:rPr lang="en-US" altLang="da-DK" sz="1400" b="0" noProof="1">
                <a:solidFill>
                  <a:srgbClr val="000000"/>
                </a:solidFill>
                <a:latin typeface="+mn-lt"/>
                <a:cs typeface="Arial" panose="020B0604020202020204" pitchFamily="34" charset="0"/>
              </a:rPr>
              <a:t>COPY/PASTE CONTENT</a:t>
            </a:r>
          </a:p>
          <a:p>
            <a:pPr eaLnBrk="1" hangingPunct="1">
              <a:spcAft>
                <a:spcPts val="600"/>
              </a:spcAft>
              <a:defRPr/>
            </a:pPr>
            <a:r>
              <a:rPr lang="en-US" altLang="da-DK" sz="800" b="0" noProof="1">
                <a:solidFill>
                  <a:srgbClr val="000000"/>
                </a:solidFill>
                <a:latin typeface="+mn-lt"/>
                <a:cs typeface="Arial" panose="020B0604020202020204" pitchFamily="34" charset="0"/>
              </a:rPr>
              <a:t>When copying old content to your new presentation, 2 options are available:</a:t>
            </a:r>
          </a:p>
          <a:p>
            <a:pPr eaLnBrk="1" hangingPunct="1">
              <a:spcAft>
                <a:spcPts val="600"/>
              </a:spcAft>
              <a:defRPr/>
            </a:pPr>
            <a:r>
              <a:rPr lang="en-US" altLang="da-DK" sz="800" b="1" noProof="1">
                <a:solidFill>
                  <a:srgbClr val="000000"/>
                </a:solidFill>
                <a:latin typeface="+mn-lt"/>
                <a:cs typeface="Arial" panose="020B0604020202020204" pitchFamily="34" charset="0"/>
              </a:rPr>
              <a:t>1. Best practice: </a:t>
            </a:r>
            <a:r>
              <a:rPr lang="en-US" altLang="da-DK" sz="800" b="0" noProof="1">
                <a:solidFill>
                  <a:srgbClr val="000000"/>
                </a:solidFill>
                <a:latin typeface="+mn-lt"/>
                <a:cs typeface="Arial" panose="020B0604020202020204" pitchFamily="34" charset="0"/>
              </a:rPr>
              <a:t>Create a slide in your new presentation and copy </a:t>
            </a:r>
            <a:r>
              <a:rPr lang="en-US" altLang="da-DK" sz="800" b="0" i="0" u="sng" noProof="1">
                <a:solidFill>
                  <a:srgbClr val="000000"/>
                </a:solidFill>
                <a:latin typeface="+mn-lt"/>
                <a:cs typeface="Arial" panose="020B0604020202020204" pitchFamily="34" charset="0"/>
              </a:rPr>
              <a:t>one</a:t>
            </a:r>
            <a:r>
              <a:rPr lang="en-US" altLang="da-DK" sz="800" b="0" i="0" u="none" noProof="1">
                <a:solidFill>
                  <a:srgbClr val="000000"/>
                </a:solidFill>
                <a:latin typeface="+mn-lt"/>
                <a:cs typeface="Arial" panose="020B0604020202020204" pitchFamily="34" charset="0"/>
              </a:rPr>
              <a:t> piece of content at a time (e.g. copy all text from </a:t>
            </a:r>
            <a:r>
              <a:rPr lang="en-US" altLang="da-DK" sz="800" b="0" i="0" u="sng" noProof="1">
                <a:solidFill>
                  <a:srgbClr val="000000"/>
                </a:solidFill>
                <a:latin typeface="+mn-lt"/>
                <a:cs typeface="Arial" panose="020B0604020202020204" pitchFamily="34" charset="0"/>
              </a:rPr>
              <a:t>one</a:t>
            </a:r>
            <a:r>
              <a:rPr lang="en-US" altLang="da-DK" sz="800" b="0" i="0" u="none" noProof="1">
                <a:solidFill>
                  <a:srgbClr val="000000"/>
                </a:solidFill>
                <a:latin typeface="+mn-lt"/>
                <a:cs typeface="Arial" panose="020B0604020202020204" pitchFamily="34" charset="0"/>
              </a:rPr>
              <a:t> textbox)</a:t>
            </a:r>
            <a:endParaRPr lang="en-US" altLang="da-DK" sz="800" b="1" i="0" u="sng" noProof="1">
              <a:solidFill>
                <a:srgbClr val="000000"/>
              </a:solidFill>
              <a:latin typeface="+mn-lt"/>
              <a:cs typeface="Arial" panose="020B0604020202020204" pitchFamily="34" charset="0"/>
            </a:endParaRPr>
          </a:p>
          <a:p>
            <a:pPr eaLnBrk="1" hangingPunct="1">
              <a:spcAft>
                <a:spcPts val="600"/>
              </a:spcAft>
              <a:defRPr/>
            </a:pPr>
            <a:r>
              <a:rPr lang="en-US" altLang="da-DK" sz="800" b="1" noProof="1">
                <a:solidFill>
                  <a:srgbClr val="000000"/>
                </a:solidFill>
                <a:latin typeface="+mn-lt"/>
                <a:cs typeface="Arial" panose="020B0604020202020204" pitchFamily="34" charset="0"/>
              </a:rPr>
              <a:t>2. </a:t>
            </a:r>
            <a:r>
              <a:rPr lang="en-US" altLang="da-DK" sz="800" b="0" noProof="1">
                <a:solidFill>
                  <a:srgbClr val="000000"/>
                </a:solidFill>
                <a:latin typeface="+mn-lt"/>
                <a:cs typeface="Arial" panose="020B0604020202020204" pitchFamily="34" charset="0"/>
              </a:rPr>
              <a:t>Or copy an entire slide into your new presentation and then choose a fitting layout. When presentation is done, open an empty presentation (press Ctrl+N). Copy all slides from presentation, paste them into empty one. This will ensure that there are no extra layouts</a:t>
            </a:r>
          </a:p>
          <a:p>
            <a:pPr marL="0" marR="0" lvl="0" indent="0" algn="l" defTabSz="914400" rtl="0" eaLnBrk="1" fontAlgn="auto" latinLnBrk="0" hangingPunct="1">
              <a:lnSpc>
                <a:spcPct val="100000"/>
              </a:lnSpc>
              <a:spcBef>
                <a:spcPts val="600"/>
              </a:spcBef>
              <a:spcAft>
                <a:spcPts val="600"/>
              </a:spcAft>
              <a:buClrTx/>
              <a:buSzTx/>
              <a:buFontTx/>
              <a:buNone/>
              <a:tabLst/>
              <a:defRPr/>
            </a:pPr>
            <a:r>
              <a:rPr lang="en-US" sz="1400" dirty="0">
                <a:solidFill>
                  <a:srgbClr val="000000"/>
                </a:solidFill>
                <a:latin typeface="+mn-lt"/>
                <a:cs typeface="Arial" panose="020B060402020202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800" b="0" noProof="1">
                <a:solidFill>
                  <a:srgbClr val="000000"/>
                </a:solidFill>
                <a:latin typeface="+mn-lt"/>
                <a:cs typeface="Arial" panose="020B0604020202020204" pitchFamily="34" charset="0"/>
              </a:rPr>
              <a:t>Insert predefined slides and elements from the Templafy button. Choose </a:t>
            </a:r>
            <a:r>
              <a:rPr lang="en-US" altLang="da-DK" sz="800" b="1" noProof="1">
                <a:solidFill>
                  <a:srgbClr val="000000"/>
                </a:solidFill>
                <a:latin typeface="+mn-lt"/>
                <a:cs typeface="Arial" panose="020B0604020202020204" pitchFamily="34" charset="0"/>
              </a:rPr>
              <a:t>Slides</a:t>
            </a:r>
            <a:r>
              <a:rPr lang="en-US" altLang="da-DK" sz="800" b="0" noProof="1">
                <a:solidFill>
                  <a:srgbClr val="000000"/>
                </a:solidFill>
                <a:latin typeface="+mn-lt"/>
                <a:cs typeface="Arial" panose="020B0604020202020204" pitchFamily="34" charset="0"/>
              </a:rPr>
              <a:t> and </a:t>
            </a:r>
            <a:r>
              <a:rPr lang="en-US" altLang="da-DK" sz="800" b="1" noProof="1">
                <a:solidFill>
                  <a:srgbClr val="000000"/>
                </a:solidFill>
                <a:latin typeface="+mn-lt"/>
                <a:cs typeface="Arial" panose="020B0604020202020204" pitchFamily="34" charset="0"/>
              </a:rPr>
              <a:t>Slide elements </a:t>
            </a:r>
            <a:r>
              <a:rPr lang="en-US" altLang="da-DK" sz="800" b="0" noProof="1">
                <a:solidFill>
                  <a:srgbClr val="000000"/>
                </a:solidFill>
                <a:latin typeface="+mn-lt"/>
                <a:cs typeface="Arial" panose="020B0604020202020204" pitchFamily="34" charset="0"/>
              </a:rPr>
              <a:t>from the dropdown menu or from the buttons in the Templafy pane on the right side of the screen</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altLang="da-DK" sz="800" b="0" noProof="1">
              <a:solidFill>
                <a:srgbClr val="000000"/>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1400" kern="1200" cap="all" baseline="0" noProof="1">
                <a:solidFill>
                  <a:srgbClr val="000000"/>
                </a:solidFill>
                <a:latin typeface="+mn-lt"/>
                <a:ea typeface="+mn-ea"/>
                <a:cs typeface="Arial" panose="020B0604020202020204" pitchFamily="34" charset="0"/>
              </a:rPr>
              <a:t>Color</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800" b="1" kern="1200" noProof="1">
                <a:solidFill>
                  <a:srgbClr val="000000"/>
                </a:solidFill>
                <a:latin typeface="+mn-lt"/>
                <a:ea typeface="+mn-ea"/>
                <a:cs typeface="Arial" panose="020B0604020202020204" pitchFamily="34" charset="0"/>
              </a:rPr>
              <a:t>Theme Colors </a:t>
            </a:r>
            <a:r>
              <a:rPr lang="en-GB" altLang="da-DK" sz="800" b="0" kern="1200" noProof="1">
                <a:solidFill>
                  <a:srgbClr val="000000"/>
                </a:solidFill>
                <a:latin typeface="+mn-lt"/>
                <a:ea typeface="+mn-ea"/>
                <a:cs typeface="Arial" panose="020B0604020202020204" pitchFamily="34" charset="0"/>
              </a:rPr>
              <a:t>is the</a:t>
            </a:r>
            <a:br>
              <a:rPr lang="en-GB" altLang="da-DK" sz="800" b="0" kern="1200" noProof="1">
                <a:solidFill>
                  <a:srgbClr val="000000"/>
                </a:solidFill>
                <a:latin typeface="+mn-lt"/>
                <a:ea typeface="+mn-ea"/>
                <a:cs typeface="Arial" panose="020B0604020202020204" pitchFamily="34" charset="0"/>
              </a:rPr>
            </a:br>
            <a:r>
              <a:rPr lang="en-GB" altLang="da-DK" sz="800" b="0" kern="1200" noProof="1">
                <a:solidFill>
                  <a:srgbClr val="000000"/>
                </a:solidFill>
                <a:latin typeface="+mn-lt"/>
                <a:ea typeface="+mn-ea"/>
                <a:cs typeface="Arial" panose="020B0604020202020204" pitchFamily="34" charset="0"/>
              </a:rPr>
              <a:t>company color, Accent </a:t>
            </a:r>
            <a:br>
              <a:rPr lang="en-GB" altLang="da-DK" sz="800" b="0" kern="1200" noProof="1">
                <a:solidFill>
                  <a:srgbClr val="000000"/>
                </a:solidFill>
                <a:latin typeface="+mn-lt"/>
                <a:ea typeface="+mn-ea"/>
                <a:cs typeface="Arial" panose="020B0604020202020204" pitchFamily="34" charset="0"/>
              </a:rPr>
            </a:br>
            <a:r>
              <a:rPr lang="en-GB" altLang="da-DK" sz="800" b="0" kern="1200" noProof="1">
                <a:solidFill>
                  <a:srgbClr val="000000"/>
                </a:solidFill>
                <a:latin typeface="+mn-lt"/>
                <a:ea typeface="+mn-ea"/>
                <a:cs typeface="Arial" panose="020B0604020202020204" pitchFamily="34" charset="0"/>
              </a:rPr>
              <a:t>1-6 is the color that the</a:t>
            </a:r>
            <a:br>
              <a:rPr lang="en-GB" altLang="da-DK" sz="800" b="0" kern="1200" noProof="1">
                <a:solidFill>
                  <a:srgbClr val="000000"/>
                </a:solidFill>
                <a:latin typeface="+mn-lt"/>
                <a:ea typeface="+mn-ea"/>
                <a:cs typeface="Arial" panose="020B0604020202020204" pitchFamily="34" charset="0"/>
              </a:rPr>
            </a:br>
            <a:r>
              <a:rPr lang="en-US" altLang="da-DK" sz="800" b="0" kern="1200" noProof="1">
                <a:solidFill>
                  <a:srgbClr val="000000"/>
                </a:solidFill>
                <a:latin typeface="+mn-lt"/>
                <a:ea typeface="+mn-ea"/>
                <a:cs typeface="Arial" panose="020B0604020202020204" pitchFamily="34" charset="0"/>
              </a:rPr>
              <a:t>charts</a:t>
            </a:r>
            <a:r>
              <a:rPr lang="en-GB" altLang="da-DK" sz="800" b="0" kern="1200" noProof="1">
                <a:solidFill>
                  <a:srgbClr val="000000"/>
                </a:solidFill>
                <a:latin typeface="+mn-lt"/>
                <a:ea typeface="+mn-ea"/>
                <a:cs typeface="Arial" panose="020B0604020202020204" pitchFamily="34" charset="0"/>
              </a:rPr>
              <a:t> and SmartArt use</a:t>
            </a:r>
            <a:br>
              <a:rPr lang="en-GB" altLang="da-DK" sz="800" b="0" kern="1200" noProof="1">
                <a:solidFill>
                  <a:srgbClr val="000000"/>
                </a:solidFill>
                <a:latin typeface="+mn-lt"/>
                <a:ea typeface="+mn-ea"/>
                <a:cs typeface="Arial" panose="020B0604020202020204" pitchFamily="34" charset="0"/>
              </a:rPr>
            </a:br>
            <a:br>
              <a:rPr lang="en-GB" altLang="da-DK" sz="800" b="0" kern="1200" noProof="1">
                <a:solidFill>
                  <a:srgbClr val="000000"/>
                </a:solidFill>
                <a:latin typeface="+mn-lt"/>
                <a:ea typeface="+mn-ea"/>
                <a:cs typeface="Arial" panose="020B0604020202020204" pitchFamily="34" charset="0"/>
              </a:rPr>
            </a:br>
            <a:r>
              <a:rPr lang="en-GB" altLang="da-DK" sz="800" b="1" kern="1200" noProof="1">
                <a:solidFill>
                  <a:srgbClr val="000000"/>
                </a:solidFill>
                <a:latin typeface="+mn-lt"/>
                <a:ea typeface="+mn-ea"/>
                <a:cs typeface="Arial" panose="020B0604020202020204" pitchFamily="34" charset="0"/>
              </a:rPr>
              <a:t>Gradients Colors </a:t>
            </a:r>
            <a:r>
              <a:rPr lang="en-GB" altLang="da-DK" sz="800" b="0" kern="1200" noProof="1">
                <a:solidFill>
                  <a:srgbClr val="000000"/>
                </a:solidFill>
                <a:latin typeface="+mn-lt"/>
                <a:ea typeface="+mn-ea"/>
                <a:cs typeface="Arial" panose="020B0604020202020204" pitchFamily="34" charset="0"/>
              </a:rPr>
              <a:t>is</a:t>
            </a:r>
            <a:br>
              <a:rPr lang="en-GB" altLang="da-DK" sz="800" b="0" kern="1200" noProof="1">
                <a:solidFill>
                  <a:srgbClr val="000000"/>
                </a:solidFill>
                <a:latin typeface="+mn-lt"/>
                <a:ea typeface="+mn-ea"/>
                <a:cs typeface="Arial" panose="020B0604020202020204" pitchFamily="34" charset="0"/>
              </a:rPr>
            </a:br>
            <a:r>
              <a:rPr lang="en-GB" altLang="da-DK" sz="800" b="0" kern="1200" noProof="1">
                <a:solidFill>
                  <a:srgbClr val="000000"/>
                </a:solidFill>
                <a:latin typeface="+mn-lt"/>
                <a:ea typeface="+mn-ea"/>
                <a:cs typeface="Arial" panose="020B0604020202020204" pitchFamily="34" charset="0"/>
              </a:rPr>
              <a:t>PPT standard colors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800" b="1" kern="1200" noProof="1">
                <a:solidFill>
                  <a:srgbClr val="000000"/>
                </a:solidFill>
                <a:latin typeface="+mn-lt"/>
                <a:ea typeface="+mn-ea"/>
                <a:cs typeface="Arial" panose="020B0604020202020204" pitchFamily="34" charset="0"/>
              </a:rPr>
              <a:t>Custom Colors </a:t>
            </a:r>
            <a:r>
              <a:rPr lang="en-GB" altLang="da-DK" sz="800" b="0" kern="1200" noProof="1">
                <a:solidFill>
                  <a:srgbClr val="000000"/>
                </a:solidFill>
                <a:latin typeface="+mn-lt"/>
                <a:ea typeface="+mn-ea"/>
                <a:cs typeface="Arial" panose="020B0604020202020204" pitchFamily="34" charset="0"/>
              </a:rPr>
              <a:t>is the</a:t>
            </a:r>
            <a:br>
              <a:rPr lang="en-GB" altLang="da-DK" sz="800" b="0" kern="1200" noProof="1">
                <a:solidFill>
                  <a:srgbClr val="000000"/>
                </a:solidFill>
                <a:latin typeface="+mn-lt"/>
                <a:ea typeface="+mn-ea"/>
                <a:cs typeface="Arial" panose="020B0604020202020204" pitchFamily="34" charset="0"/>
              </a:rPr>
            </a:br>
            <a:r>
              <a:rPr lang="en-GB" altLang="da-DK" sz="800" b="0" kern="1200" noProof="1">
                <a:solidFill>
                  <a:srgbClr val="000000"/>
                </a:solidFill>
                <a:latin typeface="+mn-lt"/>
                <a:ea typeface="+mn-ea"/>
                <a:cs typeface="Arial" panose="020B0604020202020204" pitchFamily="34" charset="0"/>
              </a:rPr>
              <a:t>color to use in icons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800" b="1" kern="1200" noProof="1">
                <a:solidFill>
                  <a:srgbClr val="000000"/>
                </a:solidFill>
                <a:latin typeface="+mn-lt"/>
                <a:ea typeface="+mn-ea"/>
                <a:cs typeface="Arial" panose="020B0604020202020204" pitchFamily="34" charset="0"/>
              </a:rPr>
              <a:t>Standard Colors </a:t>
            </a:r>
            <a:r>
              <a:rPr lang="en-GB" altLang="da-DK" sz="800" b="0" kern="1200" noProof="1">
                <a:solidFill>
                  <a:srgbClr val="000000"/>
                </a:solidFill>
                <a:latin typeface="+mn-lt"/>
                <a:ea typeface="+mn-ea"/>
                <a:cs typeface="Arial" panose="020B0604020202020204" pitchFamily="34" charset="0"/>
              </a:rPr>
              <a:t>is</a:t>
            </a:r>
            <a:br>
              <a:rPr lang="en-GB" altLang="da-DK" sz="800" b="0" kern="1200" noProof="1">
                <a:solidFill>
                  <a:srgbClr val="000000"/>
                </a:solidFill>
                <a:latin typeface="+mn-lt"/>
                <a:ea typeface="+mn-ea"/>
                <a:cs typeface="Arial" panose="020B0604020202020204" pitchFamily="34" charset="0"/>
              </a:rPr>
            </a:br>
            <a:r>
              <a:rPr lang="en-GB" altLang="da-DK" sz="800" b="0" kern="1200" noProof="1">
                <a:solidFill>
                  <a:srgbClr val="000000"/>
                </a:solidFill>
                <a:latin typeface="+mn-lt"/>
                <a:ea typeface="+mn-ea"/>
                <a:cs typeface="Arial" panose="020B0604020202020204" pitchFamily="34" charset="0"/>
              </a:rPr>
              <a:t>PPT standard colors</a:t>
            </a:r>
          </a:p>
        </p:txBody>
      </p:sp>
      <p:pic>
        <p:nvPicPr>
          <p:cNvPr id="19" name="Picture 18">
            <a:extLst>
              <a:ext uri="{FF2B5EF4-FFF2-40B4-BE49-F238E27FC236}">
                <a16:creationId xmlns:a16="http://schemas.microsoft.com/office/drawing/2014/main" id="{386B521F-7854-3AC6-2DFC-66EB734B0068}"/>
              </a:ext>
            </a:extLst>
          </p:cNvPr>
          <p:cNvPicPr>
            <a:picLocks noChangeAspect="1"/>
          </p:cNvPicPr>
          <p:nvPr userDrawn="1"/>
        </p:nvPicPr>
        <p:blipFill>
          <a:blip r:embed="rId2"/>
          <a:stretch>
            <a:fillRect/>
          </a:stretch>
        </p:blipFill>
        <p:spPr>
          <a:xfrm>
            <a:off x="9426711" y="4675068"/>
            <a:ext cx="1187606" cy="1685854"/>
          </a:xfrm>
          <a:prstGeom prst="rect">
            <a:avLst/>
          </a:prstGeom>
        </p:spPr>
      </p:pic>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5" y="358775"/>
            <a:ext cx="11109321" cy="650171"/>
          </a:xfrm>
          <a:prstGeom prst="rect">
            <a:avLst/>
          </a:prstGeom>
          <a:noFill/>
        </p:spPr>
        <p:txBody>
          <a:bodyPr wrap="square" lIns="0" tIns="0" rIns="0" bIns="0" rtlCol="0" anchor="t" anchorCtr="0">
            <a:noAutofit/>
          </a:bodyPr>
          <a:lstStyle/>
          <a:p>
            <a:r>
              <a:rPr lang="en-US" sz="3200" b="0" noProof="1">
                <a:solidFill>
                  <a:schemeClr val="tx1"/>
                </a:solidFill>
                <a:latin typeface="+mj-lt"/>
                <a:cs typeface="Verdana" panose="020B0604030504040204" pitchFamily="34" charset="0"/>
              </a:rPr>
              <a:t>TIPS &amp; TRICKS - YOUR USER GUIDE</a:t>
            </a:r>
            <a:endParaRPr lang="en-US" dirty="0"/>
          </a:p>
        </p:txBody>
      </p:sp>
      <p:sp>
        <p:nvSpPr>
          <p:cNvPr id="3" name="Text Box 2">
            <a:extLst>
              <a:ext uri="{FF2B5EF4-FFF2-40B4-BE49-F238E27FC236}">
                <a16:creationId xmlns:a16="http://schemas.microsoft.com/office/drawing/2014/main" id="{DD1533B4-EF59-9409-9963-5CD901F1DC4C}"/>
              </a:ext>
            </a:extLst>
          </p:cNvPr>
          <p:cNvSpPr txBox="1">
            <a:spLocks noChangeArrowheads="1"/>
          </p:cNvSpPr>
          <p:nvPr userDrawn="1"/>
        </p:nvSpPr>
        <p:spPr bwMode="auto">
          <a:xfrm>
            <a:off x="358775" y="1158428"/>
            <a:ext cx="2736000" cy="512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dirty="0">
                <a:latin typeface="+mn-lt"/>
                <a:cs typeface="Verdana" panose="020B0604030504040204" pitchFamily="34" charset="0"/>
              </a:rPr>
              <a:t>TEXT STYLES</a:t>
            </a:r>
            <a:endParaRPr lang="en-US" altLang="da-DK" sz="1400" b="0" noProof="1">
              <a:solidFill>
                <a:schemeClr val="tx1"/>
              </a:solidFill>
              <a:latin typeface="+mn-lt"/>
              <a:cs typeface="Verdana" panose="020B0604030504040204" pitchFamily="34" charset="0"/>
            </a:endParaRPr>
          </a:p>
          <a:p>
            <a:pPr eaLnBrk="1" hangingPunct="1">
              <a:spcAft>
                <a:spcPts val="600"/>
              </a:spcAft>
              <a:defRPr/>
            </a:pPr>
            <a:r>
              <a:rPr lang="en-US" altLang="da-DK" sz="800" b="0" noProof="1">
                <a:solidFill>
                  <a:schemeClr val="tx1"/>
                </a:solidFill>
                <a:latin typeface="+mn-lt"/>
                <a:cs typeface="Verdana" panose="020B0604030504040204" pitchFamily="34" charset="0"/>
              </a:rPr>
              <a:t>Use the </a:t>
            </a:r>
            <a:r>
              <a:rPr lang="en-US" altLang="da-DK" sz="800" b="1" noProof="1">
                <a:solidFill>
                  <a:schemeClr val="tx1"/>
                </a:solidFill>
                <a:latin typeface="+mn-lt"/>
                <a:cs typeface="Verdana" panose="020B0604030504040204" pitchFamily="34" charset="0"/>
              </a:rPr>
              <a:t>TAB</a:t>
            </a:r>
            <a:r>
              <a:rPr lang="en-US" altLang="da-DK" sz="800" b="0" noProof="1">
                <a:solidFill>
                  <a:schemeClr val="tx1"/>
                </a:solidFill>
                <a:latin typeface="+mn-lt"/>
                <a:cs typeface="Verdana" panose="020B0604030504040204" pitchFamily="34" charset="0"/>
              </a:rPr>
              <a:t>-key</a:t>
            </a:r>
            <a:r>
              <a:rPr lang="en-US" altLang="da-DK" sz="800" b="0" baseline="0" noProof="1">
                <a:solidFill>
                  <a:schemeClr val="tx1"/>
                </a:solidFill>
                <a:latin typeface="+mn-lt"/>
                <a:cs typeface="Verdana" panose="020B0604030504040204" pitchFamily="34" charset="0"/>
              </a:rPr>
              <a:t> to jump through levels. Click </a:t>
            </a:r>
            <a:r>
              <a:rPr lang="en-US" altLang="da-DK" sz="800" b="1" baseline="0" noProof="1">
                <a:solidFill>
                  <a:schemeClr val="tx1"/>
                </a:solidFill>
                <a:latin typeface="+mn-lt"/>
                <a:cs typeface="Verdana" panose="020B0604030504040204" pitchFamily="34" charset="0"/>
              </a:rPr>
              <a:t>ENTER</a:t>
            </a:r>
            <a:r>
              <a:rPr lang="en-US" altLang="da-DK" sz="800" b="0" baseline="0" noProof="1">
                <a:solidFill>
                  <a:schemeClr val="tx1"/>
                </a:solidFill>
                <a:latin typeface="+mn-lt"/>
                <a:cs typeface="Verdana" panose="020B0604030504040204" pitchFamily="34" charset="0"/>
              </a:rPr>
              <a:t>, then </a:t>
            </a:r>
            <a:r>
              <a:rPr lang="en-US" altLang="da-DK" sz="800" b="1" baseline="0" noProof="1">
                <a:solidFill>
                  <a:schemeClr val="tx1"/>
                </a:solidFill>
                <a:latin typeface="+mn-lt"/>
                <a:cs typeface="Verdana" panose="020B0604030504040204" pitchFamily="34" charset="0"/>
              </a:rPr>
              <a:t>TAB</a:t>
            </a:r>
            <a:r>
              <a:rPr lang="en-US" altLang="da-DK" sz="800" b="0" baseline="0" noProof="1">
                <a:solidFill>
                  <a:schemeClr val="tx1"/>
                </a:solidFill>
                <a:latin typeface="+mn-lt"/>
                <a:cs typeface="Verdana" panose="020B0604030504040204" pitchFamily="34" charset="0"/>
              </a:rPr>
              <a:t> to switch from one level to the next level</a:t>
            </a:r>
            <a:endParaRPr lang="en-US" sz="800" dirty="0"/>
          </a:p>
          <a:p>
            <a:pPr eaLnBrk="1" hangingPunct="1">
              <a:spcAft>
                <a:spcPts val="600"/>
              </a:spcAft>
              <a:defRPr/>
            </a:pPr>
            <a:r>
              <a:rPr lang="en-US" altLang="da-DK" sz="800" b="0" baseline="0" noProof="1">
                <a:solidFill>
                  <a:schemeClr val="tx1"/>
                </a:solidFill>
                <a:latin typeface="+mn-lt"/>
                <a:cs typeface="Verdana" panose="020B0604030504040204" pitchFamily="34" charset="0"/>
              </a:rPr>
              <a:t>To go back in levels use </a:t>
            </a:r>
            <a:r>
              <a:rPr lang="en-US" altLang="da-DK" sz="800" b="1" baseline="0" noProof="1">
                <a:solidFill>
                  <a:schemeClr val="tx1"/>
                </a:solidFill>
                <a:latin typeface="+mn-lt"/>
                <a:cs typeface="Verdana" panose="020B0604030504040204" pitchFamily="34" charset="0"/>
              </a:rPr>
              <a:t>SHIFT-TAB</a:t>
            </a:r>
            <a:endParaRPr lang="en-US" sz="800" b="1" noProof="1">
              <a:solidFill>
                <a:schemeClr val="tx1"/>
              </a:solidFill>
              <a:latin typeface="+mn-lt"/>
              <a:cs typeface="Verdana" panose="020B0604030504040204" pitchFamily="34" charset="0"/>
            </a:endParaRPr>
          </a:p>
          <a:p>
            <a:pPr eaLnBrk="1" hangingPunct="1">
              <a:spcAft>
                <a:spcPts val="600"/>
              </a:spcAft>
              <a:defRPr/>
            </a:pPr>
            <a:r>
              <a:rPr lang="en-US" sz="800" noProof="1">
                <a:solidFill>
                  <a:schemeClr val="tx1"/>
                </a:solidFill>
                <a:latin typeface="+mn-lt"/>
                <a:cs typeface="Verdana" panose="020B0604030504040204" pitchFamily="34" charset="0"/>
              </a:rPr>
              <a:t>Alternatively, </a:t>
            </a:r>
            <a:r>
              <a:rPr lang="en-US" sz="800" b="1" noProof="1">
                <a:solidFill>
                  <a:schemeClr val="tx1"/>
                </a:solidFill>
                <a:latin typeface="+mn-lt"/>
                <a:cs typeface="Verdana" panose="020B0604030504040204" pitchFamily="34" charset="0"/>
              </a:rPr>
              <a:t>Increase</a:t>
            </a:r>
            <a:r>
              <a:rPr lang="en-US" sz="800" baseline="0" noProof="1">
                <a:solidFill>
                  <a:schemeClr val="tx1"/>
                </a:solidFill>
                <a:latin typeface="+mn-lt"/>
                <a:cs typeface="Verdana" panose="020B0604030504040204" pitchFamily="34" charset="0"/>
              </a:rPr>
              <a:t> and </a:t>
            </a:r>
            <a:r>
              <a:rPr lang="en-US" sz="800" b="1" baseline="0" noProof="1">
                <a:solidFill>
                  <a:schemeClr val="tx1"/>
                </a:solidFill>
                <a:latin typeface="+mn-lt"/>
                <a:cs typeface="Verdana" panose="020B0604030504040204" pitchFamily="34" charset="0"/>
              </a:rPr>
              <a:t>Decrease </a:t>
            </a:r>
            <a:r>
              <a:rPr lang="en-US" sz="800" baseline="0" noProof="1">
                <a:solidFill>
                  <a:schemeClr val="tx1"/>
                </a:solidFill>
                <a:latin typeface="+mn-lt"/>
                <a:cs typeface="Verdana" panose="020B0604030504040204" pitchFamily="34" charset="0"/>
              </a:rPr>
              <a:t>list level can be used</a:t>
            </a:r>
            <a:endParaRPr lang="en-US" sz="800" dirty="0"/>
          </a:p>
          <a:p>
            <a:pPr eaLnBrk="1" hangingPunct="1">
              <a:spcAft>
                <a:spcPts val="600"/>
              </a:spcAft>
              <a:defRPr/>
            </a:pPr>
            <a:endParaRPr lang="en-US" sz="800" baseline="0" noProof="1">
              <a:solidFill>
                <a:schemeClr val="tx1"/>
              </a:solidFill>
              <a:latin typeface="+mn-lt"/>
              <a:cs typeface="Verdana" panose="020B0604030504040204" pitchFamily="34" charset="0"/>
            </a:endParaRPr>
          </a:p>
          <a:p>
            <a:pPr eaLnBrk="1" hangingPunct="1">
              <a:spcAft>
                <a:spcPts val="600"/>
              </a:spcAft>
              <a:defRPr/>
            </a:pPr>
            <a:r>
              <a:rPr lang="en-US" altLang="da-DK" sz="800" b="1" noProof="1">
                <a:solidFill>
                  <a:schemeClr val="tx1"/>
                </a:solidFill>
                <a:latin typeface="+mn-lt"/>
                <a:cs typeface="Verdana" panose="020B0604030504040204" pitchFamily="34" charset="0"/>
              </a:rPr>
              <a:t>HINT: </a:t>
            </a:r>
            <a:r>
              <a:rPr lang="en-US" sz="800" b="1" noProof="1">
                <a:solidFill>
                  <a:schemeClr val="tx1"/>
                </a:solidFill>
                <a:latin typeface="+mn-lt"/>
                <a:cs typeface="Verdana" panose="020B0604030504040204" pitchFamily="34" charset="0"/>
              </a:rPr>
              <a:t>Use bullet button</a:t>
            </a:r>
            <a:endParaRPr lang="en-US" sz="800" dirty="0"/>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800" b="0" noProof="1">
                <a:solidFill>
                  <a:schemeClr val="tx1"/>
                </a:solidFill>
                <a:latin typeface="+mn-lt"/>
                <a:cs typeface="Verdana" panose="020B0604030504040204" pitchFamily="34" charset="0"/>
              </a:rPr>
              <a:t>Delete bullet for regular text.</a:t>
            </a:r>
            <a:br>
              <a:rPr lang="en-US" altLang="da-DK" sz="800" b="0" noProof="1">
                <a:solidFill>
                  <a:schemeClr val="tx1"/>
                </a:solidFill>
                <a:latin typeface="+mn-lt"/>
                <a:cs typeface="Verdana" panose="020B0604030504040204" pitchFamily="34" charset="0"/>
              </a:rPr>
            </a:br>
            <a:r>
              <a:rPr lang="en-US" altLang="da-DK" sz="800" b="0" noProof="1">
                <a:solidFill>
                  <a:schemeClr val="tx1"/>
                </a:solidFill>
                <a:latin typeface="+mn-lt"/>
                <a:cs typeface="Verdana" panose="020B0604030504040204" pitchFamily="34" charset="0"/>
              </a:rPr>
              <a:t>Click on the bullet button to reaply the correct bullet again</a:t>
            </a:r>
            <a:endParaRPr lang="en-US" sz="800" dirty="0"/>
          </a:p>
          <a:p>
            <a:pPr marL="0" marR="0" lvl="0" indent="0" algn="l" defTabSz="914400" rtl="0" eaLnBrk="1" fontAlgn="auto" latinLnBrk="0" hangingPunct="1">
              <a:lnSpc>
                <a:spcPct val="100000"/>
              </a:lnSpc>
              <a:spcBef>
                <a:spcPts val="0"/>
              </a:spcBef>
              <a:spcAft>
                <a:spcPts val="600"/>
              </a:spcAft>
              <a:buClrTx/>
              <a:buSzTx/>
              <a:buFontTx/>
              <a:buNone/>
              <a:tabLst/>
              <a:defRPr/>
            </a:pPr>
            <a:br>
              <a:rPr lang="en-US" altLang="da-DK" sz="900" b="0" noProof="1">
                <a:solidFill>
                  <a:schemeClr val="tx1"/>
                </a:solidFill>
                <a:latin typeface="+mn-lt"/>
                <a:cs typeface="Verdana" panose="020B0604030504040204" pitchFamily="34" charset="0"/>
              </a:rPr>
            </a:br>
            <a:r>
              <a:rPr lang="en-US" sz="1400" dirty="0">
                <a:latin typeface="+mn-lt"/>
                <a:cs typeface="Verdana" panose="020B0604030504040204" pitchFamily="34" charset="0"/>
              </a:rPr>
              <a:t>SLIDES &amp; LAYOUTS</a:t>
            </a:r>
            <a:br>
              <a:rPr lang="en-US" altLang="da-DK" sz="900" b="1" noProof="1">
                <a:solidFill>
                  <a:schemeClr val="tx1"/>
                </a:solidFill>
                <a:latin typeface="+mn-lt"/>
                <a:cs typeface="Verdana" panose="020B0604030504040204" pitchFamily="34" charset="0"/>
              </a:rPr>
            </a:br>
            <a:br>
              <a:rPr lang="en-US" altLang="da-DK" sz="900" b="1" noProof="1">
                <a:solidFill>
                  <a:schemeClr val="tx1"/>
                </a:solidFill>
                <a:latin typeface="+mn-lt"/>
                <a:cs typeface="Verdana" panose="020B0604030504040204" pitchFamily="34" charset="0"/>
              </a:rPr>
            </a:br>
            <a:r>
              <a:rPr lang="en-US" altLang="da-DK" sz="800" b="0" noProof="1">
                <a:solidFill>
                  <a:schemeClr val="tx1"/>
                </a:solidFill>
                <a:latin typeface="+mn-lt"/>
                <a:cs typeface="Verdana" panose="020B0604030504040204" pitchFamily="34" charset="0"/>
              </a:rPr>
              <a:t>Click on the menu </a:t>
            </a:r>
            <a:r>
              <a:rPr lang="en-US" altLang="da-DK" sz="800" b="1" noProof="1">
                <a:solidFill>
                  <a:schemeClr val="tx1"/>
                </a:solidFill>
                <a:latin typeface="+mn-lt"/>
                <a:cs typeface="Verdana" panose="020B0604030504040204" pitchFamily="34" charset="0"/>
              </a:rPr>
              <a:t>New Slide </a:t>
            </a:r>
            <a:r>
              <a:rPr lang="en-US" altLang="da-DK" sz="800" b="0" noProof="1">
                <a:solidFill>
                  <a:schemeClr val="tx1"/>
                </a:solidFill>
                <a:latin typeface="+mn-lt"/>
                <a:cs typeface="Verdana" panose="020B0604030504040204" pitchFamily="34" charset="0"/>
              </a:rPr>
              <a:t>in the </a:t>
            </a:r>
            <a:r>
              <a:rPr lang="en-US" altLang="da-DK" sz="800" b="1" noProof="1">
                <a:solidFill>
                  <a:schemeClr val="tx1"/>
                </a:solidFill>
                <a:latin typeface="+mn-lt"/>
                <a:cs typeface="Verdana" panose="020B0604030504040204" pitchFamily="34" charset="0"/>
              </a:rPr>
              <a:t>Home</a:t>
            </a:r>
            <a:r>
              <a:rPr lang="en-US" altLang="da-DK" sz="800" b="0" noProof="1">
                <a:solidFill>
                  <a:schemeClr val="tx1"/>
                </a:solidFill>
                <a:latin typeface="+mn-lt"/>
                <a:cs typeface="Verdana" panose="020B0604030504040204" pitchFamily="34" charset="0"/>
              </a:rPr>
              <a:t> tab to insert a new slide</a:t>
            </a:r>
            <a:br>
              <a:rPr lang="en-US" altLang="da-DK" sz="800" b="0" noProof="1">
                <a:solidFill>
                  <a:schemeClr val="tx1"/>
                </a:solidFill>
                <a:latin typeface="+mn-lt"/>
                <a:cs typeface="Verdana" panose="020B0604030504040204" pitchFamily="34" charset="0"/>
              </a:rPr>
            </a:br>
            <a:br>
              <a:rPr lang="en-US" altLang="da-DK" sz="800" b="0" noProof="1">
                <a:solidFill>
                  <a:schemeClr val="tx1"/>
                </a:solidFill>
                <a:latin typeface="+mn-lt"/>
                <a:cs typeface="Verdana" panose="020B0604030504040204" pitchFamily="34" charset="0"/>
              </a:rPr>
            </a:br>
            <a:r>
              <a:rPr lang="en-US" altLang="da-DK" sz="800" b="1" noProof="1">
                <a:solidFill>
                  <a:schemeClr val="tx1"/>
                </a:solidFill>
                <a:latin typeface="+mn-lt"/>
                <a:cs typeface="Verdana" panose="020B0604030504040204" pitchFamily="34" charset="0"/>
              </a:rPr>
              <a:t>Change layout</a:t>
            </a:r>
            <a:endParaRPr lang="en-US" sz="800" dirty="0"/>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dirty="0">
                <a:solidFill>
                  <a:srgbClr val="000000"/>
                </a:solidFill>
                <a:latin typeface="+mn-lt"/>
                <a:ea typeface="Verdana" panose="020B0604030504040204" pitchFamily="34" charset="0"/>
                <a:cs typeface="Verdana" panose="020B0604030504040204" pitchFamily="34" charset="0"/>
              </a:rPr>
              <a:t>Click on the arrow next to </a:t>
            </a:r>
            <a:r>
              <a:rPr lang="en-US" sz="800" b="1" dirty="0">
                <a:solidFill>
                  <a:srgbClr val="000000"/>
                </a:solidFill>
                <a:latin typeface="+mn-lt"/>
                <a:ea typeface="Verdana" panose="020B0604030504040204" pitchFamily="34" charset="0"/>
                <a:cs typeface="Verdana" panose="020B0604030504040204" pitchFamily="34" charset="0"/>
              </a:rPr>
              <a:t>Layout </a:t>
            </a:r>
            <a:r>
              <a:rPr lang="en-US" sz="800" dirty="0">
                <a:solidFill>
                  <a:srgbClr val="000000"/>
                </a:solidFill>
                <a:latin typeface="+mn-lt"/>
                <a:ea typeface="Verdana" panose="020B0604030504040204" pitchFamily="34" charset="0"/>
                <a:cs typeface="Verdana" panose="020B0604030504040204" pitchFamily="34" charset="0"/>
              </a:rPr>
              <a:t>to view a dropdown menu of possible slide layouts</a:t>
            </a:r>
            <a:br>
              <a:rPr lang="en-US" altLang="da-DK" sz="800" b="0" baseline="0" noProof="1">
                <a:solidFill>
                  <a:schemeClr val="tx1"/>
                </a:solidFill>
                <a:latin typeface="+mn-lt"/>
                <a:cs typeface="Verdana" panose="020B0604030504040204" pitchFamily="34" charset="0"/>
              </a:rPr>
            </a:br>
            <a:br>
              <a:rPr lang="en-US" altLang="da-DK" sz="800" b="0" baseline="0" noProof="1">
                <a:solidFill>
                  <a:schemeClr val="tx1"/>
                </a:solidFill>
                <a:latin typeface="+mn-lt"/>
                <a:cs typeface="Verdana" panose="020B0604030504040204" pitchFamily="34" charset="0"/>
              </a:rPr>
            </a:br>
            <a:r>
              <a:rPr lang="en-US" sz="800" b="1" noProof="1">
                <a:solidFill>
                  <a:schemeClr val="tx1"/>
                </a:solidFill>
                <a:latin typeface="+mn-lt"/>
                <a:cs typeface="Verdana" panose="020B0604030504040204" pitchFamily="34" charset="0"/>
              </a:rPr>
              <a:t>Reset slide</a:t>
            </a:r>
            <a:endParaRPr lang="en-US" sz="800" dirty="0"/>
          </a:p>
          <a:p>
            <a:pPr marL="0" marR="0" indent="0" algn="l" defTabSz="914400" rtl="0" eaLnBrk="1" fontAlgn="auto" latinLnBrk="0" hangingPunct="1">
              <a:lnSpc>
                <a:spcPct val="100000"/>
              </a:lnSpc>
              <a:spcBef>
                <a:spcPts val="0"/>
              </a:spcBef>
              <a:spcAft>
                <a:spcPts val="600"/>
              </a:spcAft>
              <a:buClrTx/>
              <a:buSzTx/>
              <a:buFont typeface="+mj-lt"/>
              <a:buNone/>
              <a:tabLst/>
              <a:defRPr/>
            </a:pPr>
            <a:r>
              <a:rPr lang="en-US" altLang="da-DK" sz="800" noProof="1">
                <a:solidFill>
                  <a:schemeClr val="tx1"/>
                </a:solidFill>
                <a:latin typeface="+mn-lt"/>
                <a:cs typeface="Verdana" panose="020B0604030504040204" pitchFamily="34" charset="0"/>
              </a:rPr>
              <a:t>Click the </a:t>
            </a:r>
            <a:r>
              <a:rPr lang="en-US" altLang="da-DK" sz="800" b="1" baseline="0" noProof="1">
                <a:solidFill>
                  <a:schemeClr val="tx1"/>
                </a:solidFill>
                <a:latin typeface="+mn-lt"/>
                <a:cs typeface="Verdana" panose="020B0604030504040204" pitchFamily="34" charset="0"/>
              </a:rPr>
              <a:t>Reset </a:t>
            </a:r>
            <a:r>
              <a:rPr lang="en-US" altLang="da-DK" sz="800" noProof="1">
                <a:solidFill>
                  <a:schemeClr val="tx1"/>
                </a:solidFill>
                <a:latin typeface="+mn-lt"/>
                <a:cs typeface="Verdana" panose="020B0604030504040204" pitchFamily="34" charset="0"/>
              </a:rPr>
              <a:t>menu to reset position, size</a:t>
            </a:r>
            <a:r>
              <a:rPr lang="en-US" altLang="da-DK" sz="800" baseline="0" noProof="1">
                <a:solidFill>
                  <a:schemeClr val="tx1"/>
                </a:solidFill>
                <a:latin typeface="+mn-lt"/>
                <a:cs typeface="Verdana" panose="020B0604030504040204" pitchFamily="34" charset="0"/>
              </a:rPr>
              <a:t> and formatting of the slide placeholders to their default settings</a:t>
            </a: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en-US" altLang="da-DK" sz="800" baseline="0" noProof="1">
              <a:solidFill>
                <a:schemeClr val="tx1"/>
              </a:solidFill>
              <a:latin typeface="+mn-lt"/>
              <a:cs typeface="Verdana" panose="020B0604030504040204" pitchFamily="34" charset="0"/>
            </a:endParaRPr>
          </a:p>
          <a:p>
            <a:pPr eaLnBrk="1" hangingPunct="1">
              <a:spcAft>
                <a:spcPts val="600"/>
              </a:spcAft>
              <a:defRPr/>
            </a:pPr>
            <a:r>
              <a:rPr lang="en-US" sz="1400" dirty="0">
                <a:latin typeface="+mn-lt"/>
                <a:cs typeface="Verdana" panose="020B0604030504040204" pitchFamily="34" charset="0"/>
              </a:rPr>
              <a:t>GRIDLINES</a:t>
            </a:r>
            <a:endParaRPr lang="en-US" sz="800" dirty="0"/>
          </a:p>
          <a:p>
            <a:pPr eaLnBrk="1" hangingPunct="1">
              <a:spcAft>
                <a:spcPts val="600"/>
              </a:spcAft>
              <a:defRPr/>
            </a:pPr>
            <a:r>
              <a:rPr lang="en-US" altLang="da-DK" sz="800" b="0" noProof="1">
                <a:solidFill>
                  <a:schemeClr val="tx1"/>
                </a:solidFill>
                <a:latin typeface="+mn-lt"/>
                <a:cs typeface="Verdana" panose="020B0604030504040204" pitchFamily="34" charset="0"/>
              </a:rPr>
              <a:t>Click the </a:t>
            </a:r>
            <a:r>
              <a:rPr lang="en-US" altLang="da-DK" sz="800" b="1" noProof="1">
                <a:solidFill>
                  <a:schemeClr val="tx1"/>
                </a:solidFill>
                <a:latin typeface="+mn-lt"/>
                <a:cs typeface="Verdana" panose="020B0604030504040204" pitchFamily="34" charset="0"/>
              </a:rPr>
              <a:t>View</a:t>
            </a:r>
            <a:r>
              <a:rPr lang="en-US" altLang="da-DK" sz="800" b="0" noProof="1">
                <a:solidFill>
                  <a:schemeClr val="tx1"/>
                </a:solidFill>
                <a:latin typeface="+mn-lt"/>
                <a:cs typeface="Verdana" panose="020B0604030504040204" pitchFamily="34" charset="0"/>
              </a:rPr>
              <a:t> tab and set tick mark next to </a:t>
            </a:r>
            <a:r>
              <a:rPr lang="en-US" altLang="da-DK" sz="800" b="1" noProof="1">
                <a:solidFill>
                  <a:schemeClr val="tx1"/>
                </a:solidFill>
                <a:latin typeface="+mn-lt"/>
                <a:cs typeface="Verdana" panose="020B0604030504040204" pitchFamily="34" charset="0"/>
              </a:rPr>
              <a:t>Guides</a:t>
            </a:r>
            <a:endParaRPr lang="en-US" altLang="da-DK" sz="800" b="0" noProof="1">
              <a:solidFill>
                <a:schemeClr val="tx1"/>
              </a:solidFill>
              <a:latin typeface="+mn-lt"/>
              <a:cs typeface="Verdana" panose="020B0604030504040204" pitchFamily="34" charset="0"/>
            </a:endParaRPr>
          </a:p>
          <a:p>
            <a:pPr eaLnBrk="1" hangingPunct="1">
              <a:spcAft>
                <a:spcPts val="600"/>
              </a:spcAft>
              <a:defRPr/>
            </a:pPr>
            <a:r>
              <a:rPr lang="en-US" altLang="da-DK" sz="800" b="1" noProof="1">
                <a:solidFill>
                  <a:schemeClr val="tx1"/>
                </a:solidFill>
                <a:latin typeface="+mn-lt"/>
                <a:cs typeface="Verdana" panose="020B0604030504040204" pitchFamily="34" charset="0"/>
              </a:rPr>
              <a:t>HINT: Alt + F9 </a:t>
            </a:r>
            <a:r>
              <a:rPr lang="en-US" altLang="da-DK" sz="800" b="0" noProof="1">
                <a:solidFill>
                  <a:schemeClr val="tx1"/>
                </a:solidFill>
                <a:latin typeface="+mn-lt"/>
                <a:cs typeface="Verdana" panose="020B0604030504040204" pitchFamily="34" charset="0"/>
              </a:rPr>
              <a:t>for quick view of guides</a:t>
            </a:r>
            <a:endParaRPr lang="en-US" altLang="da-DK" sz="900" b="0" noProof="1">
              <a:solidFill>
                <a:schemeClr val="tx1"/>
              </a:solidFill>
              <a:latin typeface="+mn-lt"/>
              <a:cs typeface="Verdana" panose="020B0604030504040204" pitchFamily="34" charset="0"/>
            </a:endParaRPr>
          </a:p>
        </p:txBody>
      </p:sp>
      <p:pic>
        <p:nvPicPr>
          <p:cNvPr id="4" name="Picture 2">
            <a:extLst>
              <a:ext uri="{FF2B5EF4-FFF2-40B4-BE49-F238E27FC236}">
                <a16:creationId xmlns:a16="http://schemas.microsoft.com/office/drawing/2014/main" id="{206C40C9-5CF1-CCAF-F622-3E4A91B39882}"/>
              </a:ext>
            </a:extLst>
          </p:cNvPr>
          <p:cNvPicPr>
            <a:picLocks noChangeAspect="1"/>
          </p:cNvPicPr>
          <p:nvPr userDrawn="1"/>
        </p:nvPicPr>
        <p:blipFill>
          <a:blip r:embed="rId3"/>
          <a:stretch>
            <a:fillRect/>
          </a:stretch>
        </p:blipFill>
        <p:spPr>
          <a:xfrm>
            <a:off x="2996183" y="2730085"/>
            <a:ext cx="257143" cy="285714"/>
          </a:xfrm>
          <a:prstGeom prst="rect">
            <a:avLst/>
          </a:prstGeom>
        </p:spPr>
      </p:pic>
      <p:pic>
        <p:nvPicPr>
          <p:cNvPr id="5" name="Picture 29">
            <a:extLst>
              <a:ext uri="{FF2B5EF4-FFF2-40B4-BE49-F238E27FC236}">
                <a16:creationId xmlns:a16="http://schemas.microsoft.com/office/drawing/2014/main" id="{8CC33CD9-EC9E-CAF0-0F73-DAB1AF5DB56B}"/>
              </a:ext>
            </a:extLst>
          </p:cNvPr>
          <p:cNvPicPr>
            <a:picLocks noChangeAspect="1"/>
          </p:cNvPicPr>
          <p:nvPr userDrawn="1"/>
        </p:nvPicPr>
        <p:blipFill>
          <a:blip r:embed="rId4"/>
          <a:stretch>
            <a:fillRect/>
          </a:stretch>
        </p:blipFill>
        <p:spPr>
          <a:xfrm>
            <a:off x="2996724" y="2107632"/>
            <a:ext cx="457143" cy="257143"/>
          </a:xfrm>
          <a:prstGeom prst="rect">
            <a:avLst/>
          </a:prstGeom>
        </p:spPr>
      </p:pic>
      <p:pic>
        <p:nvPicPr>
          <p:cNvPr id="6" name="Picture 16">
            <a:extLst>
              <a:ext uri="{FF2B5EF4-FFF2-40B4-BE49-F238E27FC236}">
                <a16:creationId xmlns:a16="http://schemas.microsoft.com/office/drawing/2014/main" id="{C99C8939-A102-1CFF-E2E6-F3086BC21F95}"/>
              </a:ext>
            </a:extLst>
          </p:cNvPr>
          <p:cNvPicPr>
            <a:picLocks noChangeAspect="1"/>
          </p:cNvPicPr>
          <p:nvPr userDrawn="1"/>
        </p:nvPicPr>
        <p:blipFill>
          <a:blip r:embed="rId5"/>
          <a:stretch>
            <a:fillRect/>
          </a:stretch>
        </p:blipFill>
        <p:spPr>
          <a:xfrm>
            <a:off x="3002605" y="3678075"/>
            <a:ext cx="328881" cy="505501"/>
          </a:xfrm>
          <a:prstGeom prst="rect">
            <a:avLst/>
          </a:prstGeom>
        </p:spPr>
      </p:pic>
      <p:pic>
        <p:nvPicPr>
          <p:cNvPr id="7" name="Picture 20">
            <a:extLst>
              <a:ext uri="{FF2B5EF4-FFF2-40B4-BE49-F238E27FC236}">
                <a16:creationId xmlns:a16="http://schemas.microsoft.com/office/drawing/2014/main" id="{4B31AD51-13DB-66BB-0F54-7830F1476354}"/>
              </a:ext>
            </a:extLst>
          </p:cNvPr>
          <p:cNvPicPr>
            <a:picLocks noChangeAspect="1"/>
          </p:cNvPicPr>
          <p:nvPr userDrawn="1"/>
        </p:nvPicPr>
        <p:blipFill>
          <a:blip r:embed="rId6"/>
          <a:stretch>
            <a:fillRect/>
          </a:stretch>
        </p:blipFill>
        <p:spPr>
          <a:xfrm>
            <a:off x="3002605" y="4892751"/>
            <a:ext cx="538465" cy="172841"/>
          </a:xfrm>
          <a:prstGeom prst="rect">
            <a:avLst/>
          </a:prstGeom>
        </p:spPr>
      </p:pic>
      <p:pic>
        <p:nvPicPr>
          <p:cNvPr id="8" name="Picture 7">
            <a:extLst>
              <a:ext uri="{FF2B5EF4-FFF2-40B4-BE49-F238E27FC236}">
                <a16:creationId xmlns:a16="http://schemas.microsoft.com/office/drawing/2014/main" id="{71C6B78E-2FEA-9A0D-FD04-670650C7BF2B}"/>
              </a:ext>
            </a:extLst>
          </p:cNvPr>
          <p:cNvPicPr>
            <a:picLocks noChangeAspect="1"/>
          </p:cNvPicPr>
          <p:nvPr userDrawn="1"/>
        </p:nvPicPr>
        <p:blipFill>
          <a:blip r:embed="rId7"/>
          <a:stretch>
            <a:fillRect/>
          </a:stretch>
        </p:blipFill>
        <p:spPr>
          <a:xfrm>
            <a:off x="3002604" y="4404845"/>
            <a:ext cx="475428" cy="176762"/>
          </a:xfrm>
          <a:prstGeom prst="rect">
            <a:avLst/>
          </a:prstGeom>
        </p:spPr>
      </p:pic>
      <p:sp>
        <p:nvSpPr>
          <p:cNvPr id="9" name="Text Box 3">
            <a:extLst>
              <a:ext uri="{FF2B5EF4-FFF2-40B4-BE49-F238E27FC236}">
                <a16:creationId xmlns:a16="http://schemas.microsoft.com/office/drawing/2014/main" id="{ED94339F-4657-3DBA-70AA-5440984DF9E9}"/>
              </a:ext>
            </a:extLst>
          </p:cNvPr>
          <p:cNvSpPr txBox="1">
            <a:spLocks noChangeArrowheads="1"/>
          </p:cNvSpPr>
          <p:nvPr userDrawn="1"/>
        </p:nvSpPr>
        <p:spPr bwMode="auto">
          <a:xfrm>
            <a:off x="4071251" y="1158428"/>
            <a:ext cx="289041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US" sz="1400" dirty="0">
                <a:latin typeface="+mn-lt"/>
                <a:cs typeface="Verdana" panose="020B0604030504040204" pitchFamily="34" charset="0"/>
              </a:rPr>
              <a:t>PICTURES</a:t>
            </a:r>
            <a:br>
              <a:rPr lang="en-US" sz="900" dirty="0">
                <a:latin typeface="+mn-lt"/>
                <a:cs typeface="Verdana" panose="020B0604030504040204" pitchFamily="34" charset="0"/>
              </a:rPr>
            </a:br>
            <a:r>
              <a:rPr lang="en-US" sz="800" b="1" noProof="1">
                <a:solidFill>
                  <a:schemeClr val="tx1"/>
                </a:solidFill>
                <a:latin typeface="+mn-lt"/>
                <a:cs typeface="Verdana" panose="020B0604030504040204" pitchFamily="34" charset="0"/>
              </a:rPr>
              <a:t>Insert corporate picture from Templafy</a:t>
            </a:r>
            <a:endParaRPr lang="en-US" altLang="da-DK" sz="800" b="0" noProof="1">
              <a:solidFill>
                <a:schemeClr val="tx1"/>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800" b="1" noProof="1">
                <a:solidFill>
                  <a:schemeClr val="tx1"/>
                </a:solidFill>
                <a:latin typeface="+mn-lt"/>
                <a:cs typeface="Verdana" panose="020B0604030504040204" pitchFamily="34" charset="0"/>
              </a:rPr>
              <a:t>1.</a:t>
            </a:r>
            <a:r>
              <a:rPr lang="en-US" altLang="da-DK" sz="800" b="0" noProof="1">
                <a:solidFill>
                  <a:schemeClr val="tx1"/>
                </a:solidFill>
                <a:latin typeface="+mn-lt"/>
                <a:cs typeface="Verdana" panose="020B0604030504040204" pitchFamily="34" charset="0"/>
              </a:rPr>
              <a:t> Click the blue </a:t>
            </a:r>
            <a:r>
              <a:rPr lang="en-US" altLang="da-DK" sz="800" b="1" baseline="0" noProof="1">
                <a:solidFill>
                  <a:schemeClr val="tx1"/>
                </a:solidFill>
                <a:latin typeface="+mn-lt"/>
                <a:cs typeface="Verdana" panose="020B0604030504040204" pitchFamily="34" charset="0"/>
              </a:rPr>
              <a:t>Templafy </a:t>
            </a:r>
            <a:r>
              <a:rPr lang="en-US" altLang="da-DK" sz="800" b="0" baseline="0" noProof="1">
                <a:solidFill>
                  <a:schemeClr val="tx1"/>
                </a:solidFill>
                <a:latin typeface="+mn-lt"/>
                <a:cs typeface="Verdana" panose="020B0604030504040204" pitchFamily="34" charset="0"/>
              </a:rPr>
              <a:t>button</a:t>
            </a:r>
            <a:endParaRPr lang="en-US" sz="800" dirty="0"/>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800" b="1" baseline="0" noProof="1">
                <a:solidFill>
                  <a:schemeClr val="tx1"/>
                </a:solidFill>
                <a:latin typeface="+mn-lt"/>
                <a:cs typeface="Verdana" panose="020B0604030504040204" pitchFamily="34" charset="0"/>
              </a:rPr>
              <a:t>2. </a:t>
            </a:r>
            <a:r>
              <a:rPr lang="en-US" altLang="da-DK" sz="800" b="0" baseline="0" noProof="1">
                <a:solidFill>
                  <a:schemeClr val="tx1"/>
                </a:solidFill>
                <a:latin typeface="+mn-lt"/>
                <a:cs typeface="Verdana" panose="020B0604030504040204" pitchFamily="34" charset="0"/>
              </a:rPr>
              <a:t>In the dropdown, click </a:t>
            </a:r>
            <a:r>
              <a:rPr lang="en-US" altLang="da-DK" sz="800" b="1" baseline="0" noProof="1">
                <a:solidFill>
                  <a:schemeClr val="tx1"/>
                </a:solidFill>
                <a:latin typeface="+mn-lt"/>
                <a:cs typeface="Verdana" panose="020B0604030504040204" pitchFamily="34" charset="0"/>
              </a:rPr>
              <a:t>Images</a:t>
            </a:r>
            <a:r>
              <a:rPr lang="en-US" altLang="da-DK" sz="800" b="0" baseline="0" noProof="1">
                <a:solidFill>
                  <a:schemeClr val="tx1"/>
                </a:solidFill>
                <a:latin typeface="+mn-lt"/>
                <a:cs typeface="Verdana" panose="020B0604030504040204" pitchFamily="34" charset="0"/>
              </a:rPr>
              <a:t>, or click the </a:t>
            </a:r>
            <a:r>
              <a:rPr lang="en-US" altLang="da-DK" sz="800" b="1" baseline="0" noProof="1">
                <a:solidFill>
                  <a:schemeClr val="tx1"/>
                </a:solidFill>
                <a:latin typeface="+mn-lt"/>
                <a:cs typeface="Verdana" panose="020B0604030504040204" pitchFamily="34" charset="0"/>
              </a:rPr>
              <a:t>Images </a:t>
            </a:r>
            <a:r>
              <a:rPr lang="en-US" altLang="da-DK" sz="800" b="0" i="0" baseline="0" noProof="1">
                <a:solidFill>
                  <a:schemeClr val="tx1"/>
                </a:solidFill>
                <a:latin typeface="+mn-lt"/>
                <a:cs typeface="Verdana" panose="020B0604030504040204" pitchFamily="34" charset="0"/>
              </a:rPr>
              <a:t>button</a:t>
            </a:r>
            <a:r>
              <a:rPr lang="en-US" altLang="da-DK" sz="800" b="0" baseline="0" noProof="1">
                <a:solidFill>
                  <a:schemeClr val="tx1"/>
                </a:solidFill>
                <a:latin typeface="+mn-lt"/>
                <a:cs typeface="Verdana" panose="020B0604030504040204" pitchFamily="34" charset="0"/>
              </a:rPr>
              <a:t> in the Templafy pane on the right side of the screen</a:t>
            </a:r>
            <a:endParaRPr lang="en-US" altLang="da-DK" sz="800" noProof="1">
              <a:solidFill>
                <a:schemeClr val="tx1"/>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altLang="da-DK" sz="800" b="0" baseline="0" noProof="1">
              <a:solidFill>
                <a:schemeClr val="tx1"/>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800" b="1" baseline="0" noProof="1">
                <a:solidFill>
                  <a:schemeClr val="tx1"/>
                </a:solidFill>
                <a:latin typeface="+mn-lt"/>
                <a:cs typeface="Verdana" panose="020B0604030504040204" pitchFamily="34" charset="0"/>
              </a:rPr>
              <a:t>Insert picture</a:t>
            </a:r>
            <a:endParaRPr lang="en-US" sz="800" dirty="0"/>
          </a:p>
          <a:p>
            <a:pPr eaLnBrk="1" hangingPunct="1">
              <a:spcAft>
                <a:spcPts val="600"/>
              </a:spcAft>
              <a:defRPr/>
            </a:pPr>
            <a:r>
              <a:rPr lang="en-US" altLang="da-DK" sz="800" b="0" noProof="1">
                <a:solidFill>
                  <a:schemeClr val="tx1"/>
                </a:solidFill>
                <a:latin typeface="+mn-lt"/>
                <a:cs typeface="Verdana" panose="020B0604030504040204" pitchFamily="34" charset="0"/>
              </a:rPr>
              <a:t>On slides with pictureplaceholder, click on the icon and choose </a:t>
            </a:r>
            <a:r>
              <a:rPr lang="en-US" altLang="da-DK" sz="800" b="1" noProof="1">
                <a:solidFill>
                  <a:schemeClr val="tx1"/>
                </a:solidFill>
                <a:latin typeface="+mn-lt"/>
                <a:cs typeface="Verdana" panose="020B0604030504040204" pitchFamily="34" charset="0"/>
              </a:rPr>
              <a:t>Insert</a:t>
            </a:r>
            <a:endParaRPr lang="en-US" sz="800" dirty="0"/>
          </a:p>
          <a:p>
            <a:pPr eaLnBrk="1" hangingPunct="1">
              <a:spcBef>
                <a:spcPts val="1200"/>
              </a:spcBef>
              <a:spcAft>
                <a:spcPts val="600"/>
              </a:spcAft>
              <a:defRPr/>
            </a:pPr>
            <a:r>
              <a:rPr lang="en-US" sz="800" b="1" noProof="1">
                <a:solidFill>
                  <a:schemeClr val="tx1"/>
                </a:solidFill>
                <a:latin typeface="+mn-lt"/>
                <a:cs typeface="Verdana" panose="020B0604030504040204" pitchFamily="34" charset="0"/>
              </a:rPr>
              <a:t>Crop picture</a:t>
            </a:r>
            <a:endParaRPr lang="en-US" sz="800" dirty="0"/>
          </a:p>
          <a:p>
            <a:pPr eaLnBrk="1" hangingPunct="1">
              <a:spcAft>
                <a:spcPts val="600"/>
              </a:spcAft>
              <a:defRPr/>
            </a:pPr>
            <a:r>
              <a:rPr lang="en-US" altLang="da-DK" sz="800" b="1" noProof="1">
                <a:solidFill>
                  <a:schemeClr val="tx1"/>
                </a:solidFill>
                <a:latin typeface="+mn-lt"/>
                <a:cs typeface="Verdana" panose="020B0604030504040204" pitchFamily="34" charset="0"/>
              </a:rPr>
              <a:t>1. </a:t>
            </a:r>
            <a:r>
              <a:rPr lang="en-US" altLang="da-DK" sz="800" b="0" noProof="1">
                <a:solidFill>
                  <a:schemeClr val="tx1"/>
                </a:solidFill>
                <a:latin typeface="+mn-lt"/>
                <a:cs typeface="Verdana" panose="020B0604030504040204" pitchFamily="34" charset="0"/>
              </a:rPr>
              <a:t>Click </a:t>
            </a:r>
            <a:r>
              <a:rPr lang="en-US" altLang="da-DK" sz="800" b="1" noProof="1">
                <a:solidFill>
                  <a:schemeClr val="tx1"/>
                </a:solidFill>
                <a:latin typeface="+mn-lt"/>
                <a:cs typeface="Verdana" panose="020B0604030504040204" pitchFamily="34" charset="0"/>
              </a:rPr>
              <a:t>Crop</a:t>
            </a:r>
            <a:r>
              <a:rPr lang="en-US" altLang="da-DK" sz="800" b="0" noProof="1">
                <a:solidFill>
                  <a:schemeClr val="tx1"/>
                </a:solidFill>
                <a:latin typeface="+mn-lt"/>
                <a:cs typeface="Verdana" panose="020B0604030504040204" pitchFamily="34" charset="0"/>
              </a:rPr>
              <a:t> to change size or focus of the picture</a:t>
            </a:r>
            <a:endParaRPr lang="en-US" sz="800" dirty="0"/>
          </a:p>
          <a:p>
            <a:pPr eaLnBrk="1" hangingPunct="1">
              <a:spcAft>
                <a:spcPts val="600"/>
              </a:spcAft>
              <a:defRPr/>
            </a:pPr>
            <a:r>
              <a:rPr lang="en-US" altLang="da-DK" sz="800" b="1" noProof="1">
                <a:solidFill>
                  <a:schemeClr val="tx1"/>
                </a:solidFill>
                <a:latin typeface="+mn-lt"/>
                <a:cs typeface="Verdana" panose="020B0604030504040204" pitchFamily="34" charset="0"/>
              </a:rPr>
              <a:t>2. </a:t>
            </a:r>
            <a:r>
              <a:rPr lang="en-US" altLang="da-DK" sz="800" b="0" noProof="1">
                <a:solidFill>
                  <a:schemeClr val="tx1"/>
                </a:solidFill>
                <a:latin typeface="+mn-lt"/>
                <a:cs typeface="Verdana" panose="020B0604030504040204" pitchFamily="34" charset="0"/>
              </a:rPr>
              <a:t>If you want to scale the picture, hold </a:t>
            </a:r>
            <a:r>
              <a:rPr lang="en-US" altLang="da-DK" sz="800" b="1" noProof="1">
                <a:solidFill>
                  <a:schemeClr val="tx1"/>
                </a:solidFill>
                <a:latin typeface="+mn-lt"/>
                <a:cs typeface="Verdana" panose="020B0604030504040204" pitchFamily="34" charset="0"/>
              </a:rPr>
              <a:t>SHIFT</a:t>
            </a:r>
            <a:r>
              <a:rPr lang="en-US" altLang="da-DK" sz="800" b="0" noProof="1">
                <a:solidFill>
                  <a:schemeClr val="tx1"/>
                </a:solidFill>
                <a:latin typeface="+mn-lt"/>
                <a:cs typeface="Verdana" panose="020B0604030504040204" pitchFamily="34" charset="0"/>
              </a:rPr>
              <a:t>-key down while dragging the corners of the picture</a:t>
            </a:r>
            <a:br>
              <a:rPr lang="en-US" altLang="da-DK" sz="800" b="0" noProof="1">
                <a:solidFill>
                  <a:schemeClr val="tx1"/>
                </a:solidFill>
                <a:latin typeface="+mn-lt"/>
                <a:cs typeface="Verdana" panose="020B0604030504040204" pitchFamily="34" charset="0"/>
              </a:rPr>
            </a:br>
            <a:endParaRPr lang="en-US" altLang="da-DK" sz="800" b="0" noProof="1">
              <a:solidFill>
                <a:schemeClr val="tx1"/>
              </a:solidFill>
              <a:latin typeface="+mn-lt"/>
              <a:cs typeface="Verdana" panose="020B0604030504040204" pitchFamily="34" charset="0"/>
            </a:endParaRPr>
          </a:p>
          <a:p>
            <a:pPr eaLnBrk="1" hangingPunct="1">
              <a:spcAft>
                <a:spcPts val="600"/>
              </a:spcAft>
              <a:defRPr/>
            </a:pPr>
            <a:r>
              <a:rPr lang="en-US" altLang="da-DK" sz="800" b="1" noProof="1">
                <a:solidFill>
                  <a:schemeClr val="tx1"/>
                </a:solidFill>
                <a:latin typeface="+mn-lt"/>
                <a:cs typeface="Verdana" panose="020B0604030504040204" pitchFamily="34" charset="0"/>
              </a:rPr>
              <a:t>HINT: </a:t>
            </a:r>
            <a:r>
              <a:rPr lang="en-US" altLang="da-DK" sz="800" b="0" noProof="1">
                <a:solidFill>
                  <a:schemeClr val="tx1"/>
                </a:solidFill>
                <a:latin typeface="+mn-lt"/>
                <a:cs typeface="Verdana" panose="020B0604030504040204" pitchFamily="34" charset="0"/>
              </a:rPr>
              <a:t>If you delete the picture and insert a new one, the picture may lie in front of the text or graphic.</a:t>
            </a:r>
            <a:br>
              <a:rPr lang="en-US" altLang="da-DK" sz="800" b="0" noProof="1">
                <a:solidFill>
                  <a:schemeClr val="tx1"/>
                </a:solidFill>
                <a:latin typeface="+mn-lt"/>
                <a:cs typeface="Verdana" panose="020B0604030504040204" pitchFamily="34" charset="0"/>
              </a:rPr>
            </a:br>
            <a:r>
              <a:rPr lang="en-US" altLang="da-DK" sz="800" b="0" noProof="1">
                <a:solidFill>
                  <a:schemeClr val="tx1"/>
                </a:solidFill>
                <a:latin typeface="+mn-lt"/>
                <a:cs typeface="Verdana" panose="020B0604030504040204" pitchFamily="34" charset="0"/>
              </a:rPr>
              <a:t>If this happens, select the picture, right-click and choose </a:t>
            </a:r>
            <a:r>
              <a:rPr lang="en-US" altLang="da-DK" sz="800" b="1" noProof="1">
                <a:solidFill>
                  <a:schemeClr val="tx1"/>
                </a:solidFill>
                <a:latin typeface="+mn-lt"/>
                <a:cs typeface="Verdana" panose="020B0604030504040204" pitchFamily="34" charset="0"/>
              </a:rPr>
              <a:t>Send to Back</a:t>
            </a:r>
          </a:p>
          <a:p>
            <a:pPr eaLnBrk="1" hangingPunct="1">
              <a:spcAft>
                <a:spcPts val="600"/>
              </a:spcAft>
              <a:defRPr/>
            </a:pPr>
            <a:endParaRPr lang="en-US" altLang="da-DK" sz="800" b="1" noProof="1">
              <a:solidFill>
                <a:schemeClr val="tx1"/>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dirty="0">
                <a:solidFill>
                  <a:srgbClr val="000000"/>
                </a:solidFill>
                <a:latin typeface="+mn-lt"/>
                <a:cs typeface="Arial" panose="020B0604020202020204" pitchFamily="34" charset="0"/>
              </a:rPr>
              <a:t>HEADER &amp; FOOTER</a:t>
            </a:r>
          </a:p>
          <a:p>
            <a:pPr eaLnBrk="1" hangingPunct="1">
              <a:spcAft>
                <a:spcPts val="600"/>
              </a:spcAft>
              <a:defRPr/>
            </a:pPr>
            <a:r>
              <a:rPr lang="en-US" altLang="da-DK" sz="800" b="0" noProof="1">
                <a:solidFill>
                  <a:srgbClr val="000000"/>
                </a:solidFill>
                <a:latin typeface="+mn-lt"/>
                <a:cs typeface="Arial" panose="020B0604020202020204" pitchFamily="34" charset="0"/>
              </a:rPr>
              <a:t>Do this at the very end to apply the changes on all slides</a:t>
            </a:r>
          </a:p>
          <a:p>
            <a:pPr eaLnBrk="1" hangingPunct="1">
              <a:spcAft>
                <a:spcPts val="600"/>
              </a:spcAft>
              <a:defRPr/>
            </a:pPr>
            <a:r>
              <a:rPr lang="en-US" altLang="da-DK" sz="800" b="0" noProof="1">
                <a:solidFill>
                  <a:srgbClr val="000000"/>
                </a:solidFill>
                <a:latin typeface="+mn-lt"/>
                <a:cs typeface="Arial" panose="020B0604020202020204" pitchFamily="34" charset="0"/>
              </a:rPr>
              <a:t>Click on </a:t>
            </a:r>
            <a:r>
              <a:rPr lang="en-US" altLang="da-DK" sz="800" b="1" noProof="1">
                <a:solidFill>
                  <a:srgbClr val="000000"/>
                </a:solidFill>
                <a:latin typeface="+mn-lt"/>
                <a:cs typeface="Arial" panose="020B0604020202020204" pitchFamily="34" charset="0"/>
              </a:rPr>
              <a:t>Header and Footer </a:t>
            </a:r>
            <a:r>
              <a:rPr lang="en-US" altLang="da-DK" sz="800" b="0" noProof="1">
                <a:solidFill>
                  <a:srgbClr val="000000"/>
                </a:solidFill>
                <a:latin typeface="+mn-lt"/>
                <a:cs typeface="Arial" panose="020B0604020202020204" pitchFamily="34" charset="0"/>
              </a:rPr>
              <a:t>in the </a:t>
            </a:r>
            <a:r>
              <a:rPr lang="en-US" altLang="da-DK" sz="800" b="1" noProof="1">
                <a:solidFill>
                  <a:srgbClr val="000000"/>
                </a:solidFill>
                <a:latin typeface="+mn-lt"/>
                <a:cs typeface="Arial" panose="020B0604020202020204" pitchFamily="34" charset="0"/>
              </a:rPr>
              <a:t>Insert</a:t>
            </a:r>
            <a:r>
              <a:rPr lang="en-US" altLang="da-DK" sz="800" b="0" noProof="1">
                <a:solidFill>
                  <a:srgbClr val="000000"/>
                </a:solidFill>
                <a:latin typeface="+mn-lt"/>
                <a:cs typeface="Arial" panose="020B0604020202020204" pitchFamily="34" charset="0"/>
              </a:rPr>
              <a:t> tab (write the desired text)</a:t>
            </a:r>
          </a:p>
          <a:p>
            <a:pPr eaLnBrk="1" hangingPunct="1">
              <a:spcAft>
                <a:spcPts val="600"/>
              </a:spcAft>
              <a:defRPr/>
            </a:pPr>
            <a:r>
              <a:rPr lang="en-US" altLang="da-DK" sz="800" b="0" noProof="1">
                <a:solidFill>
                  <a:srgbClr val="000000"/>
                </a:solidFill>
                <a:latin typeface="+mn-lt"/>
                <a:cs typeface="Arial" panose="020B0604020202020204" pitchFamily="34" charset="0"/>
              </a:rPr>
              <a:t>Click </a:t>
            </a:r>
            <a:r>
              <a:rPr lang="en-US" altLang="da-DK" sz="800" b="1" noProof="1">
                <a:solidFill>
                  <a:srgbClr val="000000"/>
                </a:solidFill>
                <a:latin typeface="+mn-lt"/>
                <a:cs typeface="Arial" panose="020B0604020202020204" pitchFamily="34" charset="0"/>
              </a:rPr>
              <a:t>Apply to All </a:t>
            </a:r>
            <a:r>
              <a:rPr lang="en-US" altLang="da-DK" sz="800" b="0" noProof="1">
                <a:solidFill>
                  <a:srgbClr val="000000"/>
                </a:solidFill>
                <a:latin typeface="+mn-lt"/>
                <a:cs typeface="Arial" panose="020B0604020202020204" pitchFamily="34" charset="0"/>
              </a:rPr>
              <a:t>or </a:t>
            </a:r>
            <a:r>
              <a:rPr lang="en-US" altLang="da-DK" sz="800" b="1" noProof="1">
                <a:solidFill>
                  <a:srgbClr val="000000"/>
                </a:solidFill>
                <a:latin typeface="+mn-lt"/>
                <a:cs typeface="Arial" panose="020B0604020202020204" pitchFamily="34" charset="0"/>
              </a:rPr>
              <a:t>Apply</a:t>
            </a:r>
            <a:r>
              <a:rPr lang="en-US" altLang="da-DK" sz="800" b="0" noProof="1">
                <a:solidFill>
                  <a:srgbClr val="000000"/>
                </a:solidFill>
                <a:latin typeface="+mn-lt"/>
                <a:cs typeface="Arial" panose="020B0604020202020204" pitchFamily="34" charset="0"/>
              </a:rPr>
              <a:t> if only used on one slide</a:t>
            </a:r>
          </a:p>
          <a:p>
            <a:pPr eaLnBrk="1" hangingPunct="1">
              <a:spcAft>
                <a:spcPts val="600"/>
              </a:spcAft>
              <a:defRPr/>
            </a:pPr>
            <a:br>
              <a:rPr lang="en-US" altLang="da-DK" sz="800" b="1" noProof="1">
                <a:solidFill>
                  <a:schemeClr val="tx1"/>
                </a:solidFill>
                <a:latin typeface="+mn-lt"/>
                <a:cs typeface="Verdana" panose="020B0604030504040204" pitchFamily="34" charset="0"/>
              </a:rPr>
            </a:br>
            <a:br>
              <a:rPr lang="en-US" altLang="da-DK" sz="900" b="1" noProof="1">
                <a:solidFill>
                  <a:schemeClr val="tx1"/>
                </a:solidFill>
                <a:latin typeface="+mn-lt"/>
                <a:cs typeface="Verdana" panose="020B0604030504040204" pitchFamily="34" charset="0"/>
              </a:rPr>
            </a:br>
            <a:endParaRPr lang="en-US" sz="800" dirty="0"/>
          </a:p>
        </p:txBody>
      </p:sp>
      <p:grpSp>
        <p:nvGrpSpPr>
          <p:cNvPr id="10" name="Gruppe 25">
            <a:extLst>
              <a:ext uri="{FF2B5EF4-FFF2-40B4-BE49-F238E27FC236}">
                <a16:creationId xmlns:a16="http://schemas.microsoft.com/office/drawing/2014/main" id="{3C7AF367-4A66-7146-8EEE-29037B806555}"/>
              </a:ext>
            </a:extLst>
          </p:cNvPr>
          <p:cNvGrpSpPr/>
          <p:nvPr userDrawn="1"/>
        </p:nvGrpSpPr>
        <p:grpSpPr>
          <a:xfrm>
            <a:off x="7083822" y="1246258"/>
            <a:ext cx="676669" cy="997704"/>
            <a:chOff x="6442771" y="2574072"/>
            <a:chExt cx="676669" cy="997704"/>
          </a:xfrm>
        </p:grpSpPr>
        <p:pic>
          <p:nvPicPr>
            <p:cNvPr id="11" name="Billede 26">
              <a:extLst>
                <a:ext uri="{FF2B5EF4-FFF2-40B4-BE49-F238E27FC236}">
                  <a16:creationId xmlns:a16="http://schemas.microsoft.com/office/drawing/2014/main" id="{49431F75-01B2-005B-9A87-0DFEFC95062B}"/>
                </a:ext>
              </a:extLst>
            </p:cNvPr>
            <p:cNvPicPr>
              <a:picLocks noChangeAspect="1"/>
            </p:cNvPicPr>
            <p:nvPr userDrawn="1"/>
          </p:nvPicPr>
          <p:blipFill>
            <a:blip r:embed="rId8"/>
            <a:stretch>
              <a:fillRect/>
            </a:stretch>
          </p:blipFill>
          <p:spPr>
            <a:xfrm>
              <a:off x="6442771" y="2574072"/>
              <a:ext cx="305786" cy="365851"/>
            </a:xfrm>
            <a:prstGeom prst="rect">
              <a:avLst/>
            </a:prstGeom>
          </p:spPr>
        </p:pic>
        <p:pic>
          <p:nvPicPr>
            <p:cNvPr id="12" name="Billede 37">
              <a:extLst>
                <a:ext uri="{FF2B5EF4-FFF2-40B4-BE49-F238E27FC236}">
                  <a16:creationId xmlns:a16="http://schemas.microsoft.com/office/drawing/2014/main" id="{CC6B5F15-2997-8F24-5D45-71E9294089DB}"/>
                </a:ext>
              </a:extLst>
            </p:cNvPr>
            <p:cNvPicPr>
              <a:picLocks noChangeAspect="1"/>
            </p:cNvPicPr>
            <p:nvPr userDrawn="1"/>
          </p:nvPicPr>
          <p:blipFill rotWithShape="1">
            <a:blip r:embed="rId9"/>
            <a:srcRect l="1432" t="16308" r="2422" b="1509"/>
            <a:stretch/>
          </p:blipFill>
          <p:spPr>
            <a:xfrm>
              <a:off x="6444587" y="2943287"/>
              <a:ext cx="674853" cy="628489"/>
            </a:xfrm>
            <a:prstGeom prst="rect">
              <a:avLst/>
            </a:prstGeom>
            <a:ln w="3175">
              <a:solidFill>
                <a:schemeClr val="bg1">
                  <a:lumMod val="95000"/>
                </a:schemeClr>
              </a:solidFill>
            </a:ln>
          </p:spPr>
        </p:pic>
      </p:grpSp>
      <p:pic>
        <p:nvPicPr>
          <p:cNvPr id="13" name="Picture 33">
            <a:extLst>
              <a:ext uri="{FF2B5EF4-FFF2-40B4-BE49-F238E27FC236}">
                <a16:creationId xmlns:a16="http://schemas.microsoft.com/office/drawing/2014/main" id="{7BA93CDD-4953-B526-F43D-D7B2715FB0C1}"/>
              </a:ext>
            </a:extLst>
          </p:cNvPr>
          <p:cNvPicPr>
            <a:picLocks noChangeAspect="1"/>
          </p:cNvPicPr>
          <p:nvPr userDrawn="1"/>
        </p:nvPicPr>
        <p:blipFill rotWithShape="1">
          <a:blip r:embed="rId10"/>
          <a:srcRect l="3901" t="45142" r="62601" b="9046"/>
          <a:stretch/>
        </p:blipFill>
        <p:spPr>
          <a:xfrm>
            <a:off x="7083822" y="2468288"/>
            <a:ext cx="341204" cy="321707"/>
          </a:xfrm>
          <a:prstGeom prst="rect">
            <a:avLst/>
          </a:prstGeom>
        </p:spPr>
      </p:pic>
      <p:pic>
        <p:nvPicPr>
          <p:cNvPr id="14" name="Picture 19">
            <a:extLst>
              <a:ext uri="{FF2B5EF4-FFF2-40B4-BE49-F238E27FC236}">
                <a16:creationId xmlns:a16="http://schemas.microsoft.com/office/drawing/2014/main" id="{98BA0837-6839-DAB4-E7C3-21572537DDF7}"/>
              </a:ext>
            </a:extLst>
          </p:cNvPr>
          <p:cNvPicPr>
            <a:picLocks noChangeAspect="1"/>
          </p:cNvPicPr>
          <p:nvPr userDrawn="1"/>
        </p:nvPicPr>
        <p:blipFill>
          <a:blip r:embed="rId11"/>
          <a:stretch>
            <a:fillRect/>
          </a:stretch>
        </p:blipFill>
        <p:spPr>
          <a:xfrm>
            <a:off x="7139843" y="3271730"/>
            <a:ext cx="313788" cy="543900"/>
          </a:xfrm>
          <a:prstGeom prst="rect">
            <a:avLst/>
          </a:prstGeom>
        </p:spPr>
      </p:pic>
      <p:pic>
        <p:nvPicPr>
          <p:cNvPr id="15" name="Picture 2" descr="C:\Users\MAV~1.SKA\AppData\Local\Temp\SNAGHTMLe48c1e.PNG">
            <a:extLst>
              <a:ext uri="{FF2B5EF4-FFF2-40B4-BE49-F238E27FC236}">
                <a16:creationId xmlns:a16="http://schemas.microsoft.com/office/drawing/2014/main" id="{5D7FA782-3A1E-8CDD-81B3-CE360E04844B}"/>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1182375" y="3212837"/>
            <a:ext cx="650850" cy="97382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a:extLst>
              <a:ext uri="{FF2B5EF4-FFF2-40B4-BE49-F238E27FC236}">
                <a16:creationId xmlns:a16="http://schemas.microsoft.com/office/drawing/2014/main" id="{D3B0EB13-EA50-B6B2-7C04-45ADF1D48984}"/>
              </a:ext>
            </a:extLst>
          </p:cNvPr>
          <p:cNvPicPr>
            <a:picLocks noChangeAspect="1"/>
          </p:cNvPicPr>
          <p:nvPr userDrawn="1"/>
        </p:nvPicPr>
        <p:blipFill>
          <a:blip r:embed="rId13"/>
          <a:stretch>
            <a:fillRect/>
          </a:stretch>
        </p:blipFill>
        <p:spPr>
          <a:xfrm>
            <a:off x="7112225" y="5159808"/>
            <a:ext cx="378293" cy="543366"/>
          </a:xfrm>
          <a:prstGeom prst="rect">
            <a:avLst/>
          </a:prstGeom>
        </p:spPr>
      </p:pic>
      <p:sp>
        <p:nvSpPr>
          <p:cNvPr id="18" name="Tekstfelt 17">
            <a:extLst>
              <a:ext uri="{FF2B5EF4-FFF2-40B4-BE49-F238E27FC236}">
                <a16:creationId xmlns:a16="http://schemas.microsoft.com/office/drawing/2014/main" id="{8443DBBE-3F73-415B-421B-5F6178BE0CDB}"/>
              </a:ext>
            </a:extLst>
          </p:cNvPr>
          <p:cNvSpPr txBox="1"/>
          <p:nvPr userDrawn="1"/>
        </p:nvSpPr>
        <p:spPr>
          <a:xfrm>
            <a:off x="10738851" y="4818007"/>
            <a:ext cx="1080000" cy="246221"/>
          </a:xfrm>
          <a:prstGeom prst="rect">
            <a:avLst/>
          </a:prstGeom>
          <a:noFill/>
        </p:spPr>
        <p:txBody>
          <a:bodyPr wrap="square" lIns="0" tIns="0" rIns="0" bIns="0" rtlCol="0">
            <a:spAutoFit/>
          </a:bodyPr>
          <a:lstStyle/>
          <a:p>
            <a:pPr algn="l">
              <a:spcBef>
                <a:spcPts val="300"/>
              </a:spcBef>
            </a:pPr>
            <a:r>
              <a:rPr lang="en-GB" sz="800" dirty="0">
                <a:solidFill>
                  <a:schemeClr val="tx1"/>
                </a:solidFill>
              </a:rPr>
              <a:t>Theme Colors and </a:t>
            </a:r>
            <a:br>
              <a:rPr lang="en-GB" sz="800" dirty="0">
                <a:solidFill>
                  <a:schemeClr val="tx1"/>
                </a:solidFill>
              </a:rPr>
            </a:br>
            <a:r>
              <a:rPr lang="en-GB" sz="800" dirty="0">
                <a:solidFill>
                  <a:schemeClr val="tx1"/>
                </a:solidFill>
              </a:rPr>
              <a:t>Accent 1-6 for </a:t>
            </a:r>
            <a:r>
              <a:rPr lang="en-US" altLang="da-DK" sz="800" b="0" kern="1200" noProof="1">
                <a:solidFill>
                  <a:srgbClr val="000000"/>
                </a:solidFill>
                <a:latin typeface="+mn-lt"/>
                <a:ea typeface="+mn-ea"/>
                <a:cs typeface="Arial" panose="020B0604020202020204" pitchFamily="34" charset="0"/>
              </a:rPr>
              <a:t>charts</a:t>
            </a:r>
            <a:endParaRPr lang="en-GB" sz="800" dirty="0">
              <a:solidFill>
                <a:schemeClr val="tx1"/>
              </a:solidFill>
            </a:endParaRPr>
          </a:p>
        </p:txBody>
      </p:sp>
      <p:sp>
        <p:nvSpPr>
          <p:cNvPr id="20" name="Tekstfelt 18">
            <a:extLst>
              <a:ext uri="{FF2B5EF4-FFF2-40B4-BE49-F238E27FC236}">
                <a16:creationId xmlns:a16="http://schemas.microsoft.com/office/drawing/2014/main" id="{BBBE9554-C75C-23D0-B05A-940BB9F507C0}"/>
              </a:ext>
            </a:extLst>
          </p:cNvPr>
          <p:cNvSpPr txBox="1"/>
          <p:nvPr userDrawn="1"/>
        </p:nvSpPr>
        <p:spPr>
          <a:xfrm>
            <a:off x="10738851" y="5214328"/>
            <a:ext cx="1080000" cy="123111"/>
          </a:xfrm>
          <a:prstGeom prst="rect">
            <a:avLst/>
          </a:prstGeom>
          <a:noFill/>
        </p:spPr>
        <p:txBody>
          <a:bodyPr wrap="square" lIns="0" tIns="0" rIns="0" bIns="0" rtlCol="0">
            <a:spAutoFit/>
          </a:bodyPr>
          <a:lstStyle/>
          <a:p>
            <a:pPr algn="l">
              <a:spcBef>
                <a:spcPts val="300"/>
              </a:spcBef>
            </a:pPr>
            <a:r>
              <a:rPr lang="en-GB" sz="800" dirty="0">
                <a:solidFill>
                  <a:schemeClr val="tx1"/>
                </a:solidFill>
              </a:rPr>
              <a:t>Gradients Colors</a:t>
            </a:r>
          </a:p>
        </p:txBody>
      </p:sp>
      <p:sp>
        <p:nvSpPr>
          <p:cNvPr id="21" name="Tekstfelt 20">
            <a:extLst>
              <a:ext uri="{FF2B5EF4-FFF2-40B4-BE49-F238E27FC236}">
                <a16:creationId xmlns:a16="http://schemas.microsoft.com/office/drawing/2014/main" id="{9F488F6E-2B59-854E-F55E-F12F30B35330}"/>
              </a:ext>
            </a:extLst>
          </p:cNvPr>
          <p:cNvSpPr txBox="1"/>
          <p:nvPr userDrawn="1"/>
        </p:nvSpPr>
        <p:spPr>
          <a:xfrm>
            <a:off x="10738851" y="5765795"/>
            <a:ext cx="1080000" cy="123111"/>
          </a:xfrm>
          <a:prstGeom prst="rect">
            <a:avLst/>
          </a:prstGeom>
          <a:noFill/>
        </p:spPr>
        <p:txBody>
          <a:bodyPr wrap="square" lIns="0" tIns="0" rIns="0" bIns="0" rtlCol="0">
            <a:spAutoFit/>
          </a:bodyPr>
          <a:lstStyle/>
          <a:p>
            <a:pPr algn="l">
              <a:spcBef>
                <a:spcPts val="300"/>
              </a:spcBef>
            </a:pPr>
            <a:r>
              <a:rPr lang="en-GB" sz="800" dirty="0">
                <a:solidFill>
                  <a:schemeClr val="tx1"/>
                </a:solidFill>
              </a:rPr>
              <a:t>Custom Colors </a:t>
            </a:r>
          </a:p>
        </p:txBody>
      </p:sp>
      <p:sp>
        <p:nvSpPr>
          <p:cNvPr id="22" name="Tekstfelt 21">
            <a:extLst>
              <a:ext uri="{FF2B5EF4-FFF2-40B4-BE49-F238E27FC236}">
                <a16:creationId xmlns:a16="http://schemas.microsoft.com/office/drawing/2014/main" id="{4C3B03B3-6EB5-2E21-77F3-C8182D7A0C27}"/>
              </a:ext>
            </a:extLst>
          </p:cNvPr>
          <p:cNvSpPr txBox="1"/>
          <p:nvPr userDrawn="1"/>
        </p:nvSpPr>
        <p:spPr>
          <a:xfrm>
            <a:off x="10738851" y="6184104"/>
            <a:ext cx="1080000" cy="123111"/>
          </a:xfrm>
          <a:prstGeom prst="rect">
            <a:avLst/>
          </a:prstGeom>
          <a:noFill/>
        </p:spPr>
        <p:txBody>
          <a:bodyPr wrap="square" lIns="0" tIns="0" rIns="0" bIns="0" rtlCol="0">
            <a:spAutoFit/>
          </a:bodyPr>
          <a:lstStyle/>
          <a:p>
            <a:pPr algn="l">
              <a:spcBef>
                <a:spcPts val="300"/>
              </a:spcBef>
            </a:pPr>
            <a:r>
              <a:rPr lang="en-GB" sz="800" dirty="0">
                <a:solidFill>
                  <a:schemeClr val="tx1"/>
                </a:solidFill>
              </a:rPr>
              <a:t>Standard Colors </a:t>
            </a:r>
          </a:p>
        </p:txBody>
      </p:sp>
      <p:sp>
        <p:nvSpPr>
          <p:cNvPr id="29" name="Rectangle 28">
            <a:extLst>
              <a:ext uri="{FF2B5EF4-FFF2-40B4-BE49-F238E27FC236}">
                <a16:creationId xmlns:a16="http://schemas.microsoft.com/office/drawing/2014/main" id="{66EAE627-3F30-FE91-BB49-165C7283FD01}"/>
              </a:ext>
            </a:extLst>
          </p:cNvPr>
          <p:cNvSpPr/>
          <p:nvPr userDrawn="1"/>
        </p:nvSpPr>
        <p:spPr>
          <a:xfrm>
            <a:off x="9425716" y="4851665"/>
            <a:ext cx="1204929" cy="1631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Bef>
                <a:spcPts val="300"/>
              </a:spcBef>
            </a:pPr>
            <a:endParaRPr lang="en-GB" sz="1800" noProof="0" dirty="0" err="1"/>
          </a:p>
        </p:txBody>
      </p:sp>
      <p:sp>
        <p:nvSpPr>
          <p:cNvPr id="30" name="Rectangle 29">
            <a:extLst>
              <a:ext uri="{FF2B5EF4-FFF2-40B4-BE49-F238E27FC236}">
                <a16:creationId xmlns:a16="http://schemas.microsoft.com/office/drawing/2014/main" id="{091BE9FB-EA0E-359A-5AC4-3B5A84B71DB3}"/>
              </a:ext>
            </a:extLst>
          </p:cNvPr>
          <p:cNvSpPr/>
          <p:nvPr userDrawn="1"/>
        </p:nvSpPr>
        <p:spPr>
          <a:xfrm>
            <a:off x="9425716" y="5628670"/>
            <a:ext cx="1204929" cy="3332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Bef>
                <a:spcPts val="300"/>
              </a:spcBef>
            </a:pPr>
            <a:endParaRPr lang="en-GB" sz="1800" noProof="0" dirty="0" err="1"/>
          </a:p>
        </p:txBody>
      </p:sp>
      <p:sp>
        <p:nvSpPr>
          <p:cNvPr id="31" name="Rectangle 30">
            <a:extLst>
              <a:ext uri="{FF2B5EF4-FFF2-40B4-BE49-F238E27FC236}">
                <a16:creationId xmlns:a16="http://schemas.microsoft.com/office/drawing/2014/main" id="{C1FC33DF-5A21-05B9-0BDE-2CA33F5E40E4}"/>
              </a:ext>
            </a:extLst>
          </p:cNvPr>
          <p:cNvSpPr/>
          <p:nvPr userDrawn="1"/>
        </p:nvSpPr>
        <p:spPr>
          <a:xfrm>
            <a:off x="9906970" y="4851665"/>
            <a:ext cx="723675" cy="16315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Bef>
                <a:spcPts val="300"/>
              </a:spcBef>
            </a:pPr>
            <a:endParaRPr lang="en-GB" sz="1800" noProof="0" dirty="0" err="1"/>
          </a:p>
        </p:txBody>
      </p:sp>
      <p:grpSp>
        <p:nvGrpSpPr>
          <p:cNvPr id="32" name="Group 31">
            <a:extLst>
              <a:ext uri="{FF2B5EF4-FFF2-40B4-BE49-F238E27FC236}">
                <a16:creationId xmlns:a16="http://schemas.microsoft.com/office/drawing/2014/main" id="{8157F517-43E3-D531-8794-C0B107C40A34}"/>
              </a:ext>
            </a:extLst>
          </p:cNvPr>
          <p:cNvGrpSpPr/>
          <p:nvPr userDrawn="1"/>
        </p:nvGrpSpPr>
        <p:grpSpPr>
          <a:xfrm>
            <a:off x="9432666" y="5071122"/>
            <a:ext cx="1204929" cy="446873"/>
            <a:chOff x="6285057" y="2007141"/>
            <a:chExt cx="1676485" cy="680095"/>
          </a:xfrm>
        </p:grpSpPr>
        <p:cxnSp>
          <p:nvCxnSpPr>
            <p:cNvPr id="35" name="Straight Connector 34">
              <a:extLst>
                <a:ext uri="{FF2B5EF4-FFF2-40B4-BE49-F238E27FC236}">
                  <a16:creationId xmlns:a16="http://schemas.microsoft.com/office/drawing/2014/main" id="{132C6F8C-EA68-AF61-CB59-D40FFDB0B21E}"/>
                </a:ext>
              </a:extLst>
            </p:cNvPr>
            <p:cNvCxnSpPr>
              <a:cxnSpLocks/>
            </p:cNvCxnSpPr>
            <p:nvPr userDrawn="1"/>
          </p:nvCxnSpPr>
          <p:spPr>
            <a:xfrm>
              <a:off x="6285057" y="2007141"/>
              <a:ext cx="1676485" cy="68009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5526681-806A-1321-A319-D67F0D7FCCBB}"/>
                </a:ext>
              </a:extLst>
            </p:cNvPr>
            <p:cNvCxnSpPr>
              <a:cxnSpLocks/>
            </p:cNvCxnSpPr>
            <p:nvPr userDrawn="1"/>
          </p:nvCxnSpPr>
          <p:spPr>
            <a:xfrm flipV="1">
              <a:off x="6291690" y="2014958"/>
              <a:ext cx="1657397" cy="67227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a:extLst>
              <a:ext uri="{FF2B5EF4-FFF2-40B4-BE49-F238E27FC236}">
                <a16:creationId xmlns:a16="http://schemas.microsoft.com/office/drawing/2014/main" id="{23228DB3-F811-3286-646E-6B7A885626FD}"/>
              </a:ext>
            </a:extLst>
          </p:cNvPr>
          <p:cNvCxnSpPr>
            <a:cxnSpLocks/>
          </p:cNvCxnSpPr>
          <p:nvPr userDrawn="1"/>
        </p:nvCxnSpPr>
        <p:spPr>
          <a:xfrm>
            <a:off x="9422057" y="6206311"/>
            <a:ext cx="1186016" cy="1183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9625C8C-8064-DB2F-0CA1-0AE5E2C3ED64}"/>
              </a:ext>
            </a:extLst>
          </p:cNvPr>
          <p:cNvCxnSpPr>
            <a:cxnSpLocks/>
          </p:cNvCxnSpPr>
          <p:nvPr userDrawn="1"/>
        </p:nvCxnSpPr>
        <p:spPr>
          <a:xfrm flipV="1">
            <a:off x="9419448" y="6206315"/>
            <a:ext cx="1188626" cy="1183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93056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bwMode="invGray">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invGray">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sp>
        <p:nvSpPr>
          <p:cNvPr id="5" name="Do not use"/>
          <p:cNvSpPr txBox="1"/>
          <p:nvPr userDrawn="1"/>
        </p:nvSpPr>
        <p:spPr bwMode="invGray">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4400" b="0" noProof="0" dirty="0">
                <a:solidFill>
                  <a:schemeClr val="bg1"/>
                </a:solidFill>
              </a:rPr>
              <a:t>If you see any </a:t>
            </a:r>
            <a:r>
              <a:rPr lang="en-US" sz="4400" b="1" i="1" noProof="0" dirty="0">
                <a:solidFill>
                  <a:schemeClr val="bg1"/>
                </a:solidFill>
              </a:rPr>
              <a:t>layouts after this one</a:t>
            </a:r>
            <a:r>
              <a:rPr lang="en-US" sz="4400" b="0" i="1" noProof="0" dirty="0">
                <a:solidFill>
                  <a:schemeClr val="bg1"/>
                </a:solidFill>
              </a:rPr>
              <a:t>,</a:t>
            </a:r>
            <a:br>
              <a:rPr lang="en-US" sz="4400" b="0" i="0" noProof="0" dirty="0">
                <a:solidFill>
                  <a:schemeClr val="bg1"/>
                </a:solidFill>
              </a:rPr>
            </a:br>
            <a:r>
              <a:rPr lang="en-US" sz="4400" b="0" noProof="0" dirty="0">
                <a:solidFill>
                  <a:schemeClr val="bg1"/>
                </a:solidFill>
              </a:rPr>
              <a:t>do not use them. These layouts </a:t>
            </a:r>
            <a:r>
              <a:rPr lang="en-US" sz="4400" b="1" i="1" u="none" noProof="0" dirty="0">
                <a:solidFill>
                  <a:schemeClr val="bg1"/>
                </a:solidFill>
              </a:rPr>
              <a:t>are not </a:t>
            </a:r>
            <a:r>
              <a:rPr lang="en-US" sz="4400" b="0" noProof="0" dirty="0">
                <a:solidFill>
                  <a:schemeClr val="bg1"/>
                </a:solidFill>
              </a:rPr>
              <a:t>part of our corporate template.</a:t>
            </a:r>
            <a:br>
              <a:rPr lang="en-US" sz="2800" b="0" noProof="0" dirty="0">
                <a:solidFill>
                  <a:schemeClr val="bg1"/>
                </a:solidFill>
              </a:rPr>
            </a:br>
            <a:br>
              <a:rPr lang="en-US" sz="2800" b="0" noProof="0" dirty="0">
                <a:solidFill>
                  <a:schemeClr val="bg1"/>
                </a:solidFill>
              </a:rPr>
            </a:br>
            <a:endParaRPr lang="en-US"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6" y="3391414"/>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bwMode="invGray">
          <a:xfrm>
            <a:off x="430214" y="2780879"/>
            <a:ext cx="10152346" cy="1862048"/>
          </a:xfrm>
          <a:prstGeom prst="rect">
            <a:avLst/>
          </a:prstGeom>
        </p:spPr>
        <p:txBody>
          <a:bodyPr wrap="square">
            <a:spAutoFit/>
          </a:bodyPr>
          <a:lstStyle/>
          <a:p>
            <a:pPr algn="ctr"/>
            <a:r>
              <a:rPr lang="en-US" sz="11500" b="1" i="1" noProof="0" dirty="0">
                <a:solidFill>
                  <a:schemeClr val="bg1"/>
                </a:solidFill>
              </a:rPr>
              <a:t>Do not use </a:t>
            </a:r>
            <a:endParaRPr lang="en-US" sz="2000" b="1" i="1"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bwMode="invGray">
          <a:xfrm>
            <a:off x="430214" y="5186455"/>
            <a:ext cx="11356974" cy="907941"/>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1800" b="0" noProof="0" dirty="0">
                <a:solidFill>
                  <a:schemeClr val="bg1"/>
                </a:solidFill>
              </a:rPr>
              <a:t>Due to PowerPoint’s standard Copy/Paste functionality extra undesirable layouts can appear.</a:t>
            </a:r>
            <a:endParaRPr lang="en-US" sz="1800" dirty="0"/>
          </a:p>
          <a:p>
            <a:pPr marL="0" marR="0" indent="0" algn="ctr" fontAlgn="auto">
              <a:lnSpc>
                <a:spcPct val="100000"/>
              </a:lnSpc>
              <a:spcBef>
                <a:spcPts val="600"/>
              </a:spcBef>
              <a:spcAft>
                <a:spcPts val="0"/>
              </a:spcAft>
              <a:buClr>
                <a:srgbClr val="003755"/>
              </a:buClr>
              <a:buSzTx/>
              <a:buFontTx/>
              <a:buNone/>
              <a:tabLst/>
            </a:pPr>
            <a:r>
              <a:rPr lang="en-US" sz="1800" b="0" noProof="0" dirty="0">
                <a:solidFill>
                  <a:schemeClr val="bg1"/>
                </a:solidFill>
              </a:rPr>
              <a:t>Also notice: Layouts after this might contain potential confidential information.</a:t>
            </a:r>
            <a:br>
              <a:rPr lang="en-US" sz="1800" b="0" noProof="0" dirty="0">
                <a:solidFill>
                  <a:schemeClr val="bg1"/>
                </a:solidFill>
              </a:rPr>
            </a:br>
            <a:endParaRPr lang="en-US" sz="1800" b="0" noProof="0" dirty="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bwMode="invGray">
          <a:xfrm>
            <a:off x="0" y="6912000"/>
            <a:ext cx="0" cy="0"/>
          </a:xfrm>
          <a:prstGeom prst="rect">
            <a:avLst/>
          </a:prstGeom>
        </p:spPr>
        <p:txBody>
          <a:bodyPr/>
          <a:lstStyle>
            <a:lvl1pPr>
              <a:defRPr>
                <a:noFill/>
              </a:defRPr>
            </a:lvl1pPr>
          </a:lstStyle>
          <a:p>
            <a:fld id="{1898AB6C-F92C-44E8-BB87-DFC9496B9D55}" type="datetime4">
              <a:rPr lang="en-US" smtClean="0"/>
              <a:t>June 13, 2024</a:t>
            </a:fld>
            <a:endParaRPr lang="en-US" dirty="0"/>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bwMode="invGray">
          <a:xfrm>
            <a:off x="0" y="6912000"/>
            <a:ext cx="0" cy="0"/>
          </a:xfrm>
          <a:prstGeom prst="rect">
            <a:avLst/>
          </a:prstGeom>
        </p:spPr>
        <p:txBody>
          <a:bodyPr/>
          <a:lstStyle>
            <a:lvl1pPr>
              <a:defRPr>
                <a:noFill/>
              </a:defRPr>
            </a:lvl1pPr>
          </a:lstStyle>
          <a:p>
            <a:endParaRPr lang="en-US" dirty="0"/>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bwMode="invGray">
          <a:xfrm flipV="1">
            <a:off x="0" y="6912000"/>
            <a:ext cx="0" cy="0"/>
          </a:xfrm>
          <a:prstGeom prst="rect">
            <a:avLst/>
          </a:prstGeom>
        </p:spPr>
        <p:txBody>
          <a:bodyPr/>
          <a:lstStyle>
            <a:lvl1pPr>
              <a:defRPr>
                <a:noFill/>
              </a:defRPr>
            </a:lvl1pPr>
          </a:lstStyle>
          <a:p>
            <a:fld id="{24C8C45C-947F-4981-8B3F-4F32E973C901}" type="slidenum">
              <a:rPr lang="en-US" smtClean="0"/>
              <a:pPr/>
              <a:t>‹#›</a:t>
            </a:fld>
            <a:endParaRPr lang="en-US" dirty="0"/>
          </a:p>
        </p:txBody>
      </p:sp>
    </p:spTree>
    <p:extLst>
      <p:ext uri="{BB962C8B-B14F-4D97-AF65-F5344CB8AC3E}">
        <p14:creationId xmlns:p14="http://schemas.microsoft.com/office/powerpoint/2010/main" val="16531462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A.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noProof="0" dirty="0"/>
              <a:t>Click to add title</a:t>
            </a:r>
          </a:p>
        </p:txBody>
      </p:sp>
      <p:sp>
        <p:nvSpPr>
          <p:cNvPr id="3" name="Content Placeholder 2"/>
          <p:cNvSpPr>
            <a:spLocks noGrp="1"/>
          </p:cNvSpPr>
          <p:nvPr>
            <p:ph idx="1"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accent2"/>
                </a:solidFill>
              </a:defRPr>
            </a:lvl4pPr>
            <a:lvl5pPr>
              <a:defRPr>
                <a:solidFill>
                  <a:schemeClr val="tx1"/>
                </a:solidFill>
              </a:defRPr>
            </a:lvl5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TextBox 3">
            <a:extLst>
              <a:ext uri="{FF2B5EF4-FFF2-40B4-BE49-F238E27FC236}">
                <a16:creationId xmlns:a16="http://schemas.microsoft.com/office/drawing/2014/main" id="{A3910108-61C4-654E-ADDB-1E4021D3966B}"/>
              </a:ext>
            </a:extLst>
          </p:cNvPr>
          <p:cNvSpPr txBox="1"/>
          <p:nvPr userDrawn="1"/>
        </p:nvSpPr>
        <p:spPr>
          <a:xfrm>
            <a:off x="109330" y="1510748"/>
            <a:ext cx="65" cy="307777"/>
          </a:xfrm>
          <a:prstGeom prst="rect">
            <a:avLst/>
          </a:prstGeom>
          <a:noFill/>
        </p:spPr>
        <p:txBody>
          <a:bodyPr wrap="none" lIns="0" tIns="0" rIns="0" bIns="0" rtlCol="0">
            <a:spAutoFit/>
          </a:bodyPr>
          <a:lstStyle/>
          <a:p>
            <a:endParaRPr lang="en-US" sz="2000" dirty="0" err="1"/>
          </a:p>
        </p:txBody>
      </p:sp>
      <p:sp>
        <p:nvSpPr>
          <p:cNvPr id="8" name="Slide Number Placeholder 5">
            <a:extLst>
              <a:ext uri="{FF2B5EF4-FFF2-40B4-BE49-F238E27FC236}">
                <a16:creationId xmlns:a16="http://schemas.microsoft.com/office/drawing/2014/main" id="{6B79D7F3-9B10-8B48-9F4B-89A4CC696720}"/>
              </a:ext>
            </a:extLst>
          </p:cNvPr>
          <p:cNvSpPr>
            <a:spLocks noGrp="1"/>
          </p:cNvSpPr>
          <p:nvPr>
            <p:ph type="sldNum" sz="quarter" idx="4"/>
          </p:nvPr>
        </p:nvSpPr>
        <p:spPr bwMode="auto">
          <a:xfrm>
            <a:off x="11618257" y="6497638"/>
            <a:ext cx="211341" cy="360362"/>
          </a:xfrm>
          <a:prstGeom prst="rect">
            <a:avLst/>
          </a:prstGeom>
          <a:noFill/>
          <a:ln w="9525">
            <a:noFill/>
            <a:miter lim="800000"/>
            <a:headEnd/>
            <a:tailEnd/>
          </a:ln>
        </p:spPr>
        <p:txBody>
          <a:bodyPr vert="horz" wrap="none" lIns="0" tIns="0" rIns="0" bIns="182880" numCol="1" anchor="b" anchorCtr="0" compatLnSpc="1">
            <a:prstTxWarp prst="textNoShape">
              <a:avLst/>
            </a:prstTxWarp>
          </a:bodyPr>
          <a:lstStyle>
            <a:lvl1pPr algn="r">
              <a:defRPr sz="1000">
                <a:solidFill>
                  <a:schemeClr val="tx2"/>
                </a:solidFill>
              </a:defRPr>
            </a:lvl1pPr>
          </a:lstStyle>
          <a:p>
            <a:fld id="{B96EB2AE-DF96-457D-9F43-958D79343F70}" type="slidenum">
              <a:rPr lang="en-US" altLang="en-US" smtClean="0"/>
              <a:pPr/>
              <a:t>‹#›</a:t>
            </a:fld>
            <a:endParaRPr lang="en-US" altLang="en-US" dirty="0"/>
          </a:p>
        </p:txBody>
      </p:sp>
    </p:spTree>
    <p:extLst>
      <p:ext uri="{BB962C8B-B14F-4D97-AF65-F5344CB8AC3E}">
        <p14:creationId xmlns:p14="http://schemas.microsoft.com/office/powerpoint/2010/main" val="2584756573"/>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8_B. Content">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CF34627B-C4D3-6A47-8123-3F8A09DE150A}"/>
              </a:ext>
            </a:extLst>
          </p:cNvPr>
          <p:cNvSpPr>
            <a:spLocks noGrp="1"/>
          </p:cNvSpPr>
          <p:nvPr>
            <p:ph type="pic" sz="quarter" idx="13"/>
          </p:nvPr>
        </p:nvSpPr>
        <p:spPr>
          <a:xfrm>
            <a:off x="6186488" y="0"/>
            <a:ext cx="6005512" cy="6858000"/>
          </a:xfrm>
          <a:solidFill>
            <a:schemeClr val="accent6"/>
          </a:solidFill>
        </p:spPr>
        <p:txBody>
          <a:bodyPr tIns="72000"/>
          <a:lstStyle>
            <a:lvl1pPr marL="0" indent="0" algn="ctr">
              <a:buNone/>
              <a:defRPr sz="1600">
                <a:solidFill>
                  <a:schemeClr val="tx1"/>
                </a:solidFill>
              </a:defRPr>
            </a:lvl1pPr>
          </a:lstStyle>
          <a:p>
            <a:endParaRPr lang="es-ES_tradnl"/>
          </a:p>
        </p:txBody>
      </p:sp>
      <p:sp>
        <p:nvSpPr>
          <p:cNvPr id="2" name="Title 1"/>
          <p:cNvSpPr>
            <a:spLocks noGrp="1"/>
          </p:cNvSpPr>
          <p:nvPr>
            <p:ph type="title" hasCustomPrompt="1"/>
          </p:nvPr>
        </p:nvSpPr>
        <p:spPr>
          <a:xfrm>
            <a:off x="357190" y="360362"/>
            <a:ext cx="5290734" cy="1068388"/>
          </a:xfrm>
        </p:spPr>
        <p:txBody>
          <a:bodyPr/>
          <a:lstStyle>
            <a:lvl1pPr>
              <a:defRPr>
                <a:solidFill>
                  <a:schemeClr val="accent1"/>
                </a:solidFill>
              </a:defRPr>
            </a:lvl1pPr>
          </a:lstStyle>
          <a:p>
            <a:r>
              <a:rPr lang="en-US" noProof="0" dirty="0"/>
              <a:t>Click to add title</a:t>
            </a:r>
          </a:p>
        </p:txBody>
      </p:sp>
      <p:sp>
        <p:nvSpPr>
          <p:cNvPr id="3" name="Content Placeholder 2"/>
          <p:cNvSpPr>
            <a:spLocks noGrp="1"/>
          </p:cNvSpPr>
          <p:nvPr>
            <p:ph idx="1" hasCustomPrompt="1"/>
          </p:nvPr>
        </p:nvSpPr>
        <p:spPr>
          <a:xfrm>
            <a:off x="357188" y="1608138"/>
            <a:ext cx="5298177" cy="43640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accent2"/>
                </a:solidFill>
              </a:defRPr>
            </a:lvl4pPr>
            <a:lvl5pPr>
              <a:defRPr>
                <a:solidFill>
                  <a:schemeClr val="tx1"/>
                </a:solidFill>
              </a:defRPr>
            </a:lvl5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Slide Number Placeholder 5">
            <a:extLst>
              <a:ext uri="{FF2B5EF4-FFF2-40B4-BE49-F238E27FC236}">
                <a16:creationId xmlns:a16="http://schemas.microsoft.com/office/drawing/2014/main" id="{170CB53C-4C72-AE40-9F6C-D0EF17FED096}"/>
              </a:ext>
            </a:extLst>
          </p:cNvPr>
          <p:cNvSpPr>
            <a:spLocks noGrp="1"/>
          </p:cNvSpPr>
          <p:nvPr>
            <p:ph type="sldNum" sz="quarter" idx="4"/>
          </p:nvPr>
        </p:nvSpPr>
        <p:spPr bwMode="auto">
          <a:xfrm>
            <a:off x="11618257" y="6497638"/>
            <a:ext cx="211341" cy="360362"/>
          </a:xfrm>
          <a:prstGeom prst="rect">
            <a:avLst/>
          </a:prstGeom>
          <a:noFill/>
          <a:ln w="9525">
            <a:noFill/>
            <a:miter lim="800000"/>
            <a:headEnd/>
            <a:tailEnd/>
          </a:ln>
        </p:spPr>
        <p:txBody>
          <a:bodyPr vert="horz" wrap="none" lIns="0" tIns="0" rIns="0" bIns="182880" numCol="1" anchor="b" anchorCtr="0" compatLnSpc="1">
            <a:prstTxWarp prst="textNoShape">
              <a:avLst/>
            </a:prstTxWarp>
          </a:bodyPr>
          <a:lstStyle>
            <a:lvl1pPr algn="r">
              <a:defRPr sz="1000">
                <a:solidFill>
                  <a:schemeClr val="tx2"/>
                </a:solidFill>
              </a:defRPr>
            </a:lvl1pPr>
          </a:lstStyle>
          <a:p>
            <a:fld id="{B96EB2AE-DF96-457D-9F43-958D79343F70}" type="slidenum">
              <a:rPr lang="en-US" altLang="en-US" smtClean="0"/>
              <a:pPr/>
              <a:t>‹#›</a:t>
            </a:fld>
            <a:endParaRPr lang="en-US" altLang="en-US" dirty="0"/>
          </a:p>
        </p:txBody>
      </p:sp>
      <p:pic>
        <p:nvPicPr>
          <p:cNvPr id="11" name="Picture 50">
            <a:extLst>
              <a:ext uri="{FF2B5EF4-FFF2-40B4-BE49-F238E27FC236}">
                <a16:creationId xmlns:a16="http://schemas.microsoft.com/office/drawing/2014/main" id="{1AC475A9-CA2A-C742-B92E-8CFB4B51408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1001" b="1001"/>
          <a:stretch/>
        </p:blipFill>
        <p:spPr>
          <a:xfrm>
            <a:off x="10678241" y="6451913"/>
            <a:ext cx="790596" cy="274320"/>
          </a:xfrm>
          <a:prstGeom prst="rect">
            <a:avLst/>
          </a:prstGeom>
        </p:spPr>
      </p:pic>
    </p:spTree>
    <p:extLst>
      <p:ext uri="{BB962C8B-B14F-4D97-AF65-F5344CB8AC3E}">
        <p14:creationId xmlns:p14="http://schemas.microsoft.com/office/powerpoint/2010/main" val="358355132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B.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noProof="0" dirty="0"/>
              <a:t>Click to add title</a:t>
            </a:r>
          </a:p>
        </p:txBody>
      </p:sp>
      <p:sp>
        <p:nvSpPr>
          <p:cNvPr id="3" name="Content Placeholder 2"/>
          <p:cNvSpPr>
            <a:spLocks noGrp="1"/>
          </p:cNvSpPr>
          <p:nvPr>
            <p:ph idx="1" hasCustomPrompt="1"/>
          </p:nvPr>
        </p:nvSpPr>
        <p:spPr>
          <a:xfrm>
            <a:off x="357188" y="1608138"/>
            <a:ext cx="5649912" cy="43640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accent2"/>
                </a:solidFill>
              </a:defRPr>
            </a:lvl4pPr>
            <a:lvl5pPr>
              <a:defRPr>
                <a:solidFill>
                  <a:schemeClr val="tx1"/>
                </a:solidFill>
              </a:defRPr>
            </a:lvl5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186488" y="1608138"/>
            <a:ext cx="5645150" cy="43640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accent2"/>
                </a:solidFill>
              </a:defRPr>
            </a:lvl4pPr>
            <a:lvl5pPr>
              <a:defRPr>
                <a:solidFill>
                  <a:schemeClr val="tx1"/>
                </a:solidFill>
              </a:defRPr>
            </a:lvl5pPr>
          </a:lstStyle>
          <a:p>
            <a:pPr lvl="0"/>
            <a:r>
              <a:rPr lang="en-US" noProof="0" dirty="0"/>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063DE994-D201-9749-86A8-BD55CBEA193A}"/>
              </a:ext>
            </a:extLst>
          </p:cNvPr>
          <p:cNvSpPr>
            <a:spLocks noGrp="1"/>
          </p:cNvSpPr>
          <p:nvPr>
            <p:ph type="sldNum" sz="quarter" idx="4"/>
          </p:nvPr>
        </p:nvSpPr>
        <p:spPr bwMode="auto">
          <a:xfrm>
            <a:off x="11618257" y="6497638"/>
            <a:ext cx="211341" cy="360362"/>
          </a:xfrm>
          <a:prstGeom prst="rect">
            <a:avLst/>
          </a:prstGeom>
          <a:noFill/>
          <a:ln w="9525">
            <a:noFill/>
            <a:miter lim="800000"/>
            <a:headEnd/>
            <a:tailEnd/>
          </a:ln>
        </p:spPr>
        <p:txBody>
          <a:bodyPr vert="horz" wrap="none" lIns="0" tIns="0" rIns="0" bIns="182880" numCol="1" anchor="b" anchorCtr="0" compatLnSpc="1">
            <a:prstTxWarp prst="textNoShape">
              <a:avLst/>
            </a:prstTxWarp>
          </a:bodyPr>
          <a:lstStyle>
            <a:lvl1pPr algn="r">
              <a:defRPr sz="1000">
                <a:solidFill>
                  <a:schemeClr val="tx2"/>
                </a:solidFill>
              </a:defRPr>
            </a:lvl1pPr>
          </a:lstStyle>
          <a:p>
            <a:fld id="{B96EB2AE-DF96-457D-9F43-958D79343F70}" type="slidenum">
              <a:rPr lang="en-US" altLang="en-US" smtClean="0"/>
              <a:pPr/>
              <a:t>‹#›</a:t>
            </a:fld>
            <a:endParaRPr lang="en-US" altLang="en-US" dirty="0"/>
          </a:p>
        </p:txBody>
      </p:sp>
    </p:spTree>
    <p:extLst>
      <p:ext uri="{BB962C8B-B14F-4D97-AF65-F5344CB8AC3E}">
        <p14:creationId xmlns:p14="http://schemas.microsoft.com/office/powerpoint/2010/main" val="176697942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97C7290-880C-4550-BCA6-1448064437D9}"/>
              </a:ext>
            </a:extLst>
          </p:cNvPr>
          <p:cNvSpPr>
            <a:spLocks noGrp="1"/>
          </p:cNvSpPr>
          <p:nvPr>
            <p:ph type="title" hasCustomPrompt="1"/>
          </p:nvPr>
        </p:nvSpPr>
        <p:spPr>
          <a:xfrm>
            <a:off x="357188" y="360362"/>
            <a:ext cx="6618287" cy="1068388"/>
          </a:xfrm>
        </p:spPr>
        <p:txBody>
          <a:bodyPr/>
          <a:lstStyle/>
          <a:p>
            <a:r>
              <a:rPr lang="en-US" noProof="0" dirty="0"/>
              <a:t>Click to add title</a:t>
            </a:r>
            <a:endParaRPr lang="en-US" dirty="0"/>
          </a:p>
        </p:txBody>
      </p:sp>
      <p:sp>
        <p:nvSpPr>
          <p:cNvPr id="4" name="Rectangle 7" hidden="1">
            <a:extLst>
              <a:ext uri="{FF2B5EF4-FFF2-40B4-BE49-F238E27FC236}">
                <a16:creationId xmlns:a16="http://schemas.microsoft.com/office/drawing/2014/main" id="{DA826D2C-B28C-5C42-9DD5-6C1C22B4E57A}"/>
              </a:ext>
            </a:extLst>
          </p:cNvPr>
          <p:cNvSpPr>
            <a:spLocks noGrp="1" noChangeArrowheads="1"/>
          </p:cNvSpPr>
          <p:nvPr>
            <p:ph type="ftr" sz="quarter" idx="3"/>
          </p:nvPr>
        </p:nvSpPr>
        <p:spPr bwMode="auto">
          <a:xfrm>
            <a:off x="0" y="6605016"/>
            <a:ext cx="9349317" cy="2286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defRPr sz="1067">
                <a:solidFill>
                  <a:schemeClr val="tx2"/>
                </a:solidFill>
                <a:latin typeface="Arial Narrow" pitchFamily="-84" charset="0"/>
                <a:ea typeface="MS PGothic" pitchFamily="34" charset="-128"/>
              </a:defRPr>
            </a:lvl1pPr>
          </a:lstStyle>
          <a:p>
            <a:r>
              <a:rPr lang="en-US" altLang="en-US"/>
              <a:t>Confidential, unpublished property of Cigna. Do not duplicate or distribute. Use and distribution limited solely to authorized personnel. © 2020 Cigna</a:t>
            </a:r>
            <a:endParaRPr lang="en-US" altLang="en-US" dirty="0"/>
          </a:p>
        </p:txBody>
      </p:sp>
      <p:sp>
        <p:nvSpPr>
          <p:cNvPr id="8" name="Slide Number Placeholder 5">
            <a:extLst>
              <a:ext uri="{FF2B5EF4-FFF2-40B4-BE49-F238E27FC236}">
                <a16:creationId xmlns:a16="http://schemas.microsoft.com/office/drawing/2014/main" id="{ECBA0E8B-FD3D-F942-9861-A250058080BF}"/>
              </a:ext>
            </a:extLst>
          </p:cNvPr>
          <p:cNvSpPr>
            <a:spLocks noGrp="1"/>
          </p:cNvSpPr>
          <p:nvPr>
            <p:ph type="sldNum" sz="quarter" idx="4"/>
          </p:nvPr>
        </p:nvSpPr>
        <p:spPr bwMode="auto">
          <a:xfrm>
            <a:off x="11618257" y="6497638"/>
            <a:ext cx="211341" cy="360362"/>
          </a:xfrm>
          <a:prstGeom prst="rect">
            <a:avLst/>
          </a:prstGeom>
          <a:noFill/>
          <a:ln w="9525">
            <a:noFill/>
            <a:miter lim="800000"/>
            <a:headEnd/>
            <a:tailEnd/>
          </a:ln>
        </p:spPr>
        <p:txBody>
          <a:bodyPr vert="horz" wrap="none" lIns="0" tIns="0" rIns="0" bIns="182880" numCol="1" anchor="b" anchorCtr="0" compatLnSpc="1">
            <a:prstTxWarp prst="textNoShape">
              <a:avLst/>
            </a:prstTxWarp>
          </a:bodyPr>
          <a:lstStyle>
            <a:lvl1pPr algn="r">
              <a:defRPr sz="1000">
                <a:solidFill>
                  <a:schemeClr val="tx2"/>
                </a:solidFill>
              </a:defRPr>
            </a:lvl1pPr>
          </a:lstStyle>
          <a:p>
            <a:fld id="{B96EB2AE-DF96-457D-9F43-958D79343F70}" type="slidenum">
              <a:rPr lang="en-US" altLang="en-US" smtClean="0"/>
              <a:pPr/>
              <a:t>‹#›</a:t>
            </a:fld>
            <a:endParaRPr lang="en-US" altLang="en-US" dirty="0"/>
          </a:p>
        </p:txBody>
      </p:sp>
    </p:spTree>
    <p:extLst>
      <p:ext uri="{BB962C8B-B14F-4D97-AF65-F5344CB8AC3E}">
        <p14:creationId xmlns:p14="http://schemas.microsoft.com/office/powerpoint/2010/main" val="3436331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 Cover and picture">
    <p:bg bwMode="ltGray">
      <p:bgPr>
        <a:solidFill>
          <a:schemeClr val="bg2"/>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rgbClr val="0033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sp>
        <p:nvSpPr>
          <p:cNvPr id="8" name="Picture Placeholder 7">
            <a:extLst>
              <a:ext uri="{FF2B5EF4-FFF2-40B4-BE49-F238E27FC236}">
                <a16:creationId xmlns:a16="http://schemas.microsoft.com/office/drawing/2014/main" id="{FB7A62FA-117D-4C80-FBCC-784C50549712}"/>
              </a:ext>
            </a:extLst>
          </p:cNvPr>
          <p:cNvSpPr>
            <a:spLocks noGrp="1"/>
          </p:cNvSpPr>
          <p:nvPr>
            <p:ph type="pic" sz="quarter" idx="21" hasCustomPrompt="1"/>
          </p:nvPr>
        </p:nvSpPr>
        <p:spPr>
          <a:xfrm>
            <a:off x="0" y="0"/>
            <a:ext cx="9650095" cy="6678000"/>
          </a:xfrm>
          <a:custGeom>
            <a:avLst/>
            <a:gdLst>
              <a:gd name="connsiteX0" fmla="*/ 0 w 9650095"/>
              <a:gd name="connsiteY0" fmla="*/ 0 h 6678000"/>
              <a:gd name="connsiteX1" fmla="*/ 9650095 w 9650095"/>
              <a:gd name="connsiteY1" fmla="*/ 0 h 6678000"/>
              <a:gd name="connsiteX2" fmla="*/ 8347202 w 9650095"/>
              <a:gd name="connsiteY2" fmla="*/ 5439537 h 6678000"/>
              <a:gd name="connsiteX3" fmla="*/ 8337112 w 9650095"/>
              <a:gd name="connsiteY3" fmla="*/ 6547211 h 6678000"/>
              <a:gd name="connsiteX4" fmla="*/ 8353971 w 9650095"/>
              <a:gd name="connsiteY4" fmla="*/ 6678000 h 6678000"/>
              <a:gd name="connsiteX5" fmla="*/ 0 w 9650095"/>
              <a:gd name="connsiteY5" fmla="*/ 6678000 h 66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50095" h="6678000">
                <a:moveTo>
                  <a:pt x="0" y="0"/>
                </a:moveTo>
                <a:lnTo>
                  <a:pt x="9650095" y="0"/>
                </a:lnTo>
                <a:cubicBezTo>
                  <a:pt x="9650095" y="0"/>
                  <a:pt x="8523859" y="3660394"/>
                  <a:pt x="8347202" y="5439537"/>
                </a:cubicBezTo>
                <a:cubicBezTo>
                  <a:pt x="8305959" y="5854732"/>
                  <a:pt x="8306579" y="6222349"/>
                  <a:pt x="8337112" y="6547211"/>
                </a:cubicBezTo>
                <a:lnTo>
                  <a:pt x="8353971" y="6678000"/>
                </a:lnTo>
                <a:lnTo>
                  <a:pt x="0" y="6678000"/>
                </a:lnTo>
                <a:close/>
              </a:path>
            </a:pathLst>
          </a:custGeom>
          <a:solidFill>
            <a:schemeClr val="tx1">
              <a:lumMod val="85000"/>
            </a:schemeClr>
          </a:solidFill>
        </p:spPr>
        <p:txBody>
          <a:bodyPr wrap="square" lIns="108000" tIns="72000" rIns="108000" bIns="0" anchor="t" anchorCtr="0">
            <a:noAutofit/>
          </a:bodyPr>
          <a:lstStyle>
            <a:lvl1pPr marL="0" indent="0" algn="l">
              <a:spcAft>
                <a:spcPts val="0"/>
              </a:spcAft>
              <a:buFont typeface="Arial" panose="020B0604020202020204" pitchFamily="34" charset="0"/>
              <a:buNone/>
              <a:defRPr>
                <a:solidFill>
                  <a:schemeClr val="bg1"/>
                </a:solidFill>
              </a:defRPr>
            </a:lvl1pPr>
          </a:lstStyle>
          <a:p>
            <a:r>
              <a:rPr lang="en-US" dirty="0"/>
              <a:t>Click icon to add picture or click on frame and insert picture using the Insert tab - Pictures</a:t>
            </a:r>
          </a:p>
        </p:txBody>
      </p:sp>
      <p:sp>
        <p:nvSpPr>
          <p:cNvPr id="11" name="Dynamic legal" descr="{&quot;templafy&quot;:{&quot;id&quot;:&quot;8ab2db55-438d-44b6-b532-566a6366ffb2&quot;}}">
            <a:extLst>
              <a:ext uri="{FF2B5EF4-FFF2-40B4-BE49-F238E27FC236}">
                <a16:creationId xmlns:a16="http://schemas.microsoft.com/office/drawing/2014/main" id="{EF8A2AE8-892C-928A-BE6A-6F50B4F47069}"/>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5" name="Dynmic Internal use only" descr="{&quot;templafy&quot;:{&quot;id&quot;:&quot;f7610946-b5b4-4b13-b331-ef7399272155&quot;}}" hidden="1" title="Form.Cigna_Confidentiality.Cigna_healthcareConfidentiality">
            <a:extLst>
              <a:ext uri="{FF2B5EF4-FFF2-40B4-BE49-F238E27FC236}">
                <a16:creationId xmlns:a16="http://schemas.microsoft.com/office/drawing/2014/main" id="{A58F6C25-841E-F9D0-5531-344CDA626D0E}"/>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9" name="Text Placeholder logo">
            <a:extLst>
              <a:ext uri="{FF2B5EF4-FFF2-40B4-BE49-F238E27FC236}">
                <a16:creationId xmlns:a16="http://schemas.microsoft.com/office/drawing/2014/main" id="{218D1888-5A40-7BB4-FD40-23F04A7C82B3}"/>
              </a:ext>
            </a:extLst>
          </p:cNvPr>
          <p:cNvSpPr>
            <a:spLocks noGrp="1"/>
          </p:cNvSpPr>
          <p:nvPr>
            <p:ph type="body" sz="quarter" idx="17" hasCustomPrompt="1"/>
          </p:nvPr>
        </p:nvSpPr>
        <p:spPr>
          <a:xfrm>
            <a:off x="358775" y="5738400"/>
            <a:ext cx="1396800" cy="7596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stStyle>
          <a:p>
            <a:pPr lvl="0"/>
            <a:r>
              <a:rPr lang="en-US" dirty="0"/>
              <a:t>.</a:t>
            </a:r>
          </a:p>
        </p:txBody>
      </p:sp>
      <p:sp>
        <p:nvSpPr>
          <p:cNvPr id="4" name="Title 1">
            <a:extLst>
              <a:ext uri="{FF2B5EF4-FFF2-40B4-BE49-F238E27FC236}">
                <a16:creationId xmlns:a16="http://schemas.microsoft.com/office/drawing/2014/main" id="{CEC75FB5-25E2-4D69-1E5E-374CC77CD3FA}"/>
              </a:ext>
            </a:extLst>
          </p:cNvPr>
          <p:cNvSpPr>
            <a:spLocks noGrp="1"/>
          </p:cNvSpPr>
          <p:nvPr>
            <p:ph type="ctrTitle" hasCustomPrompt="1"/>
          </p:nvPr>
        </p:nvSpPr>
        <p:spPr bwMode="white">
          <a:xfrm>
            <a:off x="359998" y="1360800"/>
            <a:ext cx="6616800" cy="3553200"/>
          </a:xfrm>
          <a:noFill/>
        </p:spPr>
        <p:txBody>
          <a:bodyPr anchor="ctr" anchorCtr="0"/>
          <a:lstStyle>
            <a:lvl1pPr algn="l">
              <a:lnSpc>
                <a:spcPct val="83000"/>
              </a:lnSpc>
              <a:defRPr sz="5400">
                <a:solidFill>
                  <a:schemeClr val="tx1"/>
                </a:solidFill>
              </a:defRPr>
            </a:lvl1pPr>
          </a:lstStyle>
          <a:p>
            <a:r>
              <a:rPr lang="en-US" dirty="0"/>
              <a:t>Click to add title</a:t>
            </a:r>
          </a:p>
        </p:txBody>
      </p:sp>
      <p:sp>
        <p:nvSpPr>
          <p:cNvPr id="10" name="Subtitle 2">
            <a:extLst>
              <a:ext uri="{FF2B5EF4-FFF2-40B4-BE49-F238E27FC236}">
                <a16:creationId xmlns:a16="http://schemas.microsoft.com/office/drawing/2014/main" id="{17E59AF6-EB40-CFAB-321E-7AE7E9917986}"/>
              </a:ext>
            </a:extLst>
          </p:cNvPr>
          <p:cNvSpPr>
            <a:spLocks noGrp="1"/>
          </p:cNvSpPr>
          <p:nvPr>
            <p:ph type="subTitle" idx="1" hasCustomPrompt="1"/>
          </p:nvPr>
        </p:nvSpPr>
        <p:spPr>
          <a:xfrm>
            <a:off x="359999" y="4914000"/>
            <a:ext cx="6616800"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p>
        </p:txBody>
      </p:sp>
      <p:sp>
        <p:nvSpPr>
          <p:cNvPr id="2" name="Date Placeholder 1">
            <a:extLst>
              <a:ext uri="{FF2B5EF4-FFF2-40B4-BE49-F238E27FC236}">
                <a16:creationId xmlns:a16="http://schemas.microsoft.com/office/drawing/2014/main" id="{C04A04B7-ECEC-9516-BA61-8DF3F5126838}"/>
              </a:ext>
            </a:extLst>
          </p:cNvPr>
          <p:cNvSpPr>
            <a:spLocks noGrp="1"/>
          </p:cNvSpPr>
          <p:nvPr>
            <p:ph type="dt" sz="half" idx="18"/>
          </p:nvPr>
        </p:nvSpPr>
        <p:spPr>
          <a:xfrm>
            <a:off x="9885098" y="6318000"/>
            <a:ext cx="1588102" cy="180000"/>
          </a:xfrm>
        </p:spPr>
        <p:txBody>
          <a:bodyPr/>
          <a:lstStyle>
            <a:lvl1pPr>
              <a:defRPr>
                <a:solidFill>
                  <a:schemeClr val="tx1"/>
                </a:solidFill>
              </a:defRPr>
            </a:lvl1pPr>
          </a:lstStyle>
          <a:p>
            <a:fld id="{EA38ABBE-48C4-4A70-A8B6-A46D601BDA13}" type="datetime4">
              <a:rPr lang="en-US" smtClean="0"/>
              <a:t>June 13, 2024</a:t>
            </a:fld>
            <a:endParaRPr lang="en-US" dirty="0"/>
          </a:p>
        </p:txBody>
      </p:sp>
      <p:sp>
        <p:nvSpPr>
          <p:cNvPr id="3" name="Slide Number Placeholder 9">
            <a:extLst>
              <a:ext uri="{FF2B5EF4-FFF2-40B4-BE49-F238E27FC236}">
                <a16:creationId xmlns:a16="http://schemas.microsoft.com/office/drawing/2014/main" id="{A08E2AC8-24CB-456F-D16B-56AC8480CE1A}"/>
              </a:ext>
            </a:extLst>
          </p:cNvPr>
          <p:cNvSpPr>
            <a:spLocks noGrp="1"/>
          </p:cNvSpPr>
          <p:nvPr>
            <p:ph type="sldNum" sz="quarter" idx="19"/>
          </p:nvPr>
        </p:nvSpPr>
        <p:spPr>
          <a:xfrm>
            <a:off x="11473199" y="6318000"/>
            <a:ext cx="359212" cy="180000"/>
          </a:xfrm>
        </p:spPr>
        <p:txBody>
          <a:bodyPr/>
          <a:lstStyle>
            <a:lvl1pPr>
              <a:defRPr>
                <a:solidFill>
                  <a:schemeClr val="tx1"/>
                </a:solidFill>
              </a:defRPr>
            </a:lvl1pPr>
          </a:lstStyle>
          <a:p>
            <a:fld id="{23AA811B-2EBD-4900-905E-5BE206449611}" type="slidenum">
              <a:rPr lang="en-US" smtClean="0"/>
              <a:pPr/>
              <a:t>‹#›</a:t>
            </a:fld>
            <a:endParaRPr lang="en-US" dirty="0"/>
          </a:p>
        </p:txBody>
      </p:sp>
      <p:sp>
        <p:nvSpPr>
          <p:cNvPr id="12" name="Footer Placeholder 6">
            <a:extLst>
              <a:ext uri="{FF2B5EF4-FFF2-40B4-BE49-F238E27FC236}">
                <a16:creationId xmlns:a16="http://schemas.microsoft.com/office/drawing/2014/main" id="{47FDD2A7-1887-CF90-1141-953384B4B6FE}"/>
              </a:ext>
            </a:extLst>
          </p:cNvPr>
          <p:cNvSpPr>
            <a:spLocks noGrp="1"/>
          </p:cNvSpPr>
          <p:nvPr>
            <p:ph type="ftr" sz="quarter" idx="20"/>
          </p:nvPr>
        </p:nvSpPr>
        <p:spPr>
          <a:xfrm>
            <a:off x="6541200" y="6318000"/>
            <a:ext cx="3343898" cy="180000"/>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36355206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 Cover and picture">
    <p:bg bwMode="ltGray">
      <p:bgPr>
        <a:solidFill>
          <a:schemeClr val="bg2"/>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rgbClr val="00874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sp>
        <p:nvSpPr>
          <p:cNvPr id="3" name="Picture Placeholder 2">
            <a:extLst>
              <a:ext uri="{FF2B5EF4-FFF2-40B4-BE49-F238E27FC236}">
                <a16:creationId xmlns:a16="http://schemas.microsoft.com/office/drawing/2014/main" id="{4FE246F1-8DD5-E4B4-9816-84E2452AAA61}"/>
              </a:ext>
            </a:extLst>
          </p:cNvPr>
          <p:cNvSpPr>
            <a:spLocks noGrp="1"/>
          </p:cNvSpPr>
          <p:nvPr>
            <p:ph type="pic" sz="quarter" idx="21" hasCustomPrompt="1"/>
          </p:nvPr>
        </p:nvSpPr>
        <p:spPr>
          <a:xfrm>
            <a:off x="0" y="0"/>
            <a:ext cx="9650095" cy="6678000"/>
          </a:xfrm>
          <a:custGeom>
            <a:avLst/>
            <a:gdLst>
              <a:gd name="connsiteX0" fmla="*/ 0 w 9650095"/>
              <a:gd name="connsiteY0" fmla="*/ 0 h 6678000"/>
              <a:gd name="connsiteX1" fmla="*/ 9650095 w 9650095"/>
              <a:gd name="connsiteY1" fmla="*/ 0 h 6678000"/>
              <a:gd name="connsiteX2" fmla="*/ 8347202 w 9650095"/>
              <a:gd name="connsiteY2" fmla="*/ 5439537 h 6678000"/>
              <a:gd name="connsiteX3" fmla="*/ 8337112 w 9650095"/>
              <a:gd name="connsiteY3" fmla="*/ 6547211 h 6678000"/>
              <a:gd name="connsiteX4" fmla="*/ 8353971 w 9650095"/>
              <a:gd name="connsiteY4" fmla="*/ 6678000 h 6678000"/>
              <a:gd name="connsiteX5" fmla="*/ 0 w 9650095"/>
              <a:gd name="connsiteY5" fmla="*/ 6678000 h 66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50095" h="6678000">
                <a:moveTo>
                  <a:pt x="0" y="0"/>
                </a:moveTo>
                <a:lnTo>
                  <a:pt x="9650095" y="0"/>
                </a:lnTo>
                <a:cubicBezTo>
                  <a:pt x="9650095" y="0"/>
                  <a:pt x="8523859" y="3660394"/>
                  <a:pt x="8347202" y="5439537"/>
                </a:cubicBezTo>
                <a:cubicBezTo>
                  <a:pt x="8305959" y="5854732"/>
                  <a:pt x="8306579" y="6222349"/>
                  <a:pt x="8337112" y="6547211"/>
                </a:cubicBezTo>
                <a:lnTo>
                  <a:pt x="8353971" y="6678000"/>
                </a:lnTo>
                <a:lnTo>
                  <a:pt x="0" y="6678000"/>
                </a:lnTo>
                <a:close/>
              </a:path>
            </a:pathLst>
          </a:custGeom>
          <a:solidFill>
            <a:schemeClr val="tx1">
              <a:lumMod val="85000"/>
            </a:schemeClr>
          </a:solidFill>
        </p:spPr>
        <p:txBody>
          <a:bodyPr wrap="square" lIns="108000" tIns="72000" rIns="108000" bIns="0" anchor="t" anchorCtr="0">
            <a:noAutofit/>
          </a:bodyPr>
          <a:lstStyle>
            <a:lvl1pPr marL="0" indent="0" algn="l">
              <a:spcAft>
                <a:spcPts val="0"/>
              </a:spcAft>
              <a:buFont typeface="Arial" panose="020B0604020202020204" pitchFamily="34" charset="0"/>
              <a:buNone/>
              <a:defRPr>
                <a:solidFill>
                  <a:schemeClr val="bg1"/>
                </a:solidFill>
              </a:defRPr>
            </a:lvl1pPr>
          </a:lstStyle>
          <a:p>
            <a:r>
              <a:rPr lang="en-US" dirty="0"/>
              <a:t>Click icon to add picture or click on frame and insert picture using the Insert tab - Pictures</a:t>
            </a:r>
          </a:p>
        </p:txBody>
      </p:sp>
      <p:sp>
        <p:nvSpPr>
          <p:cNvPr id="5" name="Dynamic legal" descr="{&quot;templafy&quot;:{&quot;id&quot;:&quot;a9047a24-26d0-4051-b18c-33e9e739f5a5&quot;}}">
            <a:extLst>
              <a:ext uri="{FF2B5EF4-FFF2-40B4-BE49-F238E27FC236}">
                <a16:creationId xmlns:a16="http://schemas.microsoft.com/office/drawing/2014/main" id="{0D7F5B99-6172-CA5C-7EBD-8A390C7C3B66}"/>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2" name="Dynmic Internal use only" descr="{&quot;templafy&quot;:{&quot;id&quot;:&quot;fe7c03a2-add7-4517-ba27-367b796b2fe2&quot;}}" hidden="1" title="Form.Cigna_Confidentiality.Cigna_healthcareConfidentiality">
            <a:extLst>
              <a:ext uri="{FF2B5EF4-FFF2-40B4-BE49-F238E27FC236}">
                <a16:creationId xmlns:a16="http://schemas.microsoft.com/office/drawing/2014/main" id="{5B4DCF06-C2DD-86AA-462D-027E576CD461}"/>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9" name="Text Placeholder logo">
            <a:extLst>
              <a:ext uri="{FF2B5EF4-FFF2-40B4-BE49-F238E27FC236}">
                <a16:creationId xmlns:a16="http://schemas.microsoft.com/office/drawing/2014/main" id="{218D1888-5A40-7BB4-FD40-23F04A7C82B3}"/>
              </a:ext>
            </a:extLst>
          </p:cNvPr>
          <p:cNvSpPr>
            <a:spLocks noGrp="1"/>
          </p:cNvSpPr>
          <p:nvPr>
            <p:ph type="body" sz="quarter" idx="17" hasCustomPrompt="1"/>
          </p:nvPr>
        </p:nvSpPr>
        <p:spPr>
          <a:xfrm>
            <a:off x="358775" y="5738400"/>
            <a:ext cx="1396800" cy="7596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stStyle>
          <a:p>
            <a:pPr lvl="0"/>
            <a:r>
              <a:rPr lang="en-US" dirty="0"/>
              <a:t>.</a:t>
            </a:r>
          </a:p>
        </p:txBody>
      </p:sp>
      <p:sp>
        <p:nvSpPr>
          <p:cNvPr id="4" name="Title 1">
            <a:extLst>
              <a:ext uri="{FF2B5EF4-FFF2-40B4-BE49-F238E27FC236}">
                <a16:creationId xmlns:a16="http://schemas.microsoft.com/office/drawing/2014/main" id="{CEC75FB5-25E2-4D69-1E5E-374CC77CD3FA}"/>
              </a:ext>
            </a:extLst>
          </p:cNvPr>
          <p:cNvSpPr>
            <a:spLocks noGrp="1"/>
          </p:cNvSpPr>
          <p:nvPr>
            <p:ph type="ctrTitle" hasCustomPrompt="1"/>
          </p:nvPr>
        </p:nvSpPr>
        <p:spPr bwMode="white">
          <a:xfrm>
            <a:off x="359997" y="1360800"/>
            <a:ext cx="6615477" cy="3553200"/>
          </a:xfrm>
          <a:noFill/>
        </p:spPr>
        <p:txBody>
          <a:bodyPr anchor="ctr" anchorCtr="0"/>
          <a:lstStyle>
            <a:lvl1pPr algn="l">
              <a:lnSpc>
                <a:spcPct val="83000"/>
              </a:lnSpc>
              <a:defRPr sz="5400">
                <a:solidFill>
                  <a:schemeClr val="tx1"/>
                </a:solidFill>
              </a:defRPr>
            </a:lvl1pPr>
          </a:lstStyle>
          <a:p>
            <a:r>
              <a:rPr lang="en-US" dirty="0"/>
              <a:t>Click to add title</a:t>
            </a:r>
          </a:p>
        </p:txBody>
      </p:sp>
      <p:sp>
        <p:nvSpPr>
          <p:cNvPr id="10" name="Subtitle 2">
            <a:extLst>
              <a:ext uri="{FF2B5EF4-FFF2-40B4-BE49-F238E27FC236}">
                <a16:creationId xmlns:a16="http://schemas.microsoft.com/office/drawing/2014/main" id="{17E59AF6-EB40-CFAB-321E-7AE7E9917986}"/>
              </a:ext>
            </a:extLst>
          </p:cNvPr>
          <p:cNvSpPr>
            <a:spLocks noGrp="1"/>
          </p:cNvSpPr>
          <p:nvPr>
            <p:ph type="subTitle" idx="1" hasCustomPrompt="1"/>
          </p:nvPr>
        </p:nvSpPr>
        <p:spPr>
          <a:xfrm>
            <a:off x="359998" y="4914000"/>
            <a:ext cx="6615477"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p>
        </p:txBody>
      </p:sp>
      <p:sp>
        <p:nvSpPr>
          <p:cNvPr id="7" name="Date Placeholder 1">
            <a:extLst>
              <a:ext uri="{FF2B5EF4-FFF2-40B4-BE49-F238E27FC236}">
                <a16:creationId xmlns:a16="http://schemas.microsoft.com/office/drawing/2014/main" id="{228904D9-701C-5423-693C-FA78F1DAB3E8}"/>
              </a:ext>
            </a:extLst>
          </p:cNvPr>
          <p:cNvSpPr>
            <a:spLocks noGrp="1"/>
          </p:cNvSpPr>
          <p:nvPr>
            <p:ph type="dt" sz="half" idx="18"/>
          </p:nvPr>
        </p:nvSpPr>
        <p:spPr>
          <a:xfrm>
            <a:off x="9885098" y="6318000"/>
            <a:ext cx="1588102" cy="180000"/>
          </a:xfrm>
        </p:spPr>
        <p:txBody>
          <a:bodyPr/>
          <a:lstStyle>
            <a:lvl1pPr>
              <a:defRPr>
                <a:solidFill>
                  <a:schemeClr val="tx1"/>
                </a:solidFill>
              </a:defRPr>
            </a:lvl1pPr>
          </a:lstStyle>
          <a:p>
            <a:fld id="{56086B65-FA9A-4CB4-A3BE-AA9513CD03E1}" type="datetime4">
              <a:rPr lang="en-US" smtClean="0"/>
              <a:t>June 13, 2024</a:t>
            </a:fld>
            <a:endParaRPr lang="en-US" dirty="0"/>
          </a:p>
        </p:txBody>
      </p:sp>
      <p:sp>
        <p:nvSpPr>
          <p:cNvPr id="8" name="Slide Number Placeholder 9">
            <a:extLst>
              <a:ext uri="{FF2B5EF4-FFF2-40B4-BE49-F238E27FC236}">
                <a16:creationId xmlns:a16="http://schemas.microsoft.com/office/drawing/2014/main" id="{100478DC-53AC-A6DC-E7B7-565F138D561F}"/>
              </a:ext>
            </a:extLst>
          </p:cNvPr>
          <p:cNvSpPr>
            <a:spLocks noGrp="1"/>
          </p:cNvSpPr>
          <p:nvPr>
            <p:ph type="sldNum" sz="quarter" idx="19"/>
          </p:nvPr>
        </p:nvSpPr>
        <p:spPr>
          <a:xfrm>
            <a:off x="11473199" y="6318000"/>
            <a:ext cx="359212" cy="180000"/>
          </a:xfrm>
        </p:spPr>
        <p:txBody>
          <a:bodyPr/>
          <a:lstStyle>
            <a:lvl1pPr>
              <a:defRPr>
                <a:solidFill>
                  <a:schemeClr val="tx1"/>
                </a:solidFill>
              </a:defRPr>
            </a:lvl1pPr>
          </a:lstStyle>
          <a:p>
            <a:fld id="{23AA811B-2EBD-4900-905E-5BE206449611}" type="slidenum">
              <a:rPr lang="en-US" smtClean="0"/>
              <a:pPr/>
              <a:t>‹#›</a:t>
            </a:fld>
            <a:endParaRPr lang="en-US" dirty="0"/>
          </a:p>
        </p:txBody>
      </p:sp>
      <p:sp>
        <p:nvSpPr>
          <p:cNvPr id="11" name="Footer Placeholder 6">
            <a:extLst>
              <a:ext uri="{FF2B5EF4-FFF2-40B4-BE49-F238E27FC236}">
                <a16:creationId xmlns:a16="http://schemas.microsoft.com/office/drawing/2014/main" id="{AE8E3507-9E29-AC74-C724-26DF27A23B41}"/>
              </a:ext>
            </a:extLst>
          </p:cNvPr>
          <p:cNvSpPr>
            <a:spLocks noGrp="1"/>
          </p:cNvSpPr>
          <p:nvPr>
            <p:ph type="ftr" sz="quarter" idx="20"/>
          </p:nvPr>
        </p:nvSpPr>
        <p:spPr>
          <a:xfrm>
            <a:off x="6541200" y="6318000"/>
            <a:ext cx="3343898" cy="180000"/>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206177166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 Cover and picture">
    <p:bg bwMode="ltGray">
      <p:bgPr>
        <a:solidFill>
          <a:schemeClr val="bg2"/>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sp>
        <p:nvSpPr>
          <p:cNvPr id="2" name="Picture Placeholder 1">
            <a:extLst>
              <a:ext uri="{FF2B5EF4-FFF2-40B4-BE49-F238E27FC236}">
                <a16:creationId xmlns:a16="http://schemas.microsoft.com/office/drawing/2014/main" id="{2DA42368-07DC-A18A-7B5D-9040BAFD08B0}"/>
              </a:ext>
            </a:extLst>
          </p:cNvPr>
          <p:cNvSpPr>
            <a:spLocks noGrp="1"/>
          </p:cNvSpPr>
          <p:nvPr>
            <p:ph type="pic" sz="quarter" idx="21" hasCustomPrompt="1"/>
          </p:nvPr>
        </p:nvSpPr>
        <p:spPr>
          <a:xfrm>
            <a:off x="0" y="0"/>
            <a:ext cx="9650095" cy="6678000"/>
          </a:xfrm>
          <a:custGeom>
            <a:avLst/>
            <a:gdLst>
              <a:gd name="connsiteX0" fmla="*/ 0 w 9650095"/>
              <a:gd name="connsiteY0" fmla="*/ 0 h 6678000"/>
              <a:gd name="connsiteX1" fmla="*/ 9650095 w 9650095"/>
              <a:gd name="connsiteY1" fmla="*/ 0 h 6678000"/>
              <a:gd name="connsiteX2" fmla="*/ 8347202 w 9650095"/>
              <a:gd name="connsiteY2" fmla="*/ 5439537 h 6678000"/>
              <a:gd name="connsiteX3" fmla="*/ 8337112 w 9650095"/>
              <a:gd name="connsiteY3" fmla="*/ 6547211 h 6678000"/>
              <a:gd name="connsiteX4" fmla="*/ 8353971 w 9650095"/>
              <a:gd name="connsiteY4" fmla="*/ 6678000 h 6678000"/>
              <a:gd name="connsiteX5" fmla="*/ 0 w 9650095"/>
              <a:gd name="connsiteY5" fmla="*/ 6678000 h 66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50095" h="6678000">
                <a:moveTo>
                  <a:pt x="0" y="0"/>
                </a:moveTo>
                <a:lnTo>
                  <a:pt x="9650095" y="0"/>
                </a:lnTo>
                <a:cubicBezTo>
                  <a:pt x="9650095" y="0"/>
                  <a:pt x="8523859" y="3660394"/>
                  <a:pt x="8347202" y="5439537"/>
                </a:cubicBezTo>
                <a:cubicBezTo>
                  <a:pt x="8305959" y="5854732"/>
                  <a:pt x="8306579" y="6222349"/>
                  <a:pt x="8337112" y="6547211"/>
                </a:cubicBezTo>
                <a:lnTo>
                  <a:pt x="8353971" y="6678000"/>
                </a:lnTo>
                <a:lnTo>
                  <a:pt x="0" y="6678000"/>
                </a:lnTo>
                <a:close/>
              </a:path>
            </a:pathLst>
          </a:custGeom>
          <a:solidFill>
            <a:schemeClr val="tx1">
              <a:lumMod val="85000"/>
            </a:schemeClr>
          </a:solidFill>
        </p:spPr>
        <p:txBody>
          <a:bodyPr wrap="square" lIns="108000" tIns="72000" rIns="108000" bIns="0" anchor="t" anchorCtr="0">
            <a:noAutofit/>
          </a:bodyPr>
          <a:lstStyle>
            <a:lvl1pPr marL="0" indent="0" algn="l">
              <a:spcAft>
                <a:spcPts val="0"/>
              </a:spcAft>
              <a:buFont typeface="Arial" panose="020B0604020202020204" pitchFamily="34" charset="0"/>
              <a:buNone/>
              <a:defRPr>
                <a:solidFill>
                  <a:schemeClr val="bg1"/>
                </a:solidFill>
              </a:defRPr>
            </a:lvl1pPr>
          </a:lstStyle>
          <a:p>
            <a:r>
              <a:rPr lang="en-US" dirty="0"/>
              <a:t>Click icon to add picture or click on frame and insert picture using the Insert tab - Pictures</a:t>
            </a:r>
          </a:p>
        </p:txBody>
      </p:sp>
      <p:sp>
        <p:nvSpPr>
          <p:cNvPr id="3" name="Dynamic legal" descr="{&quot;templafy&quot;:{&quot;id&quot;:&quot;fec86235-be2b-46cb-b9c1-32d7e4266b30&quot;}}">
            <a:extLst>
              <a:ext uri="{FF2B5EF4-FFF2-40B4-BE49-F238E27FC236}">
                <a16:creationId xmlns:a16="http://schemas.microsoft.com/office/drawing/2014/main" id="{D711B8BE-7563-FD81-8A3C-DDACBF765A3B}"/>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5" name="Dynmic Internal use only" descr="{&quot;templafy&quot;:{&quot;id&quot;:&quot;4597d98d-bcfc-488f-9c51-ca4a9dac639e&quot;}}" hidden="1" title="Form.Cigna_Confidentiality.Cigna_healthcareConfidentiality">
            <a:extLst>
              <a:ext uri="{FF2B5EF4-FFF2-40B4-BE49-F238E27FC236}">
                <a16:creationId xmlns:a16="http://schemas.microsoft.com/office/drawing/2014/main" id="{31A9A2FA-543C-7469-60C0-49FE2D83A890}"/>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9" name="Text Placeholder logo">
            <a:extLst>
              <a:ext uri="{FF2B5EF4-FFF2-40B4-BE49-F238E27FC236}">
                <a16:creationId xmlns:a16="http://schemas.microsoft.com/office/drawing/2014/main" id="{218D1888-5A40-7BB4-FD40-23F04A7C82B3}"/>
              </a:ext>
            </a:extLst>
          </p:cNvPr>
          <p:cNvSpPr>
            <a:spLocks noGrp="1"/>
          </p:cNvSpPr>
          <p:nvPr>
            <p:ph type="body" sz="quarter" idx="17" hasCustomPrompt="1"/>
          </p:nvPr>
        </p:nvSpPr>
        <p:spPr>
          <a:xfrm>
            <a:off x="358775" y="5738400"/>
            <a:ext cx="1396800" cy="7596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stStyle>
          <a:p>
            <a:pPr lvl="0"/>
            <a:r>
              <a:rPr lang="en-US" dirty="0"/>
              <a:t>.</a:t>
            </a:r>
          </a:p>
        </p:txBody>
      </p:sp>
      <p:sp>
        <p:nvSpPr>
          <p:cNvPr id="4" name="Title 1">
            <a:extLst>
              <a:ext uri="{FF2B5EF4-FFF2-40B4-BE49-F238E27FC236}">
                <a16:creationId xmlns:a16="http://schemas.microsoft.com/office/drawing/2014/main" id="{CEC75FB5-25E2-4D69-1E5E-374CC77CD3FA}"/>
              </a:ext>
            </a:extLst>
          </p:cNvPr>
          <p:cNvSpPr>
            <a:spLocks noGrp="1"/>
          </p:cNvSpPr>
          <p:nvPr>
            <p:ph type="ctrTitle" hasCustomPrompt="1"/>
          </p:nvPr>
        </p:nvSpPr>
        <p:spPr bwMode="white">
          <a:xfrm>
            <a:off x="359998" y="1360800"/>
            <a:ext cx="6616800" cy="3553200"/>
          </a:xfrm>
          <a:noFill/>
        </p:spPr>
        <p:txBody>
          <a:bodyPr anchor="ctr" anchorCtr="0"/>
          <a:lstStyle>
            <a:lvl1pPr algn="l">
              <a:lnSpc>
                <a:spcPct val="83000"/>
              </a:lnSpc>
              <a:defRPr sz="5400">
                <a:solidFill>
                  <a:schemeClr val="tx1"/>
                </a:solidFill>
              </a:defRPr>
            </a:lvl1pPr>
          </a:lstStyle>
          <a:p>
            <a:r>
              <a:rPr lang="en-US" dirty="0"/>
              <a:t>Click to add title</a:t>
            </a:r>
          </a:p>
        </p:txBody>
      </p:sp>
      <p:sp>
        <p:nvSpPr>
          <p:cNvPr id="10" name="Subtitle 2">
            <a:extLst>
              <a:ext uri="{FF2B5EF4-FFF2-40B4-BE49-F238E27FC236}">
                <a16:creationId xmlns:a16="http://schemas.microsoft.com/office/drawing/2014/main" id="{17E59AF6-EB40-CFAB-321E-7AE7E9917986}"/>
              </a:ext>
            </a:extLst>
          </p:cNvPr>
          <p:cNvSpPr>
            <a:spLocks noGrp="1"/>
          </p:cNvSpPr>
          <p:nvPr>
            <p:ph type="subTitle" idx="1" hasCustomPrompt="1"/>
          </p:nvPr>
        </p:nvSpPr>
        <p:spPr>
          <a:xfrm>
            <a:off x="359999" y="4914000"/>
            <a:ext cx="6616800"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p>
        </p:txBody>
      </p:sp>
      <p:sp>
        <p:nvSpPr>
          <p:cNvPr id="7" name="Date Placeholder 1">
            <a:extLst>
              <a:ext uri="{FF2B5EF4-FFF2-40B4-BE49-F238E27FC236}">
                <a16:creationId xmlns:a16="http://schemas.microsoft.com/office/drawing/2014/main" id="{4E92B8EE-1ADF-DDD3-61E2-EB441472F9CD}"/>
              </a:ext>
            </a:extLst>
          </p:cNvPr>
          <p:cNvSpPr>
            <a:spLocks noGrp="1"/>
          </p:cNvSpPr>
          <p:nvPr>
            <p:ph type="dt" sz="half" idx="18"/>
          </p:nvPr>
        </p:nvSpPr>
        <p:spPr>
          <a:xfrm>
            <a:off x="9885098" y="6318000"/>
            <a:ext cx="1588102" cy="180000"/>
          </a:xfrm>
        </p:spPr>
        <p:txBody>
          <a:bodyPr/>
          <a:lstStyle>
            <a:lvl1pPr>
              <a:defRPr>
                <a:solidFill>
                  <a:schemeClr val="tx1"/>
                </a:solidFill>
              </a:defRPr>
            </a:lvl1pPr>
          </a:lstStyle>
          <a:p>
            <a:fld id="{987FCE39-5EEC-4D4A-8C9B-BF6A32DC922E}" type="datetime4">
              <a:rPr lang="en-US" smtClean="0"/>
              <a:t>June 13, 2024</a:t>
            </a:fld>
            <a:endParaRPr lang="en-US" dirty="0"/>
          </a:p>
        </p:txBody>
      </p:sp>
      <p:sp>
        <p:nvSpPr>
          <p:cNvPr id="8" name="Slide Number Placeholder 9">
            <a:extLst>
              <a:ext uri="{FF2B5EF4-FFF2-40B4-BE49-F238E27FC236}">
                <a16:creationId xmlns:a16="http://schemas.microsoft.com/office/drawing/2014/main" id="{740D2082-12E8-3F62-6B89-C33609BA9880}"/>
              </a:ext>
            </a:extLst>
          </p:cNvPr>
          <p:cNvSpPr>
            <a:spLocks noGrp="1"/>
          </p:cNvSpPr>
          <p:nvPr>
            <p:ph type="sldNum" sz="quarter" idx="19"/>
          </p:nvPr>
        </p:nvSpPr>
        <p:spPr>
          <a:xfrm>
            <a:off x="11473199" y="6318000"/>
            <a:ext cx="359212" cy="180000"/>
          </a:xfrm>
        </p:spPr>
        <p:txBody>
          <a:bodyPr/>
          <a:lstStyle>
            <a:lvl1pPr>
              <a:defRPr>
                <a:solidFill>
                  <a:schemeClr val="tx1"/>
                </a:solidFill>
              </a:defRPr>
            </a:lvl1pPr>
          </a:lstStyle>
          <a:p>
            <a:fld id="{23AA811B-2EBD-4900-905E-5BE206449611}" type="slidenum">
              <a:rPr lang="en-US" smtClean="0"/>
              <a:pPr/>
              <a:t>‹#›</a:t>
            </a:fld>
            <a:endParaRPr lang="en-US" dirty="0"/>
          </a:p>
        </p:txBody>
      </p:sp>
      <p:sp>
        <p:nvSpPr>
          <p:cNvPr id="11" name="Footer Placeholder 6">
            <a:extLst>
              <a:ext uri="{FF2B5EF4-FFF2-40B4-BE49-F238E27FC236}">
                <a16:creationId xmlns:a16="http://schemas.microsoft.com/office/drawing/2014/main" id="{B6BDCC74-E0AC-2A1F-0C25-46229D454B18}"/>
              </a:ext>
            </a:extLst>
          </p:cNvPr>
          <p:cNvSpPr>
            <a:spLocks noGrp="1"/>
          </p:cNvSpPr>
          <p:nvPr>
            <p:ph type="ftr" sz="quarter" idx="20"/>
          </p:nvPr>
        </p:nvSpPr>
        <p:spPr>
          <a:xfrm>
            <a:off x="6541200" y="6318000"/>
            <a:ext cx="3343898" cy="180000"/>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198476880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 Cover color background">
    <p:bg bwMode="ltGray">
      <p:bgRef idx="1001">
        <a:schemeClr val="bg1"/>
      </p:bgRef>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rgbClr val="0033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grpSp>
        <p:nvGrpSpPr>
          <p:cNvPr id="109" name="Group 108">
            <a:extLst>
              <a:ext uri="{FF2B5EF4-FFF2-40B4-BE49-F238E27FC236}">
                <a16:creationId xmlns:a16="http://schemas.microsoft.com/office/drawing/2014/main" id="{EF1432D5-A3F9-115B-962B-388A466D0024}"/>
              </a:ext>
            </a:extLst>
          </p:cNvPr>
          <p:cNvGrpSpPr/>
          <p:nvPr userDrawn="1"/>
        </p:nvGrpSpPr>
        <p:grpSpPr>
          <a:xfrm>
            <a:off x="6558257" y="0"/>
            <a:ext cx="5633743" cy="6858001"/>
            <a:chOff x="6558257" y="0"/>
            <a:chExt cx="5633743" cy="6858001"/>
          </a:xfrm>
          <a:solidFill>
            <a:schemeClr val="tx2"/>
          </a:solidFill>
        </p:grpSpPr>
        <p:sp>
          <p:nvSpPr>
            <p:cNvPr id="7" name="Freeform 5">
              <a:extLst>
                <a:ext uri="{FF2B5EF4-FFF2-40B4-BE49-F238E27FC236}">
                  <a16:creationId xmlns:a16="http://schemas.microsoft.com/office/drawing/2014/main" id="{024A1C9F-3168-578B-8BDE-5FD7886BD37A}"/>
                </a:ext>
              </a:extLst>
            </p:cNvPr>
            <p:cNvSpPr>
              <a:spLocks/>
            </p:cNvSpPr>
            <p:nvPr/>
          </p:nvSpPr>
          <p:spPr bwMode="auto">
            <a:xfrm>
              <a:off x="10458824" y="2544977"/>
              <a:ext cx="1414713" cy="929669"/>
            </a:xfrm>
            <a:custGeom>
              <a:avLst/>
              <a:gdLst>
                <a:gd name="T0" fmla="*/ 156 w 401"/>
                <a:gd name="T1" fmla="*/ 225 h 264"/>
                <a:gd name="T2" fmla="*/ 0 w 401"/>
                <a:gd name="T3" fmla="*/ 34 h 264"/>
                <a:gd name="T4" fmla="*/ 246 w 401"/>
                <a:gd name="T5" fmla="*/ 39 h 264"/>
                <a:gd name="T6" fmla="*/ 401 w 401"/>
                <a:gd name="T7" fmla="*/ 229 h 264"/>
                <a:gd name="T8" fmla="*/ 156 w 401"/>
                <a:gd name="T9" fmla="*/ 225 h 264"/>
              </a:gdLst>
              <a:ahLst/>
              <a:cxnLst>
                <a:cxn ang="0">
                  <a:pos x="T0" y="T1"/>
                </a:cxn>
                <a:cxn ang="0">
                  <a:pos x="T2" y="T3"/>
                </a:cxn>
                <a:cxn ang="0">
                  <a:pos x="T4" y="T5"/>
                </a:cxn>
                <a:cxn ang="0">
                  <a:pos x="T6" y="T7"/>
                </a:cxn>
                <a:cxn ang="0">
                  <a:pos x="T8" y="T9"/>
                </a:cxn>
              </a:cxnLst>
              <a:rect l="0" t="0" r="r" b="b"/>
              <a:pathLst>
                <a:path w="401" h="264">
                  <a:moveTo>
                    <a:pt x="156" y="225"/>
                  </a:moveTo>
                  <a:cubicBezTo>
                    <a:pt x="75" y="186"/>
                    <a:pt x="21" y="115"/>
                    <a:pt x="0" y="34"/>
                  </a:cubicBezTo>
                  <a:cubicBezTo>
                    <a:pt x="76" y="1"/>
                    <a:pt x="166" y="0"/>
                    <a:pt x="246" y="39"/>
                  </a:cubicBezTo>
                  <a:cubicBezTo>
                    <a:pt x="327" y="78"/>
                    <a:pt x="381" y="149"/>
                    <a:pt x="401" y="229"/>
                  </a:cubicBezTo>
                  <a:cubicBezTo>
                    <a:pt x="326" y="263"/>
                    <a:pt x="236" y="264"/>
                    <a:pt x="156" y="2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a:extLst>
                <a:ext uri="{FF2B5EF4-FFF2-40B4-BE49-F238E27FC236}">
                  <a16:creationId xmlns:a16="http://schemas.microsoft.com/office/drawing/2014/main" id="{328E937B-75AD-DF1D-7917-61D54E6247C5}"/>
                </a:ext>
              </a:extLst>
            </p:cNvPr>
            <p:cNvSpPr>
              <a:spLocks/>
            </p:cNvSpPr>
            <p:nvPr/>
          </p:nvSpPr>
          <p:spPr bwMode="auto">
            <a:xfrm>
              <a:off x="8472451" y="2068594"/>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a:extLst>
                <a:ext uri="{FF2B5EF4-FFF2-40B4-BE49-F238E27FC236}">
                  <a16:creationId xmlns:a16="http://schemas.microsoft.com/office/drawing/2014/main" id="{C85033FA-793E-AA01-0AB1-F5E7C6942C1A}"/>
                </a:ext>
              </a:extLst>
            </p:cNvPr>
            <p:cNvSpPr>
              <a:spLocks/>
            </p:cNvSpPr>
            <p:nvPr/>
          </p:nvSpPr>
          <p:spPr bwMode="auto">
            <a:xfrm>
              <a:off x="8172185" y="4496704"/>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a:extLst>
                <a:ext uri="{FF2B5EF4-FFF2-40B4-BE49-F238E27FC236}">
                  <a16:creationId xmlns:a16="http://schemas.microsoft.com/office/drawing/2014/main" id="{969D7882-626D-04E8-A8B2-115119BF2A22}"/>
                </a:ext>
              </a:extLst>
            </p:cNvPr>
            <p:cNvSpPr>
              <a:spLocks/>
            </p:cNvSpPr>
            <p:nvPr/>
          </p:nvSpPr>
          <p:spPr bwMode="auto">
            <a:xfrm>
              <a:off x="7199209" y="3823993"/>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0">
              <a:extLst>
                <a:ext uri="{FF2B5EF4-FFF2-40B4-BE49-F238E27FC236}">
                  <a16:creationId xmlns:a16="http://schemas.microsoft.com/office/drawing/2014/main" id="{1CCD7702-4DED-B05D-E109-C679BDCF70CF}"/>
                </a:ext>
              </a:extLst>
            </p:cNvPr>
            <p:cNvSpPr>
              <a:spLocks/>
            </p:cNvSpPr>
            <p:nvPr/>
          </p:nvSpPr>
          <p:spPr bwMode="auto">
            <a:xfrm>
              <a:off x="8027827" y="5746848"/>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1">
              <a:extLst>
                <a:ext uri="{FF2B5EF4-FFF2-40B4-BE49-F238E27FC236}">
                  <a16:creationId xmlns:a16="http://schemas.microsoft.com/office/drawing/2014/main" id="{11FDB7A3-B7E0-6D67-D723-C1A2324C96FE}"/>
                </a:ext>
              </a:extLst>
            </p:cNvPr>
            <p:cNvSpPr>
              <a:spLocks/>
            </p:cNvSpPr>
            <p:nvPr/>
          </p:nvSpPr>
          <p:spPr bwMode="auto">
            <a:xfrm>
              <a:off x="10539665" y="5498552"/>
              <a:ext cx="444624" cy="609193"/>
            </a:xfrm>
            <a:custGeom>
              <a:avLst/>
              <a:gdLst>
                <a:gd name="T0" fmla="*/ 103 w 126"/>
                <a:gd name="T1" fmla="*/ 110 h 173"/>
                <a:gd name="T2" fmla="*/ 12 w 126"/>
                <a:gd name="T3" fmla="*/ 173 h 173"/>
                <a:gd name="T4" fmla="*/ 23 w 126"/>
                <a:gd name="T5" fmla="*/ 63 h 173"/>
                <a:gd name="T6" fmla="*/ 114 w 126"/>
                <a:gd name="T7" fmla="*/ 0 h 173"/>
                <a:gd name="T8" fmla="*/ 103 w 126"/>
                <a:gd name="T9" fmla="*/ 110 h 173"/>
              </a:gdLst>
              <a:ahLst/>
              <a:cxnLst>
                <a:cxn ang="0">
                  <a:pos x="T0" y="T1"/>
                </a:cxn>
                <a:cxn ang="0">
                  <a:pos x="T2" y="T3"/>
                </a:cxn>
                <a:cxn ang="0">
                  <a:pos x="T4" y="T5"/>
                </a:cxn>
                <a:cxn ang="0">
                  <a:pos x="T6" y="T7"/>
                </a:cxn>
                <a:cxn ang="0">
                  <a:pos x="T8" y="T9"/>
                </a:cxn>
              </a:cxnLst>
              <a:rect l="0" t="0" r="r" b="b"/>
              <a:pathLst>
                <a:path w="126" h="173">
                  <a:moveTo>
                    <a:pt x="103" y="110"/>
                  </a:moveTo>
                  <a:cubicBezTo>
                    <a:pt x="82" y="145"/>
                    <a:pt x="49" y="167"/>
                    <a:pt x="12" y="173"/>
                  </a:cubicBezTo>
                  <a:cubicBezTo>
                    <a:pt x="0" y="138"/>
                    <a:pt x="2" y="98"/>
                    <a:pt x="23" y="63"/>
                  </a:cubicBezTo>
                  <a:cubicBezTo>
                    <a:pt x="43" y="28"/>
                    <a:pt x="77" y="7"/>
                    <a:pt x="114" y="0"/>
                  </a:cubicBezTo>
                  <a:cubicBezTo>
                    <a:pt x="126" y="36"/>
                    <a:pt x="123" y="76"/>
                    <a:pt x="103" y="1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2">
              <a:extLst>
                <a:ext uri="{FF2B5EF4-FFF2-40B4-BE49-F238E27FC236}">
                  <a16:creationId xmlns:a16="http://schemas.microsoft.com/office/drawing/2014/main" id="{4756103D-ABD1-2B3D-AC33-EC23E5C5FFEA}"/>
                </a:ext>
              </a:extLst>
            </p:cNvPr>
            <p:cNvSpPr>
              <a:spLocks/>
            </p:cNvSpPr>
            <p:nvPr/>
          </p:nvSpPr>
          <p:spPr bwMode="auto">
            <a:xfrm>
              <a:off x="11091114" y="4620852"/>
              <a:ext cx="762213" cy="1157755"/>
            </a:xfrm>
            <a:custGeom>
              <a:avLst/>
              <a:gdLst>
                <a:gd name="T0" fmla="*/ 185 w 217"/>
                <a:gd name="T1" fmla="*/ 202 h 328"/>
                <a:gd name="T2" fmla="*/ 27 w 217"/>
                <a:gd name="T3" fmla="*/ 328 h 328"/>
                <a:gd name="T4" fmla="*/ 33 w 217"/>
                <a:gd name="T5" fmla="*/ 127 h 328"/>
                <a:gd name="T6" fmla="*/ 190 w 217"/>
                <a:gd name="T7" fmla="*/ 0 h 328"/>
                <a:gd name="T8" fmla="*/ 185 w 217"/>
                <a:gd name="T9" fmla="*/ 202 h 328"/>
              </a:gdLst>
              <a:ahLst/>
              <a:cxnLst>
                <a:cxn ang="0">
                  <a:pos x="T0" y="T1"/>
                </a:cxn>
                <a:cxn ang="0">
                  <a:pos x="T2" y="T3"/>
                </a:cxn>
                <a:cxn ang="0">
                  <a:pos x="T4" y="T5"/>
                </a:cxn>
                <a:cxn ang="0">
                  <a:pos x="T6" y="T7"/>
                </a:cxn>
                <a:cxn ang="0">
                  <a:pos x="T8" y="T9"/>
                </a:cxn>
              </a:cxnLst>
              <a:rect l="0" t="0" r="r" b="b"/>
              <a:pathLst>
                <a:path w="217" h="328">
                  <a:moveTo>
                    <a:pt x="185" y="202"/>
                  </a:moveTo>
                  <a:cubicBezTo>
                    <a:pt x="152" y="268"/>
                    <a:pt x="93" y="312"/>
                    <a:pt x="27" y="328"/>
                  </a:cubicBezTo>
                  <a:cubicBezTo>
                    <a:pt x="0" y="266"/>
                    <a:pt x="0" y="192"/>
                    <a:pt x="33" y="127"/>
                  </a:cubicBezTo>
                  <a:cubicBezTo>
                    <a:pt x="65" y="61"/>
                    <a:pt x="124" y="17"/>
                    <a:pt x="190" y="0"/>
                  </a:cubicBezTo>
                  <a:cubicBezTo>
                    <a:pt x="217" y="63"/>
                    <a:pt x="217" y="136"/>
                    <a:pt x="185"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3">
              <a:extLst>
                <a:ext uri="{FF2B5EF4-FFF2-40B4-BE49-F238E27FC236}">
                  <a16:creationId xmlns:a16="http://schemas.microsoft.com/office/drawing/2014/main" id="{A4FA5AC8-FF67-D98B-99E5-ED07F35712DC}"/>
                </a:ext>
              </a:extLst>
            </p:cNvPr>
            <p:cNvSpPr>
              <a:spLocks/>
            </p:cNvSpPr>
            <p:nvPr/>
          </p:nvSpPr>
          <p:spPr bwMode="auto">
            <a:xfrm>
              <a:off x="10071943" y="272774"/>
              <a:ext cx="845941" cy="984525"/>
            </a:xfrm>
            <a:custGeom>
              <a:avLst/>
              <a:gdLst>
                <a:gd name="T0" fmla="*/ 185 w 240"/>
                <a:gd name="T1" fmla="*/ 91 h 280"/>
                <a:gd name="T2" fmla="*/ 225 w 240"/>
                <a:gd name="T3" fmla="*/ 280 h 280"/>
                <a:gd name="T4" fmla="*/ 55 w 240"/>
                <a:gd name="T5" fmla="*/ 189 h 280"/>
                <a:gd name="T6" fmla="*/ 15 w 240"/>
                <a:gd name="T7" fmla="*/ 0 h 280"/>
                <a:gd name="T8" fmla="*/ 185 w 240"/>
                <a:gd name="T9" fmla="*/ 91 h 280"/>
              </a:gdLst>
              <a:ahLst/>
              <a:cxnLst>
                <a:cxn ang="0">
                  <a:pos x="T0" y="T1"/>
                </a:cxn>
                <a:cxn ang="0">
                  <a:pos x="T2" y="T3"/>
                </a:cxn>
                <a:cxn ang="0">
                  <a:pos x="T4" y="T5"/>
                </a:cxn>
                <a:cxn ang="0">
                  <a:pos x="T6" y="T7"/>
                </a:cxn>
                <a:cxn ang="0">
                  <a:pos x="T8" y="T9"/>
                </a:cxn>
              </a:cxnLst>
              <a:rect l="0" t="0" r="r" b="b"/>
              <a:pathLst>
                <a:path w="240" h="280">
                  <a:moveTo>
                    <a:pt x="185" y="91"/>
                  </a:moveTo>
                  <a:cubicBezTo>
                    <a:pt x="227" y="147"/>
                    <a:pt x="240" y="216"/>
                    <a:pt x="225" y="280"/>
                  </a:cubicBezTo>
                  <a:cubicBezTo>
                    <a:pt x="160" y="276"/>
                    <a:pt x="97" y="245"/>
                    <a:pt x="55" y="189"/>
                  </a:cubicBezTo>
                  <a:cubicBezTo>
                    <a:pt x="13" y="133"/>
                    <a:pt x="0" y="64"/>
                    <a:pt x="15" y="0"/>
                  </a:cubicBezTo>
                  <a:cubicBezTo>
                    <a:pt x="80" y="4"/>
                    <a:pt x="143" y="35"/>
                    <a:pt x="185" y="9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Shape 106">
              <a:extLst>
                <a:ext uri="{FF2B5EF4-FFF2-40B4-BE49-F238E27FC236}">
                  <a16:creationId xmlns:a16="http://schemas.microsoft.com/office/drawing/2014/main" id="{E97028E4-1F95-1D28-439C-967F723B86D4}"/>
                </a:ext>
              </a:extLst>
            </p:cNvPr>
            <p:cNvSpPr>
              <a:spLocks/>
            </p:cNvSpPr>
            <p:nvPr/>
          </p:nvSpPr>
          <p:spPr bwMode="auto">
            <a:xfrm>
              <a:off x="11969989" y="3795700"/>
              <a:ext cx="222011" cy="1279191"/>
            </a:xfrm>
            <a:custGeom>
              <a:avLst/>
              <a:gdLst>
                <a:gd name="connsiteX0" fmla="*/ 222011 w 222011"/>
                <a:gd name="connsiteY0" fmla="*/ 0 h 1279191"/>
                <a:gd name="connsiteX1" fmla="*/ 222011 w 222011"/>
                <a:gd name="connsiteY1" fmla="*/ 1279191 h 1279191"/>
                <a:gd name="connsiteX2" fmla="*/ 182381 w 222011"/>
                <a:gd name="connsiteY2" fmla="*/ 1227648 h 1279191"/>
                <a:gd name="connsiteX3" fmla="*/ 14142 w 222011"/>
                <a:gd name="connsiteY3" fmla="*/ 804179 h 1279191"/>
                <a:gd name="connsiteX4" fmla="*/ 185629 w 222011"/>
                <a:gd name="connsiteY4" fmla="*/ 47028 h 1279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011" h="1279191">
                  <a:moveTo>
                    <a:pt x="222011" y="0"/>
                  </a:moveTo>
                  <a:lnTo>
                    <a:pt x="222011" y="1279191"/>
                  </a:lnTo>
                  <a:lnTo>
                    <a:pt x="182381" y="1227648"/>
                  </a:lnTo>
                  <a:cubicBezTo>
                    <a:pt x="97821" y="1104393"/>
                    <a:pt x="38805" y="960889"/>
                    <a:pt x="14142" y="804179"/>
                  </a:cubicBezTo>
                  <a:cubicBezTo>
                    <a:pt x="-32102" y="526855"/>
                    <a:pt x="37649" y="260316"/>
                    <a:pt x="185629" y="470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7" name="Freeform 15">
              <a:extLst>
                <a:ext uri="{FF2B5EF4-FFF2-40B4-BE49-F238E27FC236}">
                  <a16:creationId xmlns:a16="http://schemas.microsoft.com/office/drawing/2014/main" id="{04B4D291-0C14-3E70-A9E2-A9A414F7DCD8}"/>
                </a:ext>
              </a:extLst>
            </p:cNvPr>
            <p:cNvSpPr>
              <a:spLocks/>
            </p:cNvSpPr>
            <p:nvPr/>
          </p:nvSpPr>
          <p:spPr bwMode="auto">
            <a:xfrm>
              <a:off x="6878733" y="1635518"/>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6">
              <a:extLst>
                <a:ext uri="{FF2B5EF4-FFF2-40B4-BE49-F238E27FC236}">
                  <a16:creationId xmlns:a16="http://schemas.microsoft.com/office/drawing/2014/main" id="{20AC9553-328E-B9EA-F074-A9482E9681C6}"/>
                </a:ext>
              </a:extLst>
            </p:cNvPr>
            <p:cNvSpPr>
              <a:spLocks/>
            </p:cNvSpPr>
            <p:nvPr/>
          </p:nvSpPr>
          <p:spPr bwMode="auto">
            <a:xfrm>
              <a:off x="9621545" y="5524536"/>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7">
              <a:extLst>
                <a:ext uri="{FF2B5EF4-FFF2-40B4-BE49-F238E27FC236}">
                  <a16:creationId xmlns:a16="http://schemas.microsoft.com/office/drawing/2014/main" id="{E9213E32-D0DB-9F57-2BDB-C34A607EDCA1}"/>
                </a:ext>
              </a:extLst>
            </p:cNvPr>
            <p:cNvSpPr>
              <a:spLocks/>
            </p:cNvSpPr>
            <p:nvPr/>
          </p:nvSpPr>
          <p:spPr bwMode="auto">
            <a:xfrm>
              <a:off x="8940173" y="3171493"/>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Shape 86">
              <a:extLst>
                <a:ext uri="{FF2B5EF4-FFF2-40B4-BE49-F238E27FC236}">
                  <a16:creationId xmlns:a16="http://schemas.microsoft.com/office/drawing/2014/main" id="{8F3583FA-2F33-BF1D-EB69-85FAFEFCA696}"/>
                </a:ext>
              </a:extLst>
            </p:cNvPr>
            <p:cNvSpPr>
              <a:spLocks/>
            </p:cNvSpPr>
            <p:nvPr/>
          </p:nvSpPr>
          <p:spPr bwMode="auto">
            <a:xfrm>
              <a:off x="10789043" y="0"/>
              <a:ext cx="487585" cy="676978"/>
            </a:xfrm>
            <a:custGeom>
              <a:avLst/>
              <a:gdLst>
                <a:gd name="connsiteX0" fmla="*/ 11666 w 487585"/>
                <a:gd name="connsiteY0" fmla="*/ 0 h 676978"/>
                <a:gd name="connsiteX1" fmla="*/ 434755 w 487585"/>
                <a:gd name="connsiteY1" fmla="*/ 0 h 676978"/>
                <a:gd name="connsiteX2" fmla="*/ 477547 w 487585"/>
                <a:gd name="connsiteY2" fmla="*/ 138465 h 676978"/>
                <a:gd name="connsiteX3" fmla="*/ 332868 w 487585"/>
                <a:gd name="connsiteY3" fmla="*/ 676978 h 676978"/>
                <a:gd name="connsiteX4" fmla="*/ 11750 w 487585"/>
                <a:gd name="connsiteY4" fmla="*/ 219418 h 676978"/>
                <a:gd name="connsiteX5" fmla="*/ 558 w 487585"/>
                <a:gd name="connsiteY5" fmla="*/ 70930 h 67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7585" h="676978">
                  <a:moveTo>
                    <a:pt x="11666" y="0"/>
                  </a:moveTo>
                  <a:lnTo>
                    <a:pt x="434755" y="0"/>
                  </a:lnTo>
                  <a:lnTo>
                    <a:pt x="477547" y="138465"/>
                  </a:lnTo>
                  <a:cubicBezTo>
                    <a:pt x="512835" y="339087"/>
                    <a:pt x="452846" y="532670"/>
                    <a:pt x="332868" y="676978"/>
                  </a:cubicBezTo>
                  <a:cubicBezTo>
                    <a:pt x="170545" y="585466"/>
                    <a:pt x="47038" y="420040"/>
                    <a:pt x="11750" y="219418"/>
                  </a:cubicBezTo>
                  <a:cubicBezTo>
                    <a:pt x="2046" y="169262"/>
                    <a:pt x="-1483" y="119546"/>
                    <a:pt x="558" y="709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21" name="Freeform 19">
              <a:extLst>
                <a:ext uri="{FF2B5EF4-FFF2-40B4-BE49-F238E27FC236}">
                  <a16:creationId xmlns:a16="http://schemas.microsoft.com/office/drawing/2014/main" id="{10700D61-F3FB-15D2-6EB2-CBB5088B3C09}"/>
                </a:ext>
              </a:extLst>
            </p:cNvPr>
            <p:cNvSpPr>
              <a:spLocks/>
            </p:cNvSpPr>
            <p:nvPr/>
          </p:nvSpPr>
          <p:spPr bwMode="auto">
            <a:xfrm>
              <a:off x="10686911" y="3607455"/>
              <a:ext cx="1189514" cy="1013397"/>
            </a:xfrm>
            <a:custGeom>
              <a:avLst/>
              <a:gdLst>
                <a:gd name="T0" fmla="*/ 254 w 337"/>
                <a:gd name="T1" fmla="*/ 221 h 288"/>
                <a:gd name="T2" fmla="*/ 0 w 337"/>
                <a:gd name="T3" fmla="*/ 258 h 288"/>
                <a:gd name="T4" fmla="*/ 126 w 337"/>
                <a:gd name="T5" fmla="*/ 50 h 288"/>
                <a:gd name="T6" fmla="*/ 310 w 337"/>
                <a:gd name="T7" fmla="*/ 16 h 288"/>
                <a:gd name="T8" fmla="*/ 331 w 337"/>
                <a:gd name="T9" fmla="*/ 41 h 288"/>
                <a:gd name="T10" fmla="*/ 254 w 337"/>
                <a:gd name="T11" fmla="*/ 221 h 288"/>
              </a:gdLst>
              <a:ahLst/>
              <a:cxnLst>
                <a:cxn ang="0">
                  <a:pos x="T0" y="T1"/>
                </a:cxn>
                <a:cxn ang="0">
                  <a:pos x="T2" y="T3"/>
                </a:cxn>
                <a:cxn ang="0">
                  <a:pos x="T4" y="T5"/>
                </a:cxn>
                <a:cxn ang="0">
                  <a:pos x="T6" y="T7"/>
                </a:cxn>
                <a:cxn ang="0">
                  <a:pos x="T8" y="T9"/>
                </a:cxn>
                <a:cxn ang="0">
                  <a:pos x="T10" y="T11"/>
                </a:cxn>
              </a:cxnLst>
              <a:rect l="0" t="0" r="r" b="b"/>
              <a:pathLst>
                <a:path w="337" h="288">
                  <a:moveTo>
                    <a:pt x="254" y="221"/>
                  </a:moveTo>
                  <a:cubicBezTo>
                    <a:pt x="197" y="267"/>
                    <a:pt x="105" y="288"/>
                    <a:pt x="0" y="258"/>
                  </a:cubicBezTo>
                  <a:cubicBezTo>
                    <a:pt x="64" y="173"/>
                    <a:pt x="59" y="104"/>
                    <a:pt x="126" y="50"/>
                  </a:cubicBezTo>
                  <a:cubicBezTo>
                    <a:pt x="181" y="6"/>
                    <a:pt x="246" y="0"/>
                    <a:pt x="310" y="16"/>
                  </a:cubicBezTo>
                  <a:cubicBezTo>
                    <a:pt x="321" y="19"/>
                    <a:pt x="330" y="30"/>
                    <a:pt x="331" y="41"/>
                  </a:cubicBezTo>
                  <a:cubicBezTo>
                    <a:pt x="337" y="100"/>
                    <a:pt x="311" y="176"/>
                    <a:pt x="254" y="2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Shape 104">
              <a:extLst>
                <a:ext uri="{FF2B5EF4-FFF2-40B4-BE49-F238E27FC236}">
                  <a16:creationId xmlns:a16="http://schemas.microsoft.com/office/drawing/2014/main" id="{F7DF9D59-6400-A709-F3BF-6AFF6089086C}"/>
                </a:ext>
              </a:extLst>
            </p:cNvPr>
            <p:cNvSpPr>
              <a:spLocks/>
            </p:cNvSpPr>
            <p:nvPr/>
          </p:nvSpPr>
          <p:spPr bwMode="auto">
            <a:xfrm>
              <a:off x="11674412" y="1300607"/>
              <a:ext cx="517588" cy="1683010"/>
            </a:xfrm>
            <a:custGeom>
              <a:avLst/>
              <a:gdLst>
                <a:gd name="connsiteX0" fmla="*/ 410053 w 517588"/>
                <a:gd name="connsiteY0" fmla="*/ 0 h 1683010"/>
                <a:gd name="connsiteX1" fmla="*/ 517588 w 517588"/>
                <a:gd name="connsiteY1" fmla="*/ 236418 h 1683010"/>
                <a:gd name="connsiteX2" fmla="*/ 517588 w 517588"/>
                <a:gd name="connsiteY2" fmla="*/ 1666571 h 1683010"/>
                <a:gd name="connsiteX3" fmla="*/ 488597 w 517588"/>
                <a:gd name="connsiteY3" fmla="*/ 1681308 h 1683010"/>
                <a:gd name="connsiteX4" fmla="*/ 434763 w 517588"/>
                <a:gd name="connsiteY4" fmla="*/ 1674258 h 1683010"/>
                <a:gd name="connsiteX5" fmla="*/ 7626 w 517588"/>
                <a:gd name="connsiteY5" fmla="*/ 1057426 h 1683010"/>
                <a:gd name="connsiteX6" fmla="*/ 410053 w 517588"/>
                <a:gd name="connsiteY6" fmla="*/ 0 h 168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7588" h="1683010">
                  <a:moveTo>
                    <a:pt x="410053" y="0"/>
                  </a:moveTo>
                  <a:lnTo>
                    <a:pt x="517588" y="236418"/>
                  </a:lnTo>
                  <a:lnTo>
                    <a:pt x="517588" y="1666571"/>
                  </a:lnTo>
                  <a:lnTo>
                    <a:pt x="488597" y="1681308"/>
                  </a:lnTo>
                  <a:cubicBezTo>
                    <a:pt x="470946" y="1684833"/>
                    <a:pt x="452414" y="1683070"/>
                    <a:pt x="434763" y="1674258"/>
                  </a:cubicBezTo>
                  <a:cubicBezTo>
                    <a:pt x="215899" y="1586140"/>
                    <a:pt x="46456" y="1342932"/>
                    <a:pt x="7626" y="1057426"/>
                  </a:cubicBezTo>
                  <a:cubicBezTo>
                    <a:pt x="-34735" y="775446"/>
                    <a:pt x="99407" y="296080"/>
                    <a:pt x="41005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6" name="Freeform: Shape 95">
              <a:extLst>
                <a:ext uri="{FF2B5EF4-FFF2-40B4-BE49-F238E27FC236}">
                  <a16:creationId xmlns:a16="http://schemas.microsoft.com/office/drawing/2014/main" id="{0452F7D4-5702-5939-561B-74075C1FA01D}"/>
                </a:ext>
              </a:extLst>
            </p:cNvPr>
            <p:cNvSpPr>
              <a:spLocks/>
            </p:cNvSpPr>
            <p:nvPr/>
          </p:nvSpPr>
          <p:spPr bwMode="auto">
            <a:xfrm>
              <a:off x="9755429" y="6304270"/>
              <a:ext cx="578941" cy="553729"/>
            </a:xfrm>
            <a:custGeom>
              <a:avLst/>
              <a:gdLst>
                <a:gd name="connsiteX0" fmla="*/ 512809 w 578941"/>
                <a:gd name="connsiteY0" fmla="*/ 449 h 553729"/>
                <a:gd name="connsiteX1" fmla="*/ 569069 w 578941"/>
                <a:gd name="connsiteY1" fmla="*/ 42849 h 553729"/>
                <a:gd name="connsiteX2" fmla="*/ 502260 w 578941"/>
                <a:gd name="connsiteY2" fmla="*/ 449184 h 553729"/>
                <a:gd name="connsiteX3" fmla="*/ 415528 w 578941"/>
                <a:gd name="connsiteY3" fmla="*/ 553729 h 553729"/>
                <a:gd name="connsiteX4" fmla="*/ 0 w 578941"/>
                <a:gd name="connsiteY4" fmla="*/ 553729 h 553729"/>
                <a:gd name="connsiteX5" fmla="*/ 20539 w 578941"/>
                <a:gd name="connsiteY5" fmla="*/ 441234 h 553729"/>
                <a:gd name="connsiteX6" fmla="*/ 140090 w 578941"/>
                <a:gd name="connsiteY6" fmla="*/ 180649 h 553729"/>
                <a:gd name="connsiteX7" fmla="*/ 512809 w 578941"/>
                <a:gd name="connsiteY7" fmla="*/ 449 h 553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941" h="553729">
                  <a:moveTo>
                    <a:pt x="512809" y="449"/>
                  </a:moveTo>
                  <a:cubicBezTo>
                    <a:pt x="540939" y="-3085"/>
                    <a:pt x="565552" y="14582"/>
                    <a:pt x="569069" y="42849"/>
                  </a:cubicBezTo>
                  <a:cubicBezTo>
                    <a:pt x="593682" y="208916"/>
                    <a:pt x="572585" y="332583"/>
                    <a:pt x="502260" y="449184"/>
                  </a:cubicBezTo>
                  <a:lnTo>
                    <a:pt x="415528" y="553729"/>
                  </a:lnTo>
                  <a:lnTo>
                    <a:pt x="0" y="553729"/>
                  </a:lnTo>
                  <a:lnTo>
                    <a:pt x="20539" y="441234"/>
                  </a:lnTo>
                  <a:cubicBezTo>
                    <a:pt x="41636" y="345833"/>
                    <a:pt x="73282" y="256616"/>
                    <a:pt x="140090" y="180649"/>
                  </a:cubicBezTo>
                  <a:cubicBezTo>
                    <a:pt x="245576" y="56982"/>
                    <a:pt x="368644" y="11049"/>
                    <a:pt x="5128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24" name="Freeform 22">
              <a:extLst>
                <a:ext uri="{FF2B5EF4-FFF2-40B4-BE49-F238E27FC236}">
                  <a16:creationId xmlns:a16="http://schemas.microsoft.com/office/drawing/2014/main" id="{74646E50-FBF3-0088-2175-0B4AA8AD7891}"/>
                </a:ext>
              </a:extLst>
            </p:cNvPr>
            <p:cNvSpPr>
              <a:spLocks/>
            </p:cNvSpPr>
            <p:nvPr/>
          </p:nvSpPr>
          <p:spPr bwMode="auto">
            <a:xfrm>
              <a:off x="7886355" y="3408241"/>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Shape 105">
              <a:extLst>
                <a:ext uri="{FF2B5EF4-FFF2-40B4-BE49-F238E27FC236}">
                  <a16:creationId xmlns:a16="http://schemas.microsoft.com/office/drawing/2014/main" id="{4554A76D-DF4B-FB5D-43F3-1DCDEE53156F}"/>
                </a:ext>
              </a:extLst>
            </p:cNvPr>
            <p:cNvSpPr>
              <a:spLocks/>
            </p:cNvSpPr>
            <p:nvPr/>
          </p:nvSpPr>
          <p:spPr bwMode="auto">
            <a:xfrm>
              <a:off x="11906788" y="56196"/>
              <a:ext cx="285212" cy="1094774"/>
            </a:xfrm>
            <a:custGeom>
              <a:avLst/>
              <a:gdLst>
                <a:gd name="connsiteX0" fmla="*/ 285212 w 285212"/>
                <a:gd name="connsiteY0" fmla="*/ 0 h 1094774"/>
                <a:gd name="connsiteX1" fmla="*/ 285212 w 285212"/>
                <a:gd name="connsiteY1" fmla="*/ 1094774 h 1094774"/>
                <a:gd name="connsiteX2" fmla="*/ 262203 w 285212"/>
                <a:gd name="connsiteY2" fmla="*/ 1093008 h 1094774"/>
                <a:gd name="connsiteX3" fmla="*/ 1075 w 285212"/>
                <a:gd name="connsiteY3" fmla="*/ 631602 h 1094774"/>
                <a:gd name="connsiteX4" fmla="*/ 232319 w 285212"/>
                <a:gd name="connsiteY4" fmla="*/ 64476 h 1094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212" h="1094774">
                  <a:moveTo>
                    <a:pt x="285212" y="0"/>
                  </a:moveTo>
                  <a:lnTo>
                    <a:pt x="285212" y="1094774"/>
                  </a:lnTo>
                  <a:lnTo>
                    <a:pt x="262203" y="1093008"/>
                  </a:lnTo>
                  <a:cubicBezTo>
                    <a:pt x="113995" y="1011998"/>
                    <a:pt x="-13040" y="839411"/>
                    <a:pt x="1075" y="631602"/>
                  </a:cubicBezTo>
                  <a:cubicBezTo>
                    <a:pt x="11661" y="483671"/>
                    <a:pt x="95690" y="250547"/>
                    <a:pt x="232319" y="644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26" name="Freeform 24">
              <a:extLst>
                <a:ext uri="{FF2B5EF4-FFF2-40B4-BE49-F238E27FC236}">
                  <a16:creationId xmlns:a16="http://schemas.microsoft.com/office/drawing/2014/main" id="{E04086D5-8E23-8730-4AD4-716116683355}"/>
                </a:ext>
              </a:extLst>
            </p:cNvPr>
            <p:cNvSpPr>
              <a:spLocks/>
            </p:cNvSpPr>
            <p:nvPr/>
          </p:nvSpPr>
          <p:spPr bwMode="auto">
            <a:xfrm>
              <a:off x="11102663" y="633670"/>
              <a:ext cx="629403" cy="1022058"/>
            </a:xfrm>
            <a:custGeom>
              <a:avLst/>
              <a:gdLst>
                <a:gd name="T0" fmla="*/ 19 w 178"/>
                <a:gd name="T1" fmla="*/ 197 h 290"/>
                <a:gd name="T2" fmla="*/ 73 w 178"/>
                <a:gd name="T3" fmla="*/ 0 h 290"/>
                <a:gd name="T4" fmla="*/ 159 w 178"/>
                <a:gd name="T5" fmla="*/ 146 h 290"/>
                <a:gd name="T6" fmla="*/ 143 w 178"/>
                <a:gd name="T7" fmla="*/ 284 h 290"/>
                <a:gd name="T8" fmla="*/ 131 w 178"/>
                <a:gd name="T9" fmla="*/ 289 h 290"/>
                <a:gd name="T10" fmla="*/ 19 w 178"/>
                <a:gd name="T11" fmla="*/ 197 h 290"/>
              </a:gdLst>
              <a:ahLst/>
              <a:cxnLst>
                <a:cxn ang="0">
                  <a:pos x="T0" y="T1"/>
                </a:cxn>
                <a:cxn ang="0">
                  <a:pos x="T2" y="T3"/>
                </a:cxn>
                <a:cxn ang="0">
                  <a:pos x="T4" y="T5"/>
                </a:cxn>
                <a:cxn ang="0">
                  <a:pos x="T6" y="T7"/>
                </a:cxn>
                <a:cxn ang="0">
                  <a:pos x="T8" y="T9"/>
                </a:cxn>
                <a:cxn ang="0">
                  <a:pos x="T10" y="T11"/>
                </a:cxn>
              </a:cxnLst>
              <a:rect l="0" t="0" r="r" b="b"/>
              <a:pathLst>
                <a:path w="178" h="290">
                  <a:moveTo>
                    <a:pt x="19" y="197"/>
                  </a:moveTo>
                  <a:cubicBezTo>
                    <a:pt x="0" y="132"/>
                    <a:pt x="14" y="70"/>
                    <a:pt x="73" y="0"/>
                  </a:cubicBezTo>
                  <a:cubicBezTo>
                    <a:pt x="104" y="62"/>
                    <a:pt x="138" y="93"/>
                    <a:pt x="159" y="146"/>
                  </a:cubicBezTo>
                  <a:cubicBezTo>
                    <a:pt x="178" y="194"/>
                    <a:pt x="167" y="245"/>
                    <a:pt x="143" y="284"/>
                  </a:cubicBezTo>
                  <a:cubicBezTo>
                    <a:pt x="141" y="288"/>
                    <a:pt x="136" y="290"/>
                    <a:pt x="131" y="289"/>
                  </a:cubicBezTo>
                  <a:cubicBezTo>
                    <a:pt x="74" y="275"/>
                    <a:pt x="29" y="232"/>
                    <a:pt x="19" y="19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5">
              <a:extLst>
                <a:ext uri="{FF2B5EF4-FFF2-40B4-BE49-F238E27FC236}">
                  <a16:creationId xmlns:a16="http://schemas.microsoft.com/office/drawing/2014/main" id="{EEF01020-57F2-5D4D-8807-7E2676641E52}"/>
                </a:ext>
              </a:extLst>
            </p:cNvPr>
            <p:cNvSpPr>
              <a:spLocks/>
            </p:cNvSpPr>
            <p:nvPr/>
          </p:nvSpPr>
          <p:spPr bwMode="auto">
            <a:xfrm>
              <a:off x="9070095" y="1687487"/>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6">
              <a:extLst>
                <a:ext uri="{FF2B5EF4-FFF2-40B4-BE49-F238E27FC236}">
                  <a16:creationId xmlns:a16="http://schemas.microsoft.com/office/drawing/2014/main" id="{DC75AC61-26F9-0C1F-AB96-2139DE622023}"/>
                </a:ext>
              </a:extLst>
            </p:cNvPr>
            <p:cNvSpPr>
              <a:spLocks/>
            </p:cNvSpPr>
            <p:nvPr/>
          </p:nvSpPr>
          <p:spPr bwMode="auto">
            <a:xfrm>
              <a:off x="8460902" y="977244"/>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7">
              <a:extLst>
                <a:ext uri="{FF2B5EF4-FFF2-40B4-BE49-F238E27FC236}">
                  <a16:creationId xmlns:a16="http://schemas.microsoft.com/office/drawing/2014/main" id="{C4B91423-2AA4-D359-33FB-CFA2174E5E0D}"/>
                </a:ext>
              </a:extLst>
            </p:cNvPr>
            <p:cNvSpPr>
              <a:spLocks/>
            </p:cNvSpPr>
            <p:nvPr/>
          </p:nvSpPr>
          <p:spPr bwMode="auto">
            <a:xfrm>
              <a:off x="9621545" y="1182233"/>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Shape 88">
              <a:extLst>
                <a:ext uri="{FF2B5EF4-FFF2-40B4-BE49-F238E27FC236}">
                  <a16:creationId xmlns:a16="http://schemas.microsoft.com/office/drawing/2014/main" id="{11098F3A-017A-24C7-434C-B87142EBE9A8}"/>
                </a:ext>
              </a:extLst>
            </p:cNvPr>
            <p:cNvSpPr>
              <a:spLocks/>
            </p:cNvSpPr>
            <p:nvPr/>
          </p:nvSpPr>
          <p:spPr bwMode="auto">
            <a:xfrm>
              <a:off x="11385653" y="0"/>
              <a:ext cx="440759" cy="530420"/>
            </a:xfrm>
            <a:custGeom>
              <a:avLst/>
              <a:gdLst>
                <a:gd name="connsiteX0" fmla="*/ 46019 w 440759"/>
                <a:gd name="connsiteY0" fmla="*/ 0 h 530420"/>
                <a:gd name="connsiteX1" fmla="*/ 389756 w 440759"/>
                <a:gd name="connsiteY1" fmla="*/ 0 h 530420"/>
                <a:gd name="connsiteX2" fmla="*/ 426016 w 440759"/>
                <a:gd name="connsiteY2" fmla="*/ 88693 h 530420"/>
                <a:gd name="connsiteX3" fmla="*/ 440406 w 440759"/>
                <a:gd name="connsiteY3" fmla="*/ 230109 h 530420"/>
                <a:gd name="connsiteX4" fmla="*/ 292198 w 440759"/>
                <a:gd name="connsiteY4" fmla="*/ 518549 h 530420"/>
                <a:gd name="connsiteX5" fmla="*/ 246325 w 440759"/>
                <a:gd name="connsiteY5" fmla="*/ 529101 h 530420"/>
                <a:gd name="connsiteX6" fmla="*/ 6369 w 440759"/>
                <a:gd name="connsiteY6" fmla="*/ 282873 h 530420"/>
                <a:gd name="connsiteX7" fmla="*/ 43421 w 440759"/>
                <a:gd name="connsiteY7" fmla="*/ 6305 h 530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0759" h="530420">
                  <a:moveTo>
                    <a:pt x="46019" y="0"/>
                  </a:moveTo>
                  <a:lnTo>
                    <a:pt x="389756" y="0"/>
                  </a:lnTo>
                  <a:lnTo>
                    <a:pt x="426016" y="88693"/>
                  </a:lnTo>
                  <a:cubicBezTo>
                    <a:pt x="437319" y="133816"/>
                    <a:pt x="442171" y="180864"/>
                    <a:pt x="440406" y="230109"/>
                  </a:cubicBezTo>
                  <a:cubicBezTo>
                    <a:pt x="433349" y="353224"/>
                    <a:pt x="359245" y="451715"/>
                    <a:pt x="292198" y="518549"/>
                  </a:cubicBezTo>
                  <a:cubicBezTo>
                    <a:pt x="281612" y="529101"/>
                    <a:pt x="263968" y="532619"/>
                    <a:pt x="246325" y="529101"/>
                  </a:cubicBezTo>
                  <a:cubicBezTo>
                    <a:pt x="119289" y="490408"/>
                    <a:pt x="27541" y="398952"/>
                    <a:pt x="6369" y="282873"/>
                  </a:cubicBezTo>
                  <a:cubicBezTo>
                    <a:pt x="-11275" y="186140"/>
                    <a:pt x="9898" y="96442"/>
                    <a:pt x="43421" y="63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29">
              <a:extLst>
                <a:ext uri="{FF2B5EF4-FFF2-40B4-BE49-F238E27FC236}">
                  <a16:creationId xmlns:a16="http://schemas.microsoft.com/office/drawing/2014/main" id="{DA2C6237-47EE-C21F-2896-F3871EA83AFC}"/>
                </a:ext>
              </a:extLst>
            </p:cNvPr>
            <p:cNvSpPr>
              <a:spLocks/>
            </p:cNvSpPr>
            <p:nvPr/>
          </p:nvSpPr>
          <p:spPr bwMode="auto">
            <a:xfrm>
              <a:off x="8149088" y="70672"/>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Shape 98">
              <a:extLst>
                <a:ext uri="{FF2B5EF4-FFF2-40B4-BE49-F238E27FC236}">
                  <a16:creationId xmlns:a16="http://schemas.microsoft.com/office/drawing/2014/main" id="{D8019C3F-0941-AC2A-C521-3F17F530F76B}"/>
                </a:ext>
              </a:extLst>
            </p:cNvPr>
            <p:cNvSpPr>
              <a:spLocks/>
            </p:cNvSpPr>
            <p:nvPr/>
          </p:nvSpPr>
          <p:spPr bwMode="auto">
            <a:xfrm>
              <a:off x="10440609" y="6174150"/>
              <a:ext cx="632536" cy="683850"/>
            </a:xfrm>
            <a:custGeom>
              <a:avLst/>
              <a:gdLst>
                <a:gd name="connsiteX0" fmla="*/ 540680 w 632536"/>
                <a:gd name="connsiteY0" fmla="*/ 0 h 683850"/>
                <a:gd name="connsiteX1" fmla="*/ 586595 w 632536"/>
                <a:gd name="connsiteY1" fmla="*/ 31781 h 683850"/>
                <a:gd name="connsiteX2" fmla="*/ 551276 w 632536"/>
                <a:gd name="connsiteY2" fmla="*/ 572046 h 683850"/>
                <a:gd name="connsiteX3" fmla="*/ 459438 w 632536"/>
                <a:gd name="connsiteY3" fmla="*/ 683850 h 683850"/>
                <a:gd name="connsiteX4" fmla="*/ 0 w 632536"/>
                <a:gd name="connsiteY4" fmla="*/ 683850 h 683850"/>
                <a:gd name="connsiteX5" fmla="*/ 10898 w 632536"/>
                <a:gd name="connsiteY5" fmla="*/ 616627 h 683850"/>
                <a:gd name="connsiteX6" fmla="*/ 123919 w 632536"/>
                <a:gd name="connsiteY6" fmla="*/ 275430 h 683850"/>
                <a:gd name="connsiteX7" fmla="*/ 540680 w 632536"/>
                <a:gd name="connsiteY7" fmla="*/ 0 h 68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36" h="683850">
                  <a:moveTo>
                    <a:pt x="540680" y="0"/>
                  </a:moveTo>
                  <a:cubicBezTo>
                    <a:pt x="561872" y="0"/>
                    <a:pt x="579531" y="10594"/>
                    <a:pt x="586595" y="31781"/>
                  </a:cubicBezTo>
                  <a:cubicBezTo>
                    <a:pt x="639573" y="183620"/>
                    <a:pt x="667828" y="384895"/>
                    <a:pt x="551276" y="572046"/>
                  </a:cubicBezTo>
                  <a:lnTo>
                    <a:pt x="459438" y="683850"/>
                  </a:lnTo>
                  <a:lnTo>
                    <a:pt x="0" y="683850"/>
                  </a:lnTo>
                  <a:lnTo>
                    <a:pt x="10898" y="616627"/>
                  </a:lnTo>
                  <a:cubicBezTo>
                    <a:pt x="29441" y="504955"/>
                    <a:pt x="55047" y="391958"/>
                    <a:pt x="123919" y="275430"/>
                  </a:cubicBezTo>
                  <a:cubicBezTo>
                    <a:pt x="201620" y="141246"/>
                    <a:pt x="381746" y="3531"/>
                    <a:pt x="5406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01" name="Freeform: Shape 100">
              <a:extLst>
                <a:ext uri="{FF2B5EF4-FFF2-40B4-BE49-F238E27FC236}">
                  <a16:creationId xmlns:a16="http://schemas.microsoft.com/office/drawing/2014/main" id="{75BCDA8E-0903-DF65-3E80-740D60E51F45}"/>
                </a:ext>
              </a:extLst>
            </p:cNvPr>
            <p:cNvSpPr>
              <a:spLocks/>
            </p:cNvSpPr>
            <p:nvPr/>
          </p:nvSpPr>
          <p:spPr bwMode="auto">
            <a:xfrm>
              <a:off x="11222231" y="5928478"/>
              <a:ext cx="494605" cy="929522"/>
            </a:xfrm>
            <a:custGeom>
              <a:avLst/>
              <a:gdLst>
                <a:gd name="connsiteX0" fmla="*/ 339565 w 494605"/>
                <a:gd name="connsiteY0" fmla="*/ 898 h 929522"/>
                <a:gd name="connsiteX1" fmla="*/ 388684 w 494605"/>
                <a:gd name="connsiteY1" fmla="*/ 18509 h 929522"/>
                <a:gd name="connsiteX2" fmla="*/ 476395 w 494605"/>
                <a:gd name="connsiteY2" fmla="*/ 532772 h 929522"/>
                <a:gd name="connsiteX3" fmla="*/ 294339 w 494605"/>
                <a:gd name="connsiteY3" fmla="*/ 908727 h 929522"/>
                <a:gd name="connsiteX4" fmla="*/ 277903 w 494605"/>
                <a:gd name="connsiteY4" fmla="*/ 929522 h 929522"/>
                <a:gd name="connsiteX5" fmla="*/ 100284 w 494605"/>
                <a:gd name="connsiteY5" fmla="*/ 929522 h 929522"/>
                <a:gd name="connsiteX6" fmla="*/ 80487 w 494605"/>
                <a:gd name="connsiteY6" fmla="*/ 890400 h 929522"/>
                <a:gd name="connsiteX7" fmla="*/ 20295 w 494605"/>
                <a:gd name="connsiteY7" fmla="*/ 342565 h 929522"/>
                <a:gd name="connsiteX8" fmla="*/ 339565 w 494605"/>
                <a:gd name="connsiteY8" fmla="*/ 898 h 92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4605" h="929522">
                  <a:moveTo>
                    <a:pt x="339565" y="898"/>
                  </a:moveTo>
                  <a:cubicBezTo>
                    <a:pt x="357108" y="-2625"/>
                    <a:pt x="374650" y="4420"/>
                    <a:pt x="388684" y="18509"/>
                  </a:cubicBezTo>
                  <a:cubicBezTo>
                    <a:pt x="486921" y="138269"/>
                    <a:pt x="518497" y="349610"/>
                    <a:pt x="476395" y="532772"/>
                  </a:cubicBezTo>
                  <a:cubicBezTo>
                    <a:pt x="444819" y="667502"/>
                    <a:pt x="395481" y="774493"/>
                    <a:pt x="294339" y="908727"/>
                  </a:cubicBezTo>
                  <a:lnTo>
                    <a:pt x="277903" y="929522"/>
                  </a:lnTo>
                  <a:lnTo>
                    <a:pt x="100284" y="929522"/>
                  </a:lnTo>
                  <a:lnTo>
                    <a:pt x="80487" y="890400"/>
                  </a:lnTo>
                  <a:cubicBezTo>
                    <a:pt x="3191" y="715714"/>
                    <a:pt x="-21806" y="514280"/>
                    <a:pt x="20295" y="342565"/>
                  </a:cubicBezTo>
                  <a:cubicBezTo>
                    <a:pt x="62397" y="169970"/>
                    <a:pt x="192210" y="36121"/>
                    <a:pt x="339565" y="8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40" name="Freeform 36">
              <a:extLst>
                <a:ext uri="{FF2B5EF4-FFF2-40B4-BE49-F238E27FC236}">
                  <a16:creationId xmlns:a16="http://schemas.microsoft.com/office/drawing/2014/main" id="{2864DB57-8E53-0EF6-65A4-4D1A51A9D9D6}"/>
                </a:ext>
              </a:extLst>
            </p:cNvPr>
            <p:cNvSpPr>
              <a:spLocks/>
            </p:cNvSpPr>
            <p:nvPr/>
          </p:nvSpPr>
          <p:spPr bwMode="auto">
            <a:xfrm>
              <a:off x="7453280" y="4115597"/>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37">
              <a:extLst>
                <a:ext uri="{FF2B5EF4-FFF2-40B4-BE49-F238E27FC236}">
                  <a16:creationId xmlns:a16="http://schemas.microsoft.com/office/drawing/2014/main" id="{A60E9F92-453F-8D55-39C2-4F5FD06A77B3}"/>
                </a:ext>
              </a:extLst>
            </p:cNvPr>
            <p:cNvSpPr>
              <a:spLocks/>
            </p:cNvSpPr>
            <p:nvPr/>
          </p:nvSpPr>
          <p:spPr bwMode="auto">
            <a:xfrm>
              <a:off x="9393458" y="5042379"/>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8">
              <a:extLst>
                <a:ext uri="{FF2B5EF4-FFF2-40B4-BE49-F238E27FC236}">
                  <a16:creationId xmlns:a16="http://schemas.microsoft.com/office/drawing/2014/main" id="{51E9B685-285E-CA9E-CB22-C52A8E731CDD}"/>
                </a:ext>
              </a:extLst>
            </p:cNvPr>
            <p:cNvSpPr>
              <a:spLocks/>
            </p:cNvSpPr>
            <p:nvPr/>
          </p:nvSpPr>
          <p:spPr bwMode="auto">
            <a:xfrm>
              <a:off x="7739110" y="1456514"/>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Shape 82">
              <a:extLst>
                <a:ext uri="{FF2B5EF4-FFF2-40B4-BE49-F238E27FC236}">
                  <a16:creationId xmlns:a16="http://schemas.microsoft.com/office/drawing/2014/main" id="{59216B6D-19C2-3996-68DD-25E14281D1C6}"/>
                </a:ext>
              </a:extLst>
            </p:cNvPr>
            <p:cNvSpPr>
              <a:spLocks/>
            </p:cNvSpPr>
            <p:nvPr/>
          </p:nvSpPr>
          <p:spPr bwMode="auto">
            <a:xfrm>
              <a:off x="10198315" y="0"/>
              <a:ext cx="380203" cy="79581"/>
            </a:xfrm>
            <a:custGeom>
              <a:avLst/>
              <a:gdLst>
                <a:gd name="connsiteX0" fmla="*/ 0 w 380203"/>
                <a:gd name="connsiteY0" fmla="*/ 0 h 79581"/>
                <a:gd name="connsiteX1" fmla="*/ 380203 w 380203"/>
                <a:gd name="connsiteY1" fmla="*/ 0 h 79581"/>
                <a:gd name="connsiteX2" fmla="*/ 350066 w 380203"/>
                <a:gd name="connsiteY2" fmla="*/ 57590 h 79581"/>
                <a:gd name="connsiteX3" fmla="*/ 293630 w 380203"/>
                <a:gd name="connsiteY3" fmla="*/ 78702 h 79581"/>
                <a:gd name="connsiteX4" fmla="*/ 7923 w 380203"/>
                <a:gd name="connsiteY4" fmla="*/ 4369 h 79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03" h="79581">
                  <a:moveTo>
                    <a:pt x="0" y="0"/>
                  </a:moveTo>
                  <a:lnTo>
                    <a:pt x="380203" y="0"/>
                  </a:lnTo>
                  <a:lnTo>
                    <a:pt x="350066" y="57590"/>
                  </a:lnTo>
                  <a:cubicBezTo>
                    <a:pt x="335957" y="75184"/>
                    <a:pt x="314793" y="82221"/>
                    <a:pt x="293630" y="78702"/>
                  </a:cubicBezTo>
                  <a:cubicBezTo>
                    <a:pt x="189576" y="59349"/>
                    <a:pt x="91695" y="42635"/>
                    <a:pt x="7923" y="43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5" name="Freeform: Shape 94">
              <a:extLst>
                <a:ext uri="{FF2B5EF4-FFF2-40B4-BE49-F238E27FC236}">
                  <a16:creationId xmlns:a16="http://schemas.microsoft.com/office/drawing/2014/main" id="{A35B4067-8BDC-DFCC-3C98-F8261D6530C6}"/>
                </a:ext>
              </a:extLst>
            </p:cNvPr>
            <p:cNvSpPr>
              <a:spLocks/>
            </p:cNvSpPr>
            <p:nvPr/>
          </p:nvSpPr>
          <p:spPr bwMode="auto">
            <a:xfrm>
              <a:off x="9140703" y="6476385"/>
              <a:ext cx="477647" cy="381615"/>
            </a:xfrm>
            <a:custGeom>
              <a:avLst/>
              <a:gdLst>
                <a:gd name="connsiteX0" fmla="*/ 361307 w 477647"/>
                <a:gd name="connsiteY0" fmla="*/ 606 h 381615"/>
                <a:gd name="connsiteX1" fmla="*/ 440688 w 477647"/>
                <a:gd name="connsiteY1" fmla="*/ 2803 h 381615"/>
                <a:gd name="connsiteX2" fmla="*/ 472485 w 477647"/>
                <a:gd name="connsiteY2" fmla="*/ 34444 h 381615"/>
                <a:gd name="connsiteX3" fmla="*/ 387693 w 477647"/>
                <a:gd name="connsiteY3" fmla="*/ 326245 h 381615"/>
                <a:gd name="connsiteX4" fmla="*/ 303279 w 477647"/>
                <a:gd name="connsiteY4" fmla="*/ 381615 h 381615"/>
                <a:gd name="connsiteX5" fmla="*/ 0 w 477647"/>
                <a:gd name="connsiteY5" fmla="*/ 381615 h 381615"/>
                <a:gd name="connsiteX6" fmla="*/ 1108 w 477647"/>
                <a:gd name="connsiteY6" fmla="*/ 378815 h 381615"/>
                <a:gd name="connsiteX7" fmla="*/ 161582 w 477647"/>
                <a:gd name="connsiteY7" fmla="*/ 83664 h 381615"/>
                <a:gd name="connsiteX8" fmla="*/ 361307 w 477647"/>
                <a:gd name="connsiteY8" fmla="*/ 606 h 38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647" h="381615">
                  <a:moveTo>
                    <a:pt x="361307" y="606"/>
                  </a:moveTo>
                  <a:cubicBezTo>
                    <a:pt x="386810" y="-712"/>
                    <a:pt x="413308" y="167"/>
                    <a:pt x="440688" y="2803"/>
                  </a:cubicBezTo>
                  <a:cubicBezTo>
                    <a:pt x="458353" y="2803"/>
                    <a:pt x="472485" y="16866"/>
                    <a:pt x="472485" y="34444"/>
                  </a:cubicBezTo>
                  <a:cubicBezTo>
                    <a:pt x="483084" y="129367"/>
                    <a:pt x="486617" y="241869"/>
                    <a:pt x="387693" y="326245"/>
                  </a:cubicBezTo>
                  <a:lnTo>
                    <a:pt x="303279" y="381615"/>
                  </a:lnTo>
                  <a:lnTo>
                    <a:pt x="0" y="381615"/>
                  </a:lnTo>
                  <a:lnTo>
                    <a:pt x="1108" y="378815"/>
                  </a:lnTo>
                  <a:cubicBezTo>
                    <a:pt x="49631" y="255712"/>
                    <a:pt x="92689" y="154856"/>
                    <a:pt x="161582" y="83664"/>
                  </a:cubicBezTo>
                  <a:cubicBezTo>
                    <a:pt x="217227" y="28292"/>
                    <a:pt x="284795" y="4561"/>
                    <a:pt x="361307"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50" name="Freeform 44">
              <a:extLst>
                <a:ext uri="{FF2B5EF4-FFF2-40B4-BE49-F238E27FC236}">
                  <a16:creationId xmlns:a16="http://schemas.microsoft.com/office/drawing/2014/main" id="{FE054E00-5781-115B-1CF1-09A970AB0C0C}"/>
                </a:ext>
              </a:extLst>
            </p:cNvPr>
            <p:cNvSpPr>
              <a:spLocks/>
            </p:cNvSpPr>
            <p:nvPr/>
          </p:nvSpPr>
          <p:spPr bwMode="auto">
            <a:xfrm>
              <a:off x="7057737" y="2683561"/>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45">
              <a:extLst>
                <a:ext uri="{FF2B5EF4-FFF2-40B4-BE49-F238E27FC236}">
                  <a16:creationId xmlns:a16="http://schemas.microsoft.com/office/drawing/2014/main" id="{BF8C8EB0-8786-911A-69BD-2B2934A86B83}"/>
                </a:ext>
              </a:extLst>
            </p:cNvPr>
            <p:cNvSpPr>
              <a:spLocks/>
            </p:cNvSpPr>
            <p:nvPr/>
          </p:nvSpPr>
          <p:spPr bwMode="auto">
            <a:xfrm>
              <a:off x="7395536" y="4955764"/>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46">
              <a:extLst>
                <a:ext uri="{FF2B5EF4-FFF2-40B4-BE49-F238E27FC236}">
                  <a16:creationId xmlns:a16="http://schemas.microsoft.com/office/drawing/2014/main" id="{7CA4FCD4-19E9-F404-DB0E-E71340713BBD}"/>
                </a:ext>
              </a:extLst>
            </p:cNvPr>
            <p:cNvSpPr>
              <a:spLocks/>
            </p:cNvSpPr>
            <p:nvPr/>
          </p:nvSpPr>
          <p:spPr bwMode="auto">
            <a:xfrm>
              <a:off x="7219419" y="2062820"/>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47">
              <a:extLst>
                <a:ext uri="{FF2B5EF4-FFF2-40B4-BE49-F238E27FC236}">
                  <a16:creationId xmlns:a16="http://schemas.microsoft.com/office/drawing/2014/main" id="{8D4AE83F-5F78-CCCC-565B-4BDEF4BEA9E8}"/>
                </a:ext>
              </a:extLst>
            </p:cNvPr>
            <p:cNvSpPr>
              <a:spLocks/>
            </p:cNvSpPr>
            <p:nvPr/>
          </p:nvSpPr>
          <p:spPr bwMode="auto">
            <a:xfrm>
              <a:off x="9191356" y="258338"/>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49">
              <a:extLst>
                <a:ext uri="{FF2B5EF4-FFF2-40B4-BE49-F238E27FC236}">
                  <a16:creationId xmlns:a16="http://schemas.microsoft.com/office/drawing/2014/main" id="{835A1DD0-DB46-3945-82CF-5105EF8C27DB}"/>
                </a:ext>
              </a:extLst>
            </p:cNvPr>
            <p:cNvSpPr>
              <a:spLocks/>
            </p:cNvSpPr>
            <p:nvPr/>
          </p:nvSpPr>
          <p:spPr bwMode="auto">
            <a:xfrm>
              <a:off x="7796853" y="2596946"/>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Shape 84">
              <a:extLst>
                <a:ext uri="{FF2B5EF4-FFF2-40B4-BE49-F238E27FC236}">
                  <a16:creationId xmlns:a16="http://schemas.microsoft.com/office/drawing/2014/main" id="{A31EE870-5954-8DA9-57FB-A144BB767E45}"/>
                </a:ext>
              </a:extLst>
            </p:cNvPr>
            <p:cNvSpPr>
              <a:spLocks/>
            </p:cNvSpPr>
            <p:nvPr/>
          </p:nvSpPr>
          <p:spPr bwMode="auto">
            <a:xfrm>
              <a:off x="9411698" y="0"/>
              <a:ext cx="490556" cy="255065"/>
            </a:xfrm>
            <a:custGeom>
              <a:avLst/>
              <a:gdLst>
                <a:gd name="connsiteX0" fmla="*/ 0 w 490556"/>
                <a:gd name="connsiteY0" fmla="*/ 0 h 255065"/>
                <a:gd name="connsiteX1" fmla="*/ 462198 w 490556"/>
                <a:gd name="connsiteY1" fmla="*/ 0 h 255065"/>
                <a:gd name="connsiteX2" fmla="*/ 482076 w 490556"/>
                <a:gd name="connsiteY2" fmla="*/ 44519 h 255065"/>
                <a:gd name="connsiteX3" fmla="*/ 483837 w 490556"/>
                <a:gd name="connsiteY3" fmla="*/ 219414 h 255065"/>
                <a:gd name="connsiteX4" fmla="*/ 452133 w 490556"/>
                <a:gd name="connsiteY4" fmla="*/ 251053 h 255065"/>
                <a:gd name="connsiteX5" fmla="*/ 25885 w 490556"/>
                <a:gd name="connsiteY5" fmla="*/ 54187 h 255065"/>
                <a:gd name="connsiteX6" fmla="*/ 1054 w 490556"/>
                <a:gd name="connsiteY6" fmla="*/ 3116 h 25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556" h="255065">
                  <a:moveTo>
                    <a:pt x="0" y="0"/>
                  </a:moveTo>
                  <a:lnTo>
                    <a:pt x="462198" y="0"/>
                  </a:lnTo>
                  <a:lnTo>
                    <a:pt x="482076" y="44519"/>
                  </a:lnTo>
                  <a:cubicBezTo>
                    <a:pt x="493525" y="102524"/>
                    <a:pt x="492644" y="161408"/>
                    <a:pt x="483837" y="219414"/>
                  </a:cubicBezTo>
                  <a:cubicBezTo>
                    <a:pt x="483837" y="236991"/>
                    <a:pt x="469747" y="247537"/>
                    <a:pt x="452133" y="251053"/>
                  </a:cubicBezTo>
                  <a:cubicBezTo>
                    <a:pt x="286566" y="275661"/>
                    <a:pt x="103385" y="184259"/>
                    <a:pt x="25885" y="54187"/>
                  </a:cubicBezTo>
                  <a:cubicBezTo>
                    <a:pt x="16638" y="38367"/>
                    <a:pt x="8382" y="21229"/>
                    <a:pt x="1054" y="3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1" name="Freeform: Shape 90">
              <a:extLst>
                <a:ext uri="{FF2B5EF4-FFF2-40B4-BE49-F238E27FC236}">
                  <a16:creationId xmlns:a16="http://schemas.microsoft.com/office/drawing/2014/main" id="{FC8AB1CF-D8B6-D0B3-0856-B8A0F688F696}"/>
                </a:ext>
              </a:extLst>
            </p:cNvPr>
            <p:cNvSpPr>
              <a:spLocks/>
            </p:cNvSpPr>
            <p:nvPr/>
          </p:nvSpPr>
          <p:spPr bwMode="auto">
            <a:xfrm>
              <a:off x="8498012" y="6604048"/>
              <a:ext cx="484591" cy="253953"/>
            </a:xfrm>
            <a:custGeom>
              <a:avLst/>
              <a:gdLst>
                <a:gd name="connsiteX0" fmla="*/ 301011 w 484591"/>
                <a:gd name="connsiteY0" fmla="*/ 1718 h 253953"/>
                <a:gd name="connsiteX1" fmla="*/ 456276 w 484591"/>
                <a:gd name="connsiteY1" fmla="*/ 21106 h 253953"/>
                <a:gd name="connsiteX2" fmla="*/ 480978 w 484591"/>
                <a:gd name="connsiteY2" fmla="*/ 52831 h 253953"/>
                <a:gd name="connsiteX3" fmla="*/ 476898 w 484591"/>
                <a:gd name="connsiteY3" fmla="*/ 176427 h 253953"/>
                <a:gd name="connsiteX4" fmla="*/ 447187 w 484591"/>
                <a:gd name="connsiteY4" fmla="*/ 253953 h 253953"/>
                <a:gd name="connsiteX5" fmla="*/ 0 w 484591"/>
                <a:gd name="connsiteY5" fmla="*/ 253953 h 253953"/>
                <a:gd name="connsiteX6" fmla="*/ 27208 w 484591"/>
                <a:gd name="connsiteY6" fmla="*/ 201722 h 253953"/>
                <a:gd name="connsiteX7" fmla="*/ 145745 w 484591"/>
                <a:gd name="connsiteY7" fmla="*/ 56356 h 253953"/>
                <a:gd name="connsiteX8" fmla="*/ 301011 w 484591"/>
                <a:gd name="connsiteY8" fmla="*/ 1718 h 25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591" h="253953">
                  <a:moveTo>
                    <a:pt x="301011" y="1718"/>
                  </a:moveTo>
                  <a:cubicBezTo>
                    <a:pt x="352178" y="-3570"/>
                    <a:pt x="403345" y="3481"/>
                    <a:pt x="456276" y="21106"/>
                  </a:cubicBezTo>
                  <a:cubicBezTo>
                    <a:pt x="470391" y="28156"/>
                    <a:pt x="477449" y="38731"/>
                    <a:pt x="480978" y="52831"/>
                  </a:cubicBezTo>
                  <a:cubicBezTo>
                    <a:pt x="487153" y="96013"/>
                    <a:pt x="485168" y="137432"/>
                    <a:pt x="476898" y="176427"/>
                  </a:cubicBezTo>
                  <a:lnTo>
                    <a:pt x="447187" y="253953"/>
                  </a:lnTo>
                  <a:lnTo>
                    <a:pt x="0" y="253953"/>
                  </a:lnTo>
                  <a:lnTo>
                    <a:pt x="27208" y="201722"/>
                  </a:lnTo>
                  <a:cubicBezTo>
                    <a:pt x="63867" y="136165"/>
                    <a:pt x="102077" y="84116"/>
                    <a:pt x="145745" y="56356"/>
                  </a:cubicBezTo>
                  <a:cubicBezTo>
                    <a:pt x="198677" y="24631"/>
                    <a:pt x="249844" y="7005"/>
                    <a:pt x="301011" y="17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0" name="Freeform: Shape 89">
              <a:extLst>
                <a:ext uri="{FF2B5EF4-FFF2-40B4-BE49-F238E27FC236}">
                  <a16:creationId xmlns:a16="http://schemas.microsoft.com/office/drawing/2014/main" id="{8C7E4295-C5DF-7B8C-F623-092CCAACB838}"/>
                </a:ext>
              </a:extLst>
            </p:cNvPr>
            <p:cNvSpPr>
              <a:spLocks/>
            </p:cNvSpPr>
            <p:nvPr/>
          </p:nvSpPr>
          <p:spPr bwMode="auto">
            <a:xfrm>
              <a:off x="7278285" y="0"/>
              <a:ext cx="763729" cy="645716"/>
            </a:xfrm>
            <a:custGeom>
              <a:avLst/>
              <a:gdLst>
                <a:gd name="connsiteX0" fmla="*/ 0 w 763729"/>
                <a:gd name="connsiteY0" fmla="*/ 0 h 645716"/>
                <a:gd name="connsiteX1" fmla="*/ 185294 w 763729"/>
                <a:gd name="connsiteY1" fmla="*/ 0 h 645716"/>
                <a:gd name="connsiteX2" fmla="*/ 355055 w 763729"/>
                <a:gd name="connsiteY2" fmla="*/ 58725 h 645716"/>
                <a:gd name="connsiteX3" fmla="*/ 656721 w 763729"/>
                <a:gd name="connsiteY3" fmla="*/ 212533 h 645716"/>
                <a:gd name="connsiteX4" fmla="*/ 744799 w 763729"/>
                <a:gd name="connsiteY4" fmla="*/ 600357 h 645716"/>
                <a:gd name="connsiteX5" fmla="*/ 698998 w 763729"/>
                <a:gd name="connsiteY5" fmla="*/ 639140 h 645716"/>
                <a:gd name="connsiteX6" fmla="*/ 297364 w 763729"/>
                <a:gd name="connsiteY6" fmla="*/ 550998 h 645716"/>
                <a:gd name="connsiteX7" fmla="*/ 13974 w 763729"/>
                <a:gd name="connsiteY7" fmla="*/ 84451 h 645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3729" h="645716">
                  <a:moveTo>
                    <a:pt x="0" y="0"/>
                  </a:moveTo>
                  <a:lnTo>
                    <a:pt x="185294" y="0"/>
                  </a:lnTo>
                  <a:lnTo>
                    <a:pt x="355055" y="58725"/>
                  </a:lnTo>
                  <a:cubicBezTo>
                    <a:pt x="479685" y="103237"/>
                    <a:pt x="593305" y="150833"/>
                    <a:pt x="656721" y="212533"/>
                  </a:cubicBezTo>
                  <a:cubicBezTo>
                    <a:pt x="758891" y="307726"/>
                    <a:pt x="787076" y="469907"/>
                    <a:pt x="744799" y="600357"/>
                  </a:cubicBezTo>
                  <a:cubicBezTo>
                    <a:pt x="737753" y="621511"/>
                    <a:pt x="720137" y="635614"/>
                    <a:pt x="698998" y="639140"/>
                  </a:cubicBezTo>
                  <a:cubicBezTo>
                    <a:pt x="582736" y="656768"/>
                    <a:pt x="417150" y="642665"/>
                    <a:pt x="297364" y="550998"/>
                  </a:cubicBezTo>
                  <a:cubicBezTo>
                    <a:pt x="125612" y="418785"/>
                    <a:pt x="50967" y="248891"/>
                    <a:pt x="13974" y="844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68" name="Freeform 61">
              <a:extLst>
                <a:ext uri="{FF2B5EF4-FFF2-40B4-BE49-F238E27FC236}">
                  <a16:creationId xmlns:a16="http://schemas.microsoft.com/office/drawing/2014/main" id="{5D173788-730B-26E3-F522-0EF2C87C732C}"/>
                </a:ext>
              </a:extLst>
            </p:cNvPr>
            <p:cNvSpPr>
              <a:spLocks/>
            </p:cNvSpPr>
            <p:nvPr/>
          </p:nvSpPr>
          <p:spPr bwMode="auto">
            <a:xfrm>
              <a:off x="8521533" y="3875962"/>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62">
              <a:extLst>
                <a:ext uri="{FF2B5EF4-FFF2-40B4-BE49-F238E27FC236}">
                  <a16:creationId xmlns:a16="http://schemas.microsoft.com/office/drawing/2014/main" id="{2E91ED03-981B-F4C4-AC04-5F4B46CEE9A5}"/>
                </a:ext>
              </a:extLst>
            </p:cNvPr>
            <p:cNvSpPr>
              <a:spLocks/>
            </p:cNvSpPr>
            <p:nvPr/>
          </p:nvSpPr>
          <p:spPr bwMode="auto">
            <a:xfrm>
              <a:off x="9257761" y="2689335"/>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63">
              <a:extLst>
                <a:ext uri="{FF2B5EF4-FFF2-40B4-BE49-F238E27FC236}">
                  <a16:creationId xmlns:a16="http://schemas.microsoft.com/office/drawing/2014/main" id="{A8B0A40F-01EB-7132-7907-C38E509DC66E}"/>
                </a:ext>
              </a:extLst>
            </p:cNvPr>
            <p:cNvSpPr>
              <a:spLocks/>
            </p:cNvSpPr>
            <p:nvPr/>
          </p:nvSpPr>
          <p:spPr bwMode="auto">
            <a:xfrm>
              <a:off x="6558257" y="3174380"/>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64">
              <a:extLst>
                <a:ext uri="{FF2B5EF4-FFF2-40B4-BE49-F238E27FC236}">
                  <a16:creationId xmlns:a16="http://schemas.microsoft.com/office/drawing/2014/main" id="{8C8D3910-75DA-88C0-78C6-5234CA68A2D9}"/>
                </a:ext>
              </a:extLst>
            </p:cNvPr>
            <p:cNvSpPr>
              <a:spLocks/>
            </p:cNvSpPr>
            <p:nvPr/>
          </p:nvSpPr>
          <p:spPr bwMode="auto">
            <a:xfrm>
              <a:off x="10455937" y="1361237"/>
              <a:ext cx="958541" cy="1062479"/>
            </a:xfrm>
            <a:custGeom>
              <a:avLst/>
              <a:gdLst>
                <a:gd name="T0" fmla="*/ 63 w 272"/>
                <a:gd name="T1" fmla="*/ 231 h 302"/>
                <a:gd name="T2" fmla="*/ 5 w 272"/>
                <a:gd name="T3" fmla="*/ 0 h 302"/>
                <a:gd name="T4" fmla="*/ 212 w 272"/>
                <a:gd name="T5" fmla="*/ 122 h 302"/>
                <a:gd name="T6" fmla="*/ 262 w 272"/>
                <a:gd name="T7" fmla="*/ 285 h 302"/>
                <a:gd name="T8" fmla="*/ 242 w 272"/>
                <a:gd name="T9" fmla="*/ 302 h 302"/>
                <a:gd name="T10" fmla="*/ 63 w 272"/>
                <a:gd name="T11" fmla="*/ 231 h 302"/>
              </a:gdLst>
              <a:ahLst/>
              <a:cxnLst>
                <a:cxn ang="0">
                  <a:pos x="T0" y="T1"/>
                </a:cxn>
                <a:cxn ang="0">
                  <a:pos x="T2" y="T3"/>
                </a:cxn>
                <a:cxn ang="0">
                  <a:pos x="T4" y="T5"/>
                </a:cxn>
                <a:cxn ang="0">
                  <a:pos x="T6" y="T7"/>
                </a:cxn>
                <a:cxn ang="0">
                  <a:pos x="T8" y="T9"/>
                </a:cxn>
                <a:cxn ang="0">
                  <a:pos x="T10" y="T11"/>
                </a:cxn>
              </a:cxnLst>
              <a:rect l="0" t="0" r="r" b="b"/>
              <a:pathLst>
                <a:path w="272" h="302">
                  <a:moveTo>
                    <a:pt x="63" y="231"/>
                  </a:moveTo>
                  <a:cubicBezTo>
                    <a:pt x="14" y="176"/>
                    <a:pt x="0" y="101"/>
                    <a:pt x="5" y="0"/>
                  </a:cubicBezTo>
                  <a:cubicBezTo>
                    <a:pt x="79" y="68"/>
                    <a:pt x="155" y="66"/>
                    <a:pt x="212" y="122"/>
                  </a:cubicBezTo>
                  <a:cubicBezTo>
                    <a:pt x="251" y="160"/>
                    <a:pt x="272" y="224"/>
                    <a:pt x="262" y="285"/>
                  </a:cubicBezTo>
                  <a:cubicBezTo>
                    <a:pt x="260" y="294"/>
                    <a:pt x="252" y="302"/>
                    <a:pt x="242" y="302"/>
                  </a:cubicBezTo>
                  <a:cubicBezTo>
                    <a:pt x="179" y="302"/>
                    <a:pt x="113" y="288"/>
                    <a:pt x="63" y="2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65">
              <a:extLst>
                <a:ext uri="{FF2B5EF4-FFF2-40B4-BE49-F238E27FC236}">
                  <a16:creationId xmlns:a16="http://schemas.microsoft.com/office/drawing/2014/main" id="{8F0ADBA5-BED2-B1DE-29C0-E235C4EF7BD3}"/>
                </a:ext>
              </a:extLst>
            </p:cNvPr>
            <p:cNvSpPr>
              <a:spLocks/>
            </p:cNvSpPr>
            <p:nvPr/>
          </p:nvSpPr>
          <p:spPr bwMode="auto">
            <a:xfrm>
              <a:off x="8290559" y="4886472"/>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66">
              <a:extLst>
                <a:ext uri="{FF2B5EF4-FFF2-40B4-BE49-F238E27FC236}">
                  <a16:creationId xmlns:a16="http://schemas.microsoft.com/office/drawing/2014/main" id="{923D81A2-8230-F303-D003-74DAB0C8E4D1}"/>
                </a:ext>
              </a:extLst>
            </p:cNvPr>
            <p:cNvSpPr>
              <a:spLocks/>
            </p:cNvSpPr>
            <p:nvPr/>
          </p:nvSpPr>
          <p:spPr bwMode="auto">
            <a:xfrm>
              <a:off x="10175881" y="4698806"/>
              <a:ext cx="886361" cy="747777"/>
            </a:xfrm>
            <a:custGeom>
              <a:avLst/>
              <a:gdLst>
                <a:gd name="T0" fmla="*/ 187 w 251"/>
                <a:gd name="T1" fmla="*/ 162 h 212"/>
                <a:gd name="T2" fmla="*/ 0 w 251"/>
                <a:gd name="T3" fmla="*/ 191 h 212"/>
                <a:gd name="T4" fmla="*/ 106 w 251"/>
                <a:gd name="T5" fmla="*/ 37 h 212"/>
                <a:gd name="T6" fmla="*/ 233 w 251"/>
                <a:gd name="T7" fmla="*/ 13 h 212"/>
                <a:gd name="T8" fmla="*/ 247 w 251"/>
                <a:gd name="T9" fmla="*/ 28 h 212"/>
                <a:gd name="T10" fmla="*/ 187 w 251"/>
                <a:gd name="T11" fmla="*/ 162 h 212"/>
              </a:gdLst>
              <a:ahLst/>
              <a:cxnLst>
                <a:cxn ang="0">
                  <a:pos x="T0" y="T1"/>
                </a:cxn>
                <a:cxn ang="0">
                  <a:pos x="T2" y="T3"/>
                </a:cxn>
                <a:cxn ang="0">
                  <a:pos x="T4" y="T5"/>
                </a:cxn>
                <a:cxn ang="0">
                  <a:pos x="T6" y="T7"/>
                </a:cxn>
                <a:cxn ang="0">
                  <a:pos x="T8" y="T9"/>
                </a:cxn>
                <a:cxn ang="0">
                  <a:pos x="T10" y="T11"/>
                </a:cxn>
              </a:cxnLst>
              <a:rect l="0" t="0" r="r" b="b"/>
              <a:pathLst>
                <a:path w="251" h="212">
                  <a:moveTo>
                    <a:pt x="187" y="162"/>
                  </a:moveTo>
                  <a:cubicBezTo>
                    <a:pt x="144" y="196"/>
                    <a:pt x="76" y="212"/>
                    <a:pt x="0" y="191"/>
                  </a:cubicBezTo>
                  <a:cubicBezTo>
                    <a:pt x="43" y="132"/>
                    <a:pt x="67" y="67"/>
                    <a:pt x="106" y="37"/>
                  </a:cubicBezTo>
                  <a:cubicBezTo>
                    <a:pt x="148" y="4"/>
                    <a:pt x="187" y="0"/>
                    <a:pt x="233" y="13"/>
                  </a:cubicBezTo>
                  <a:cubicBezTo>
                    <a:pt x="240" y="15"/>
                    <a:pt x="246" y="21"/>
                    <a:pt x="247" y="28"/>
                  </a:cubicBezTo>
                  <a:cubicBezTo>
                    <a:pt x="251" y="71"/>
                    <a:pt x="230" y="128"/>
                    <a:pt x="187"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67">
              <a:extLst>
                <a:ext uri="{FF2B5EF4-FFF2-40B4-BE49-F238E27FC236}">
                  <a16:creationId xmlns:a16="http://schemas.microsoft.com/office/drawing/2014/main" id="{03560F7C-2E3E-39B9-094A-DFAE8E18BEAB}"/>
                </a:ext>
              </a:extLst>
            </p:cNvPr>
            <p:cNvSpPr>
              <a:spLocks/>
            </p:cNvSpPr>
            <p:nvPr/>
          </p:nvSpPr>
          <p:spPr bwMode="auto">
            <a:xfrm>
              <a:off x="9194243" y="4210874"/>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Freeform: Shape 107">
              <a:extLst>
                <a:ext uri="{FF2B5EF4-FFF2-40B4-BE49-F238E27FC236}">
                  <a16:creationId xmlns:a16="http://schemas.microsoft.com/office/drawing/2014/main" id="{3702B85C-E98E-D7B5-7745-48B1EF00DF53}"/>
                </a:ext>
              </a:extLst>
            </p:cNvPr>
            <p:cNvSpPr>
              <a:spLocks/>
            </p:cNvSpPr>
            <p:nvPr/>
          </p:nvSpPr>
          <p:spPr bwMode="auto">
            <a:xfrm>
              <a:off x="11826605" y="5322345"/>
              <a:ext cx="365395" cy="1437900"/>
            </a:xfrm>
            <a:custGeom>
              <a:avLst/>
              <a:gdLst>
                <a:gd name="connsiteX0" fmla="*/ 364532 w 365395"/>
                <a:gd name="connsiteY0" fmla="*/ 37 h 1437900"/>
                <a:gd name="connsiteX1" fmla="*/ 365395 w 365395"/>
                <a:gd name="connsiteY1" fmla="*/ 347 h 1437900"/>
                <a:gd name="connsiteX2" fmla="*/ 365395 w 365395"/>
                <a:gd name="connsiteY2" fmla="*/ 1221898 h 1437900"/>
                <a:gd name="connsiteX3" fmla="*/ 313152 w 365395"/>
                <a:gd name="connsiteY3" fmla="*/ 1283144 h 1437900"/>
                <a:gd name="connsiteX4" fmla="*/ 125679 w 365395"/>
                <a:gd name="connsiteY4" fmla="*/ 1437900 h 1437900"/>
                <a:gd name="connsiteX5" fmla="*/ 9122 w 365395"/>
                <a:gd name="connsiteY5" fmla="*/ 606959 h 1437900"/>
                <a:gd name="connsiteX6" fmla="*/ 334068 w 365395"/>
                <a:gd name="connsiteY6" fmla="*/ 11920 h 1437900"/>
                <a:gd name="connsiteX7" fmla="*/ 364532 w 365395"/>
                <a:gd name="connsiteY7" fmla="*/ 37 h 143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395" h="1437900">
                  <a:moveTo>
                    <a:pt x="364532" y="37"/>
                  </a:moveTo>
                  <a:lnTo>
                    <a:pt x="365395" y="347"/>
                  </a:lnTo>
                  <a:lnTo>
                    <a:pt x="365395" y="1221898"/>
                  </a:lnTo>
                  <a:lnTo>
                    <a:pt x="313152" y="1283144"/>
                  </a:lnTo>
                  <a:cubicBezTo>
                    <a:pt x="257247" y="1341955"/>
                    <a:pt x="194554" y="1394769"/>
                    <a:pt x="125679" y="1437900"/>
                  </a:cubicBezTo>
                  <a:cubicBezTo>
                    <a:pt x="104487" y="1117495"/>
                    <a:pt x="-36794" y="895676"/>
                    <a:pt x="9122" y="606959"/>
                  </a:cubicBezTo>
                  <a:cubicBezTo>
                    <a:pt x="44442" y="364014"/>
                    <a:pt x="178659" y="124590"/>
                    <a:pt x="334068" y="11920"/>
                  </a:cubicBezTo>
                  <a:cubicBezTo>
                    <a:pt x="342898" y="3118"/>
                    <a:pt x="353494" y="-403"/>
                    <a:pt x="364532"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6" name="Freeform 69">
              <a:extLst>
                <a:ext uri="{FF2B5EF4-FFF2-40B4-BE49-F238E27FC236}">
                  <a16:creationId xmlns:a16="http://schemas.microsoft.com/office/drawing/2014/main" id="{E7C4E7AA-FD08-BAF3-E06D-CB79D58EAD95}"/>
                </a:ext>
              </a:extLst>
            </p:cNvPr>
            <p:cNvSpPr>
              <a:spLocks/>
            </p:cNvSpPr>
            <p:nvPr/>
          </p:nvSpPr>
          <p:spPr bwMode="auto">
            <a:xfrm>
              <a:off x="9609996" y="3330287"/>
              <a:ext cx="1316550" cy="727567"/>
            </a:xfrm>
            <a:custGeom>
              <a:avLst/>
              <a:gdLst>
                <a:gd name="T0" fmla="*/ 219 w 374"/>
                <a:gd name="T1" fmla="*/ 198 h 207"/>
                <a:gd name="T2" fmla="*/ 0 w 374"/>
                <a:gd name="T3" fmla="*/ 109 h 207"/>
                <a:gd name="T4" fmla="*/ 202 w 374"/>
                <a:gd name="T5" fmla="*/ 8 h 207"/>
                <a:gd name="T6" fmla="*/ 366 w 374"/>
                <a:gd name="T7" fmla="*/ 70 h 207"/>
                <a:gd name="T8" fmla="*/ 370 w 374"/>
                <a:gd name="T9" fmla="*/ 92 h 207"/>
                <a:gd name="T10" fmla="*/ 219 w 374"/>
                <a:gd name="T11" fmla="*/ 198 h 207"/>
              </a:gdLst>
              <a:ahLst/>
              <a:cxnLst>
                <a:cxn ang="0">
                  <a:pos x="T0" y="T1"/>
                </a:cxn>
                <a:cxn ang="0">
                  <a:pos x="T2" y="T3"/>
                </a:cxn>
                <a:cxn ang="0">
                  <a:pos x="T4" y="T5"/>
                </a:cxn>
                <a:cxn ang="0">
                  <a:pos x="T6" y="T7"/>
                </a:cxn>
                <a:cxn ang="0">
                  <a:pos x="T8" y="T9"/>
                </a:cxn>
                <a:cxn ang="0">
                  <a:pos x="T10" y="T11"/>
                </a:cxn>
              </a:cxnLst>
              <a:rect l="0" t="0" r="r" b="b"/>
              <a:pathLst>
                <a:path w="374" h="207">
                  <a:moveTo>
                    <a:pt x="219" y="198"/>
                  </a:moveTo>
                  <a:cubicBezTo>
                    <a:pt x="151" y="207"/>
                    <a:pt x="68" y="180"/>
                    <a:pt x="0" y="109"/>
                  </a:cubicBezTo>
                  <a:cubicBezTo>
                    <a:pt x="73" y="71"/>
                    <a:pt x="122" y="18"/>
                    <a:pt x="202" y="8"/>
                  </a:cubicBezTo>
                  <a:cubicBezTo>
                    <a:pt x="268" y="0"/>
                    <a:pt x="330" y="31"/>
                    <a:pt x="366" y="70"/>
                  </a:cubicBezTo>
                  <a:cubicBezTo>
                    <a:pt x="372" y="76"/>
                    <a:pt x="374" y="84"/>
                    <a:pt x="370" y="92"/>
                  </a:cubicBezTo>
                  <a:cubicBezTo>
                    <a:pt x="348" y="141"/>
                    <a:pt x="288" y="190"/>
                    <a:pt x="219" y="19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70">
              <a:extLst>
                <a:ext uri="{FF2B5EF4-FFF2-40B4-BE49-F238E27FC236}">
                  <a16:creationId xmlns:a16="http://schemas.microsoft.com/office/drawing/2014/main" id="{15FE4254-2B79-B418-D85D-A8DD47343ED6}"/>
                </a:ext>
              </a:extLst>
            </p:cNvPr>
            <p:cNvSpPr>
              <a:spLocks/>
            </p:cNvSpPr>
            <p:nvPr/>
          </p:nvSpPr>
          <p:spPr bwMode="auto">
            <a:xfrm>
              <a:off x="8535969" y="5746848"/>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71">
              <a:extLst>
                <a:ext uri="{FF2B5EF4-FFF2-40B4-BE49-F238E27FC236}">
                  <a16:creationId xmlns:a16="http://schemas.microsoft.com/office/drawing/2014/main" id="{899C20AA-4E43-4A8C-F988-1E1ED238FE01}"/>
                </a:ext>
              </a:extLst>
            </p:cNvPr>
            <p:cNvSpPr>
              <a:spLocks/>
            </p:cNvSpPr>
            <p:nvPr/>
          </p:nvSpPr>
          <p:spPr bwMode="auto">
            <a:xfrm>
              <a:off x="7548556" y="881967"/>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 name="Dynamic legal" descr="{&quot;templafy&quot;:{&quot;id&quot;:&quot;6afce919-5560-467b-a323-e38eddf1b368&quot;}}">
            <a:extLst>
              <a:ext uri="{FF2B5EF4-FFF2-40B4-BE49-F238E27FC236}">
                <a16:creationId xmlns:a16="http://schemas.microsoft.com/office/drawing/2014/main" id="{4E6F3055-D03B-FCF0-B2FB-D2332CA98A7C}"/>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20" name="Dynmic Internal use only" descr="{&quot;templafy&quot;:{&quot;id&quot;:&quot;e090c362-4700-478a-a7c8-32260c6af6b1&quot;}}" hidden="1" title="Form.Cigna_Confidentiality.Cigna_healthcareConfidentiality">
            <a:extLst>
              <a:ext uri="{FF2B5EF4-FFF2-40B4-BE49-F238E27FC236}">
                <a16:creationId xmlns:a16="http://schemas.microsoft.com/office/drawing/2014/main" id="{15DBACD7-E492-5845-35EF-5BDAB4558120}"/>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3" name="Logo">
            <a:extLst>
              <a:ext uri="{FF2B5EF4-FFF2-40B4-BE49-F238E27FC236}">
                <a16:creationId xmlns:a16="http://schemas.microsoft.com/office/drawing/2014/main" id="{CAE4657E-921F-C9EA-1197-A53CCFB295C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8775" y="5738400"/>
            <a:ext cx="1396799" cy="758676"/>
          </a:xfrm>
          <a:prstGeom prst="rect">
            <a:avLst/>
          </a:prstGeom>
        </p:spPr>
      </p:pic>
      <p:sp>
        <p:nvSpPr>
          <p:cNvPr id="2" name="Title 1"/>
          <p:cNvSpPr>
            <a:spLocks noGrp="1"/>
          </p:cNvSpPr>
          <p:nvPr>
            <p:ph type="ctrTitle" hasCustomPrompt="1"/>
          </p:nvPr>
        </p:nvSpPr>
        <p:spPr bwMode="white">
          <a:xfrm>
            <a:off x="359997" y="1360800"/>
            <a:ext cx="5826491" cy="3553199"/>
          </a:xfrm>
          <a:noFill/>
        </p:spPr>
        <p:txBody>
          <a:bodyPr anchor="ctr" anchorCtr="0"/>
          <a:lstStyle>
            <a:lvl1pPr algn="l">
              <a:lnSpc>
                <a:spcPct val="83000"/>
              </a:lnSpc>
              <a:defRPr sz="5400">
                <a:solidFill>
                  <a:schemeClr val="tx1"/>
                </a:solidFill>
              </a:defRPr>
            </a:lvl1pPr>
          </a:lstStyle>
          <a:p>
            <a:r>
              <a:rPr lang="en-US" dirty="0"/>
              <a:t>Click to add title</a:t>
            </a:r>
          </a:p>
        </p:txBody>
      </p:sp>
      <p:sp>
        <p:nvSpPr>
          <p:cNvPr id="38" name="Subtitle 2">
            <a:extLst>
              <a:ext uri="{FF2B5EF4-FFF2-40B4-BE49-F238E27FC236}">
                <a16:creationId xmlns:a16="http://schemas.microsoft.com/office/drawing/2014/main" id="{B1E23670-1026-DDCB-959A-932A6F3645D2}"/>
              </a:ext>
            </a:extLst>
          </p:cNvPr>
          <p:cNvSpPr>
            <a:spLocks noGrp="1"/>
          </p:cNvSpPr>
          <p:nvPr>
            <p:ph type="subTitle" idx="1" hasCustomPrompt="1"/>
          </p:nvPr>
        </p:nvSpPr>
        <p:spPr>
          <a:xfrm>
            <a:off x="359998" y="4914000"/>
            <a:ext cx="5826491"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p>
        </p:txBody>
      </p:sp>
      <p:sp>
        <p:nvSpPr>
          <p:cNvPr id="4" name="Date Placeholder 1">
            <a:extLst>
              <a:ext uri="{FF2B5EF4-FFF2-40B4-BE49-F238E27FC236}">
                <a16:creationId xmlns:a16="http://schemas.microsoft.com/office/drawing/2014/main" id="{C035405D-19D2-0662-2338-619333EB9F7A}"/>
              </a:ext>
            </a:extLst>
          </p:cNvPr>
          <p:cNvSpPr>
            <a:spLocks noGrp="1"/>
          </p:cNvSpPr>
          <p:nvPr>
            <p:ph type="dt" sz="half" idx="20"/>
          </p:nvPr>
        </p:nvSpPr>
        <p:spPr>
          <a:xfrm>
            <a:off x="9885098" y="6318000"/>
            <a:ext cx="1588102" cy="180000"/>
          </a:xfrm>
        </p:spPr>
        <p:txBody>
          <a:bodyPr/>
          <a:lstStyle>
            <a:lvl1pPr>
              <a:defRPr>
                <a:solidFill>
                  <a:schemeClr val="tx1"/>
                </a:solidFill>
              </a:defRPr>
            </a:lvl1pPr>
          </a:lstStyle>
          <a:p>
            <a:fld id="{817F6675-2FC1-4687-9791-F3C579ADC9B0}" type="datetime4">
              <a:rPr lang="en-US" smtClean="0"/>
              <a:t>June 13, 2024</a:t>
            </a:fld>
            <a:endParaRPr lang="en-US" dirty="0"/>
          </a:p>
        </p:txBody>
      </p:sp>
      <p:sp>
        <p:nvSpPr>
          <p:cNvPr id="9" name="Slide Number Placeholder 9">
            <a:extLst>
              <a:ext uri="{FF2B5EF4-FFF2-40B4-BE49-F238E27FC236}">
                <a16:creationId xmlns:a16="http://schemas.microsoft.com/office/drawing/2014/main" id="{AD9BD32B-968C-E244-F68C-4B7CB432FB4C}"/>
              </a:ext>
            </a:extLst>
          </p:cNvPr>
          <p:cNvSpPr>
            <a:spLocks noGrp="1"/>
          </p:cNvSpPr>
          <p:nvPr>
            <p:ph type="sldNum" sz="quarter" idx="21"/>
          </p:nvPr>
        </p:nvSpPr>
        <p:spPr>
          <a:xfrm>
            <a:off x="11473199" y="6318000"/>
            <a:ext cx="359212" cy="180000"/>
          </a:xfrm>
        </p:spPr>
        <p:txBody>
          <a:bodyPr/>
          <a:lstStyle>
            <a:lvl1pPr>
              <a:defRPr>
                <a:solidFill>
                  <a:schemeClr val="tx1"/>
                </a:solidFill>
              </a:defRPr>
            </a:lvl1pPr>
          </a:lstStyle>
          <a:p>
            <a:fld id="{23AA811B-2EBD-4900-905E-5BE206449611}" type="slidenum">
              <a:rPr lang="en-US" smtClean="0"/>
              <a:pPr/>
              <a:t>‹#›</a:t>
            </a:fld>
            <a:endParaRPr lang="en-US" dirty="0"/>
          </a:p>
        </p:txBody>
      </p:sp>
      <p:sp>
        <p:nvSpPr>
          <p:cNvPr id="16" name="Footer Placeholder 6">
            <a:extLst>
              <a:ext uri="{FF2B5EF4-FFF2-40B4-BE49-F238E27FC236}">
                <a16:creationId xmlns:a16="http://schemas.microsoft.com/office/drawing/2014/main" id="{CA792341-6222-D67E-268A-9549DA4AFCF0}"/>
              </a:ext>
            </a:extLst>
          </p:cNvPr>
          <p:cNvSpPr>
            <a:spLocks noGrp="1"/>
          </p:cNvSpPr>
          <p:nvPr>
            <p:ph type="ftr" sz="quarter" idx="22"/>
          </p:nvPr>
        </p:nvSpPr>
        <p:spPr>
          <a:xfrm>
            <a:off x="6541200" y="6318000"/>
            <a:ext cx="3343898" cy="180000"/>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131026778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 Cover color background">
    <p:bg bwMode="ltGray">
      <p:bgRef idx="1001">
        <a:schemeClr val="bg1"/>
      </p:bgRef>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rgbClr val="00874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pic>
        <p:nvPicPr>
          <p:cNvPr id="5" name="Graphic 4">
            <a:extLst>
              <a:ext uri="{FF2B5EF4-FFF2-40B4-BE49-F238E27FC236}">
                <a16:creationId xmlns:a16="http://schemas.microsoft.com/office/drawing/2014/main" id="{63568536-CF09-24B7-65B3-FE5E7F6CA75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47412" y="-2047"/>
            <a:ext cx="2658035" cy="6856714"/>
          </a:xfrm>
          <a:prstGeom prst="rect">
            <a:avLst/>
          </a:prstGeom>
        </p:spPr>
      </p:pic>
      <p:sp>
        <p:nvSpPr>
          <p:cNvPr id="23" name="Graphic 18">
            <a:extLst>
              <a:ext uri="{FF2B5EF4-FFF2-40B4-BE49-F238E27FC236}">
                <a16:creationId xmlns:a16="http://schemas.microsoft.com/office/drawing/2014/main" id="{979F411F-DDC3-410A-39FF-E348CF087575}"/>
              </a:ext>
            </a:extLst>
          </p:cNvPr>
          <p:cNvSpPr/>
          <p:nvPr userDrawn="1"/>
        </p:nvSpPr>
        <p:spPr>
          <a:xfrm>
            <a:off x="401116" y="1625541"/>
            <a:ext cx="1013520" cy="700818"/>
          </a:xfrm>
          <a:custGeom>
            <a:avLst/>
            <a:gdLst>
              <a:gd name="connsiteX0" fmla="*/ 5869858 w 6694659"/>
              <a:gd name="connsiteY0" fmla="*/ 2392532 h 4629150"/>
              <a:gd name="connsiteX1" fmla="*/ 6694437 w 6694659"/>
              <a:gd name="connsiteY1" fmla="*/ -53 h 4629150"/>
              <a:gd name="connsiteX2" fmla="*/ 3484512 w 6694659"/>
              <a:gd name="connsiteY2" fmla="*/ 181684 h 4629150"/>
              <a:gd name="connsiteX3" fmla="*/ 3484512 w 6694659"/>
              <a:gd name="connsiteY3" fmla="*/ 183303 h 4629150"/>
              <a:gd name="connsiteX4" fmla="*/ 969341 w 6694659"/>
              <a:gd name="connsiteY4" fmla="*/ 1277535 h 4629150"/>
              <a:gd name="connsiteX5" fmla="*/ 155429 w 6694659"/>
              <a:gd name="connsiteY5" fmla="*/ 4629097 h 4629150"/>
              <a:gd name="connsiteX6" fmla="*/ 5869858 w 6694659"/>
              <a:gd name="connsiteY6" fmla="*/ 2392532 h 462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4659" h="4629150">
                <a:moveTo>
                  <a:pt x="5869858" y="2392532"/>
                </a:moveTo>
                <a:cubicBezTo>
                  <a:pt x="6347728" y="1671299"/>
                  <a:pt x="6547276" y="904155"/>
                  <a:pt x="6694437" y="-53"/>
                </a:cubicBezTo>
                <a:cubicBezTo>
                  <a:pt x="5560962" y="147680"/>
                  <a:pt x="4554075" y="128820"/>
                  <a:pt x="3484512" y="181684"/>
                </a:cubicBezTo>
                <a:lnTo>
                  <a:pt x="3484512" y="183303"/>
                </a:lnTo>
                <a:cubicBezTo>
                  <a:pt x="2560587" y="214259"/>
                  <a:pt x="1649426" y="581448"/>
                  <a:pt x="969341" y="1277535"/>
                </a:cubicBezTo>
                <a:cubicBezTo>
                  <a:pt x="59608" y="2208890"/>
                  <a:pt x="-205568" y="3492955"/>
                  <a:pt x="155429" y="4629097"/>
                </a:cubicBezTo>
                <a:cubicBezTo>
                  <a:pt x="1796206" y="3608303"/>
                  <a:pt x="4711333" y="4223332"/>
                  <a:pt x="5869858" y="2392532"/>
                </a:cubicBezTo>
              </a:path>
            </a:pathLst>
          </a:custGeom>
          <a:solidFill>
            <a:srgbClr val="03CC54"/>
          </a:solidFill>
          <a:ln w="9525" cap="flat">
            <a:noFill/>
            <a:prstDash val="solid"/>
            <a:miter/>
          </a:ln>
        </p:spPr>
        <p:txBody>
          <a:bodyPr rtlCol="0" anchor="ctr"/>
          <a:lstStyle/>
          <a:p>
            <a:endParaRPr lang="en-US" dirty="0"/>
          </a:p>
        </p:txBody>
      </p:sp>
      <p:sp>
        <p:nvSpPr>
          <p:cNvPr id="8" name="Dynamic legal" descr="{&quot;templafy&quot;:{&quot;id&quot;:&quot;19638460-cfbb-42bb-acb5-3f8c1780c9c1&quot;}}">
            <a:extLst>
              <a:ext uri="{FF2B5EF4-FFF2-40B4-BE49-F238E27FC236}">
                <a16:creationId xmlns:a16="http://schemas.microsoft.com/office/drawing/2014/main" id="{A7DC0B67-F4C1-1DBC-D8E2-AAA49204E414}"/>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9" name="Dynmic Internal use only" descr="{&quot;templafy&quot;:{&quot;id&quot;:&quot;d48b59fd-ea5b-4130-88d6-08cb8931ed6c&quot;}}" hidden="1" title="Form.Cigna_Confidentiality.Cigna_healthcareConfidentiality">
            <a:extLst>
              <a:ext uri="{FF2B5EF4-FFF2-40B4-BE49-F238E27FC236}">
                <a16:creationId xmlns:a16="http://schemas.microsoft.com/office/drawing/2014/main" id="{5E66A077-48D6-70D2-4B65-11BBA2DA87FB}"/>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3" name="Logo">
            <a:extLst>
              <a:ext uri="{FF2B5EF4-FFF2-40B4-BE49-F238E27FC236}">
                <a16:creationId xmlns:a16="http://schemas.microsoft.com/office/drawing/2014/main" id="{CAE4657E-921F-C9EA-1197-A53CCFB295C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58775" y="5738400"/>
            <a:ext cx="1396799" cy="758676"/>
          </a:xfrm>
          <a:prstGeom prst="rect">
            <a:avLst/>
          </a:prstGeom>
        </p:spPr>
      </p:pic>
      <p:sp>
        <p:nvSpPr>
          <p:cNvPr id="25" name="Title 1">
            <a:extLst>
              <a:ext uri="{FF2B5EF4-FFF2-40B4-BE49-F238E27FC236}">
                <a16:creationId xmlns:a16="http://schemas.microsoft.com/office/drawing/2014/main" id="{87A3D42A-8BBF-DCC4-0104-0D87887DE58C}"/>
              </a:ext>
            </a:extLst>
          </p:cNvPr>
          <p:cNvSpPr>
            <a:spLocks noGrp="1"/>
          </p:cNvSpPr>
          <p:nvPr>
            <p:ph type="ctrTitle" hasCustomPrompt="1"/>
          </p:nvPr>
        </p:nvSpPr>
        <p:spPr bwMode="white">
          <a:xfrm>
            <a:off x="359997" y="2448000"/>
            <a:ext cx="7588800" cy="2088000"/>
          </a:xfrm>
          <a:noFill/>
        </p:spPr>
        <p:txBody>
          <a:bodyPr anchor="t" anchorCtr="0"/>
          <a:lstStyle>
            <a:lvl1pPr algn="l">
              <a:lnSpc>
                <a:spcPct val="83000"/>
              </a:lnSpc>
              <a:defRPr sz="5400">
                <a:solidFill>
                  <a:schemeClr val="tx1"/>
                </a:solidFill>
              </a:defRPr>
            </a:lvl1pPr>
          </a:lstStyle>
          <a:p>
            <a:r>
              <a:rPr lang="en-US" dirty="0"/>
              <a:t>Click to add title</a:t>
            </a:r>
          </a:p>
        </p:txBody>
      </p:sp>
      <p:sp>
        <p:nvSpPr>
          <p:cNvPr id="38" name="Subtitle 2">
            <a:extLst>
              <a:ext uri="{FF2B5EF4-FFF2-40B4-BE49-F238E27FC236}">
                <a16:creationId xmlns:a16="http://schemas.microsoft.com/office/drawing/2014/main" id="{B1E23670-1026-DDCB-959A-932A6F3645D2}"/>
              </a:ext>
            </a:extLst>
          </p:cNvPr>
          <p:cNvSpPr>
            <a:spLocks noGrp="1"/>
          </p:cNvSpPr>
          <p:nvPr>
            <p:ph type="subTitle" idx="1" hasCustomPrompt="1"/>
          </p:nvPr>
        </p:nvSpPr>
        <p:spPr>
          <a:xfrm>
            <a:off x="359998" y="4914000"/>
            <a:ext cx="7588800"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p>
        </p:txBody>
      </p:sp>
      <p:sp>
        <p:nvSpPr>
          <p:cNvPr id="2" name="Date Placeholder 1">
            <a:extLst>
              <a:ext uri="{FF2B5EF4-FFF2-40B4-BE49-F238E27FC236}">
                <a16:creationId xmlns:a16="http://schemas.microsoft.com/office/drawing/2014/main" id="{A0125D5D-E8F4-2C32-460D-ACB0EF157611}"/>
              </a:ext>
            </a:extLst>
          </p:cNvPr>
          <p:cNvSpPr>
            <a:spLocks noGrp="1"/>
          </p:cNvSpPr>
          <p:nvPr>
            <p:ph type="dt" sz="half" idx="20"/>
          </p:nvPr>
        </p:nvSpPr>
        <p:spPr>
          <a:xfrm>
            <a:off x="9885098" y="6318000"/>
            <a:ext cx="1588102" cy="180000"/>
          </a:xfrm>
        </p:spPr>
        <p:txBody>
          <a:bodyPr/>
          <a:lstStyle>
            <a:lvl1pPr>
              <a:defRPr>
                <a:solidFill>
                  <a:schemeClr val="tx1"/>
                </a:solidFill>
              </a:defRPr>
            </a:lvl1pPr>
          </a:lstStyle>
          <a:p>
            <a:fld id="{D4A37C4A-5620-40E8-B889-1CFCB1DECF1A}" type="datetime4">
              <a:rPr lang="en-US" smtClean="0"/>
              <a:t>June 13, 2024</a:t>
            </a:fld>
            <a:endParaRPr lang="en-US" dirty="0"/>
          </a:p>
        </p:txBody>
      </p:sp>
      <p:sp>
        <p:nvSpPr>
          <p:cNvPr id="4" name="Slide Number Placeholder 9">
            <a:extLst>
              <a:ext uri="{FF2B5EF4-FFF2-40B4-BE49-F238E27FC236}">
                <a16:creationId xmlns:a16="http://schemas.microsoft.com/office/drawing/2014/main" id="{49023237-4E89-B618-16DD-F5818553DAC8}"/>
              </a:ext>
            </a:extLst>
          </p:cNvPr>
          <p:cNvSpPr>
            <a:spLocks noGrp="1"/>
          </p:cNvSpPr>
          <p:nvPr>
            <p:ph type="sldNum" sz="quarter" idx="21"/>
          </p:nvPr>
        </p:nvSpPr>
        <p:spPr>
          <a:xfrm>
            <a:off x="11473199" y="6318000"/>
            <a:ext cx="359212" cy="180000"/>
          </a:xfrm>
        </p:spPr>
        <p:txBody>
          <a:bodyPr/>
          <a:lstStyle>
            <a:lvl1pPr>
              <a:defRPr>
                <a:solidFill>
                  <a:schemeClr val="tx1"/>
                </a:solidFill>
              </a:defRPr>
            </a:lvl1pPr>
          </a:lstStyle>
          <a:p>
            <a:fld id="{23AA811B-2EBD-4900-905E-5BE206449611}" type="slidenum">
              <a:rPr lang="en-US" smtClean="0"/>
              <a:pPr/>
              <a:t>‹#›</a:t>
            </a:fld>
            <a:endParaRPr lang="en-US" dirty="0"/>
          </a:p>
        </p:txBody>
      </p:sp>
      <p:sp>
        <p:nvSpPr>
          <p:cNvPr id="7" name="Footer Placeholder 6">
            <a:extLst>
              <a:ext uri="{FF2B5EF4-FFF2-40B4-BE49-F238E27FC236}">
                <a16:creationId xmlns:a16="http://schemas.microsoft.com/office/drawing/2014/main" id="{CE2B5036-9428-96DF-A9C3-4357A832A4FB}"/>
              </a:ext>
            </a:extLst>
          </p:cNvPr>
          <p:cNvSpPr>
            <a:spLocks noGrp="1"/>
          </p:cNvSpPr>
          <p:nvPr>
            <p:ph type="ftr" sz="quarter" idx="22"/>
          </p:nvPr>
        </p:nvSpPr>
        <p:spPr>
          <a:xfrm>
            <a:off x="6541200" y="6318000"/>
            <a:ext cx="3343898" cy="180000"/>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161615968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095" userDrawn="1">
          <p15:clr>
            <a:srgbClr val="A4A3A4"/>
          </p15:clr>
        </p15:guide>
        <p15:guide id="2" orient="horz" pos="1542" userDrawn="1">
          <p15:clr>
            <a:srgbClr val="A4A3A4"/>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tags" Target="../tags/tag1.xml"/><Relationship Id="rId63" Type="http://schemas.openxmlformats.org/officeDocument/2006/relationships/tags" Target="../tags/tag17.xml"/><Relationship Id="rId68" Type="http://schemas.openxmlformats.org/officeDocument/2006/relationships/tags" Target="../tags/tag22.xml"/><Relationship Id="rId7" Type="http://schemas.openxmlformats.org/officeDocument/2006/relationships/slideLayout" Target="../slideLayouts/slideLayout7.xml"/><Relationship Id="rId71"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ags" Target="../tags/tag7.xml"/><Relationship Id="rId58" Type="http://schemas.openxmlformats.org/officeDocument/2006/relationships/tags" Target="../tags/tag12.xml"/><Relationship Id="rId66" Type="http://schemas.openxmlformats.org/officeDocument/2006/relationships/tags" Target="../tags/tag20.xml"/><Relationship Id="rId5" Type="http://schemas.openxmlformats.org/officeDocument/2006/relationships/slideLayout" Target="../slideLayouts/slideLayout5.xml"/><Relationship Id="rId61" Type="http://schemas.openxmlformats.org/officeDocument/2006/relationships/tags" Target="../tags/tag1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ags" Target="../tags/tag2.xml"/><Relationship Id="rId56" Type="http://schemas.openxmlformats.org/officeDocument/2006/relationships/tags" Target="../tags/tag10.xml"/><Relationship Id="rId64" Type="http://schemas.openxmlformats.org/officeDocument/2006/relationships/tags" Target="../tags/tag18.xml"/><Relationship Id="rId69" Type="http://schemas.openxmlformats.org/officeDocument/2006/relationships/tags" Target="../tags/tag23.xml"/><Relationship Id="rId8" Type="http://schemas.openxmlformats.org/officeDocument/2006/relationships/slideLayout" Target="../slideLayouts/slideLayout8.xml"/><Relationship Id="rId51" Type="http://schemas.openxmlformats.org/officeDocument/2006/relationships/tags" Target="../tags/tag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59" Type="http://schemas.openxmlformats.org/officeDocument/2006/relationships/tags" Target="../tags/tag13.xml"/><Relationship Id="rId67" Type="http://schemas.openxmlformats.org/officeDocument/2006/relationships/tags" Target="../tags/tag2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ags" Target="../tags/tag8.xml"/><Relationship Id="rId62" Type="http://schemas.openxmlformats.org/officeDocument/2006/relationships/tags" Target="../tags/tag16.xml"/><Relationship Id="rId7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ags" Target="../tags/tag3.xml"/><Relationship Id="rId57" Type="http://schemas.openxmlformats.org/officeDocument/2006/relationships/tags" Target="../tags/tag1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ags" Target="../tags/tag6.xml"/><Relationship Id="rId60" Type="http://schemas.openxmlformats.org/officeDocument/2006/relationships/tags" Target="../tags/tag14.xml"/><Relationship Id="rId65" Type="http://schemas.openxmlformats.org/officeDocument/2006/relationships/tags" Target="../tags/tag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tags" Target="../tags/tag4.xml"/><Relationship Id="rId55" Type="http://schemas.openxmlformats.org/officeDocument/2006/relationships/tags" Target="../tags/tag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grpSp>
        <p:nvGrpSpPr>
          <p:cNvPr id="33" name="Group guide" hidden="1">
            <a:extLst>
              <a:ext uri="{FF2B5EF4-FFF2-40B4-BE49-F238E27FC236}">
                <a16:creationId xmlns:a16="http://schemas.microsoft.com/office/drawing/2014/main" id="{AF56D866-B789-C130-77E4-8967E377B6C7}"/>
              </a:ext>
            </a:extLst>
          </p:cNvPr>
          <p:cNvGrpSpPr/>
          <p:nvPr userDrawn="1"/>
        </p:nvGrpSpPr>
        <p:grpSpPr>
          <a:xfrm>
            <a:off x="360000" y="359997"/>
            <a:ext cx="11468588" cy="6138003"/>
            <a:chOff x="360000" y="359997"/>
            <a:chExt cx="11468588" cy="6138003"/>
          </a:xfrm>
        </p:grpSpPr>
        <p:sp>
          <p:nvSpPr>
            <p:cNvPr id="6" name="C">
              <a:extLst>
                <a:ext uri="{FF2B5EF4-FFF2-40B4-BE49-F238E27FC236}">
                  <a16:creationId xmlns:a16="http://schemas.microsoft.com/office/drawing/2014/main" id="{1C4B9106-8C42-4FD6-BE41-D1A11D08B0DE}"/>
                </a:ext>
              </a:extLst>
            </p:cNvPr>
            <p:cNvSpPr/>
            <p:nvPr userDrawn="1">
              <p:custDataLst>
                <p:tags r:id="rId47"/>
              </p:custDataLst>
            </p:nvPr>
          </p:nvSpPr>
          <p:spPr>
            <a:xfrm>
              <a:off x="360000"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12" name="1-">
              <a:extLst>
                <a:ext uri="{FF2B5EF4-FFF2-40B4-BE49-F238E27FC236}">
                  <a16:creationId xmlns:a16="http://schemas.microsoft.com/office/drawing/2014/main" id="{881042B9-FC01-4F98-ACD8-49BC2F3E922C}"/>
                </a:ext>
              </a:extLst>
            </p:cNvPr>
            <p:cNvSpPr/>
            <p:nvPr userDrawn="1">
              <p:custDataLst>
                <p:tags r:id="rId48"/>
              </p:custDataLst>
            </p:nvPr>
          </p:nvSpPr>
          <p:spPr>
            <a:xfrm>
              <a:off x="1151000" y="360000"/>
              <a:ext cx="180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14" name="C">
              <a:extLst>
                <a:ext uri="{FF2B5EF4-FFF2-40B4-BE49-F238E27FC236}">
                  <a16:creationId xmlns:a16="http://schemas.microsoft.com/office/drawing/2014/main" id="{59C7C277-9424-433C-8660-29713F1B7FB3}"/>
                </a:ext>
              </a:extLst>
            </p:cNvPr>
            <p:cNvSpPr/>
            <p:nvPr userDrawn="1">
              <p:custDataLst>
                <p:tags r:id="rId49"/>
              </p:custDataLst>
            </p:nvPr>
          </p:nvSpPr>
          <p:spPr>
            <a:xfrm>
              <a:off x="11037588"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16" name="1">
              <a:extLst>
                <a:ext uri="{FF2B5EF4-FFF2-40B4-BE49-F238E27FC236}">
                  <a16:creationId xmlns:a16="http://schemas.microsoft.com/office/drawing/2014/main" id="{AD6D570A-8EAB-4316-A81F-BA83274CE3DF}"/>
                </a:ext>
              </a:extLst>
            </p:cNvPr>
            <p:cNvSpPr/>
            <p:nvPr userDrawn="1">
              <p:custDataLst>
                <p:tags r:id="rId50"/>
              </p:custDataLst>
            </p:nvPr>
          </p:nvSpPr>
          <p:spPr>
            <a:xfrm>
              <a:off x="2123710" y="359997"/>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18" name="C">
              <a:extLst>
                <a:ext uri="{FF2B5EF4-FFF2-40B4-BE49-F238E27FC236}">
                  <a16:creationId xmlns:a16="http://schemas.microsoft.com/office/drawing/2014/main" id="{AF9B7D13-D0E0-4CE3-8CA5-02630940ED38}"/>
                </a:ext>
              </a:extLst>
            </p:cNvPr>
            <p:cNvSpPr/>
            <p:nvPr userDrawn="1">
              <p:custDataLst>
                <p:tags r:id="rId51"/>
              </p:custDataLst>
            </p:nvPr>
          </p:nvSpPr>
          <p:spPr>
            <a:xfrm>
              <a:off x="10068154"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20" name="1">
              <a:extLst>
                <a:ext uri="{FF2B5EF4-FFF2-40B4-BE49-F238E27FC236}">
                  <a16:creationId xmlns:a16="http://schemas.microsoft.com/office/drawing/2014/main" id="{033FDCAC-185D-4077-BE01-7E2E533BA124}"/>
                </a:ext>
              </a:extLst>
            </p:cNvPr>
            <p:cNvSpPr/>
            <p:nvPr userDrawn="1">
              <p:custDataLst>
                <p:tags r:id="rId52"/>
              </p:custDataLst>
            </p:nvPr>
          </p:nvSpPr>
          <p:spPr>
            <a:xfrm>
              <a:off x="3093000"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22" name="C">
              <a:extLst>
                <a:ext uri="{FF2B5EF4-FFF2-40B4-BE49-F238E27FC236}">
                  <a16:creationId xmlns:a16="http://schemas.microsoft.com/office/drawing/2014/main" id="{59D95ABC-476B-43DD-B11D-841FD1CCCE12}"/>
                </a:ext>
              </a:extLst>
            </p:cNvPr>
            <p:cNvSpPr/>
            <p:nvPr userDrawn="1">
              <p:custDataLst>
                <p:tags r:id="rId53"/>
              </p:custDataLst>
            </p:nvPr>
          </p:nvSpPr>
          <p:spPr>
            <a:xfrm>
              <a:off x="9098208"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24" name="1">
              <a:extLst>
                <a:ext uri="{FF2B5EF4-FFF2-40B4-BE49-F238E27FC236}">
                  <a16:creationId xmlns:a16="http://schemas.microsoft.com/office/drawing/2014/main" id="{5786BE75-81AB-4139-B2E5-FC8F4EB28B66}"/>
                </a:ext>
              </a:extLst>
            </p:cNvPr>
            <p:cNvSpPr/>
            <p:nvPr userDrawn="1">
              <p:custDataLst>
                <p:tags r:id="rId54"/>
              </p:custDataLst>
            </p:nvPr>
          </p:nvSpPr>
          <p:spPr>
            <a:xfrm>
              <a:off x="4064045"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26" name="C">
              <a:extLst>
                <a:ext uri="{FF2B5EF4-FFF2-40B4-BE49-F238E27FC236}">
                  <a16:creationId xmlns:a16="http://schemas.microsoft.com/office/drawing/2014/main" id="{129A9A3B-B084-4187-8ACA-4F0D6C08FE4E}"/>
                </a:ext>
              </a:extLst>
            </p:cNvPr>
            <p:cNvSpPr/>
            <p:nvPr userDrawn="1">
              <p:custDataLst>
                <p:tags r:id="rId55"/>
              </p:custDataLst>
            </p:nvPr>
          </p:nvSpPr>
          <p:spPr>
            <a:xfrm>
              <a:off x="8128823"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28" name="1">
              <a:extLst>
                <a:ext uri="{FF2B5EF4-FFF2-40B4-BE49-F238E27FC236}">
                  <a16:creationId xmlns:a16="http://schemas.microsoft.com/office/drawing/2014/main" id="{DEC24EF5-2922-409A-98A1-4BE1189C8532}"/>
                </a:ext>
              </a:extLst>
            </p:cNvPr>
            <p:cNvSpPr/>
            <p:nvPr userDrawn="1">
              <p:custDataLst>
                <p:tags r:id="rId56"/>
              </p:custDataLst>
            </p:nvPr>
          </p:nvSpPr>
          <p:spPr>
            <a:xfrm>
              <a:off x="5035045"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30" name="C">
              <a:extLst>
                <a:ext uri="{FF2B5EF4-FFF2-40B4-BE49-F238E27FC236}">
                  <a16:creationId xmlns:a16="http://schemas.microsoft.com/office/drawing/2014/main" id="{9E90051A-07FE-4055-B29A-3240854D0EDD}"/>
                </a:ext>
              </a:extLst>
            </p:cNvPr>
            <p:cNvSpPr/>
            <p:nvPr userDrawn="1">
              <p:custDataLst>
                <p:tags r:id="rId57"/>
              </p:custDataLst>
            </p:nvPr>
          </p:nvSpPr>
          <p:spPr>
            <a:xfrm>
              <a:off x="7157321"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32" name="1">
              <a:extLst>
                <a:ext uri="{FF2B5EF4-FFF2-40B4-BE49-F238E27FC236}">
                  <a16:creationId xmlns:a16="http://schemas.microsoft.com/office/drawing/2014/main" id="{A3700F78-6579-4287-82B2-6DFA45008FBC}"/>
                </a:ext>
              </a:extLst>
            </p:cNvPr>
            <p:cNvSpPr/>
            <p:nvPr userDrawn="1">
              <p:custDataLst>
                <p:tags r:id="rId58"/>
              </p:custDataLst>
            </p:nvPr>
          </p:nvSpPr>
          <p:spPr>
            <a:xfrm>
              <a:off x="6007384"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34" name="C">
              <a:extLst>
                <a:ext uri="{FF2B5EF4-FFF2-40B4-BE49-F238E27FC236}">
                  <a16:creationId xmlns:a16="http://schemas.microsoft.com/office/drawing/2014/main" id="{1DA00B94-1AAF-46A9-9411-BB34A0426C6A}"/>
                </a:ext>
              </a:extLst>
            </p:cNvPr>
            <p:cNvSpPr/>
            <p:nvPr userDrawn="1">
              <p:custDataLst>
                <p:tags r:id="rId59"/>
              </p:custDataLst>
            </p:nvPr>
          </p:nvSpPr>
          <p:spPr>
            <a:xfrm>
              <a:off x="6186045"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36" name="1">
              <a:extLst>
                <a:ext uri="{FF2B5EF4-FFF2-40B4-BE49-F238E27FC236}">
                  <a16:creationId xmlns:a16="http://schemas.microsoft.com/office/drawing/2014/main" id="{ECDF4EC4-C654-4CC0-A697-7C7F76265642}"/>
                </a:ext>
              </a:extLst>
            </p:cNvPr>
            <p:cNvSpPr/>
            <p:nvPr userDrawn="1">
              <p:custDataLst>
                <p:tags r:id="rId60"/>
              </p:custDataLst>
            </p:nvPr>
          </p:nvSpPr>
          <p:spPr>
            <a:xfrm>
              <a:off x="6975706"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38" name="C">
              <a:extLst>
                <a:ext uri="{FF2B5EF4-FFF2-40B4-BE49-F238E27FC236}">
                  <a16:creationId xmlns:a16="http://schemas.microsoft.com/office/drawing/2014/main" id="{6A79D1EE-D920-468B-9064-1E73DB948D90}"/>
                </a:ext>
              </a:extLst>
            </p:cNvPr>
            <p:cNvSpPr/>
            <p:nvPr userDrawn="1">
              <p:custDataLst>
                <p:tags r:id="rId61"/>
              </p:custDataLst>
            </p:nvPr>
          </p:nvSpPr>
          <p:spPr>
            <a:xfrm>
              <a:off x="5216285"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40" name="1">
              <a:extLst>
                <a:ext uri="{FF2B5EF4-FFF2-40B4-BE49-F238E27FC236}">
                  <a16:creationId xmlns:a16="http://schemas.microsoft.com/office/drawing/2014/main" id="{B375DE0F-1FC3-4AAD-B356-C9A3A482C506}"/>
                </a:ext>
              </a:extLst>
            </p:cNvPr>
            <p:cNvSpPr/>
            <p:nvPr userDrawn="1">
              <p:custDataLst>
                <p:tags r:id="rId62"/>
              </p:custDataLst>
            </p:nvPr>
          </p:nvSpPr>
          <p:spPr>
            <a:xfrm>
              <a:off x="7948823"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42" name="C">
              <a:extLst>
                <a:ext uri="{FF2B5EF4-FFF2-40B4-BE49-F238E27FC236}">
                  <a16:creationId xmlns:a16="http://schemas.microsoft.com/office/drawing/2014/main" id="{82A4A22E-F58E-400A-BF42-0B345083C2DA}"/>
                </a:ext>
              </a:extLst>
            </p:cNvPr>
            <p:cNvSpPr/>
            <p:nvPr userDrawn="1">
              <p:custDataLst>
                <p:tags r:id="rId63"/>
              </p:custDataLst>
            </p:nvPr>
          </p:nvSpPr>
          <p:spPr>
            <a:xfrm>
              <a:off x="4244265"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44" name="1">
              <a:extLst>
                <a:ext uri="{FF2B5EF4-FFF2-40B4-BE49-F238E27FC236}">
                  <a16:creationId xmlns:a16="http://schemas.microsoft.com/office/drawing/2014/main" id="{18F2331C-BB65-4FCB-BB33-C3286B6868D4}"/>
                </a:ext>
              </a:extLst>
            </p:cNvPr>
            <p:cNvSpPr/>
            <p:nvPr userDrawn="1">
              <p:custDataLst>
                <p:tags r:id="rId64"/>
              </p:custDataLst>
            </p:nvPr>
          </p:nvSpPr>
          <p:spPr>
            <a:xfrm>
              <a:off x="8918208"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46" name="C">
              <a:extLst>
                <a:ext uri="{FF2B5EF4-FFF2-40B4-BE49-F238E27FC236}">
                  <a16:creationId xmlns:a16="http://schemas.microsoft.com/office/drawing/2014/main" id="{0B31BD39-E957-4B61-99A5-4BA424B9346E}"/>
                </a:ext>
              </a:extLst>
            </p:cNvPr>
            <p:cNvSpPr/>
            <p:nvPr userDrawn="1">
              <p:custDataLst>
                <p:tags r:id="rId65"/>
              </p:custDataLst>
            </p:nvPr>
          </p:nvSpPr>
          <p:spPr>
            <a:xfrm>
              <a:off x="3273411"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48" name="1">
              <a:extLst>
                <a:ext uri="{FF2B5EF4-FFF2-40B4-BE49-F238E27FC236}">
                  <a16:creationId xmlns:a16="http://schemas.microsoft.com/office/drawing/2014/main" id="{51C7EEDE-B06B-4A00-9549-E9285576C892}"/>
                </a:ext>
              </a:extLst>
            </p:cNvPr>
            <p:cNvSpPr/>
            <p:nvPr userDrawn="1">
              <p:custDataLst>
                <p:tags r:id="rId66"/>
              </p:custDataLst>
            </p:nvPr>
          </p:nvSpPr>
          <p:spPr>
            <a:xfrm>
              <a:off x="10859298" y="359998"/>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50" name="C">
              <a:extLst>
                <a:ext uri="{FF2B5EF4-FFF2-40B4-BE49-F238E27FC236}">
                  <a16:creationId xmlns:a16="http://schemas.microsoft.com/office/drawing/2014/main" id="{346FE888-2B04-40EA-9D03-3CBF808A53C4}"/>
                </a:ext>
              </a:extLst>
            </p:cNvPr>
            <p:cNvSpPr/>
            <p:nvPr userDrawn="1">
              <p:custDataLst>
                <p:tags r:id="rId67"/>
              </p:custDataLst>
            </p:nvPr>
          </p:nvSpPr>
          <p:spPr>
            <a:xfrm>
              <a:off x="2301978"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52" name="1">
              <a:extLst>
                <a:ext uri="{FF2B5EF4-FFF2-40B4-BE49-F238E27FC236}">
                  <a16:creationId xmlns:a16="http://schemas.microsoft.com/office/drawing/2014/main" id="{8ED580F1-63D4-4934-8F07-895D75D68EFC}"/>
                </a:ext>
              </a:extLst>
            </p:cNvPr>
            <p:cNvSpPr/>
            <p:nvPr userDrawn="1">
              <p:custDataLst>
                <p:tags r:id="rId68"/>
              </p:custDataLst>
            </p:nvPr>
          </p:nvSpPr>
          <p:spPr>
            <a:xfrm>
              <a:off x="9889710"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54" name="C">
              <a:extLst>
                <a:ext uri="{FF2B5EF4-FFF2-40B4-BE49-F238E27FC236}">
                  <a16:creationId xmlns:a16="http://schemas.microsoft.com/office/drawing/2014/main" id="{64E6E6C5-4F17-4E72-A63A-4DC01755A9FF}"/>
                </a:ext>
              </a:extLst>
            </p:cNvPr>
            <p:cNvSpPr/>
            <p:nvPr userDrawn="1">
              <p:custDataLst>
                <p:tags r:id="rId69"/>
              </p:custDataLst>
            </p:nvPr>
          </p:nvSpPr>
          <p:spPr>
            <a:xfrm>
              <a:off x="1331000"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grpSp>
      <p:sp>
        <p:nvSpPr>
          <p:cNvPr id="2" name="Dynamic legal" descr="{&quot;templafy&quot;:{&quot;id&quot;:&quot;e7acc05e-25ea-490d-978b-a07196a7a92b&quot;}}">
            <a:extLst>
              <a:ext uri="{FF2B5EF4-FFF2-40B4-BE49-F238E27FC236}">
                <a16:creationId xmlns:a16="http://schemas.microsoft.com/office/drawing/2014/main" id="{0893D05B-A6A8-D2E4-8BA6-4BD65C444FDC}"/>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5" name="Dynmic Internal use only" descr="{&quot;templafy&quot;:{&quot;id&quot;:&quot;1b486794-7d6f-4ec9-a538-90d44059b82c&quot;}}" hidden="1" title="Form.Cigna_Confidentiality.Cigna_healthcareConfidentiality">
            <a:extLst>
              <a:ext uri="{FF2B5EF4-FFF2-40B4-BE49-F238E27FC236}">
                <a16:creationId xmlns:a16="http://schemas.microsoft.com/office/drawing/2014/main" id="{6898D8C0-70A7-8B0E-B476-D6CFB5D968C9}"/>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35" name="Logo">
            <a:extLst>
              <a:ext uri="{FF2B5EF4-FFF2-40B4-BE49-F238E27FC236}">
                <a16:creationId xmlns:a16="http://schemas.microsoft.com/office/drawing/2014/main" id="{6D84D65A-09B0-E86C-A9C7-85A161713406}"/>
              </a:ext>
            </a:extLst>
          </p:cNvPr>
          <p:cNvPicPr>
            <a:picLocks noChangeAspect="1"/>
          </p:cNvPicPr>
          <p:nvPr userDrawn="1"/>
        </p:nvPicPr>
        <p:blipFill>
          <a:blip r:embed="rId70">
            <a:extLst>
              <a:ext uri="{28A0092B-C50C-407E-A947-70E740481C1C}">
                <a14:useLocalDpi xmlns:a14="http://schemas.microsoft.com/office/drawing/2010/main" val="0"/>
              </a:ext>
              <a:ext uri="{96DAC541-7B7A-43D3-8B79-37D633B846F1}">
                <asvg:svgBlip xmlns:asvg="http://schemas.microsoft.com/office/drawing/2016/SVG/main" r:embed="rId71"/>
              </a:ext>
            </a:extLst>
          </a:blip>
          <a:srcRect/>
          <a:stretch/>
        </p:blipFill>
        <p:spPr>
          <a:xfrm>
            <a:off x="360000" y="6067943"/>
            <a:ext cx="792000" cy="430177"/>
          </a:xfrm>
          <a:prstGeom prst="rect">
            <a:avLst/>
          </a:prstGeom>
        </p:spPr>
      </p:pic>
      <p:sp>
        <p:nvSpPr>
          <p:cNvPr id="3" name="Text Placeholder 2"/>
          <p:cNvSpPr>
            <a:spLocks noGrp="1"/>
          </p:cNvSpPr>
          <p:nvPr>
            <p:ph type="body" idx="1"/>
          </p:nvPr>
        </p:nvSpPr>
        <p:spPr>
          <a:xfrm>
            <a:off x="360000" y="1548000"/>
            <a:ext cx="11472411" cy="4377600"/>
          </a:xfrm>
          <a:prstGeom prst="rect">
            <a:avLst/>
          </a:prstGeom>
        </p:spPr>
        <p:txBody>
          <a:bodyPr vert="horz" lIns="0" tIns="0" rIns="0" bIns="0" rtlCol="0">
            <a:noAutofit/>
          </a:bodyPr>
          <a:lstStyle/>
          <a:p>
            <a:pPr lvl="0"/>
            <a:r>
              <a:rPr lang="en-US" noProof="0" dirty="0"/>
              <a:t>Level 1</a:t>
            </a:r>
            <a:endParaRPr lang="en-US" dirty="0"/>
          </a:p>
          <a:p>
            <a:pPr lvl="1"/>
            <a:r>
              <a:rPr lang="en-US" noProof="0" dirty="0"/>
              <a:t>Level 2</a:t>
            </a:r>
            <a:endParaRPr lang="en-US" dirty="0"/>
          </a:p>
          <a:p>
            <a:pPr lvl="2"/>
            <a:r>
              <a:rPr lang="en-US" noProof="0" dirty="0"/>
              <a:t>Level 3</a:t>
            </a:r>
            <a:endParaRPr lang="en-US" dirty="0"/>
          </a:p>
          <a:p>
            <a:pPr lvl="3"/>
            <a:r>
              <a:rPr lang="en-US" noProof="0" dirty="0"/>
              <a:t>Level 4, Header</a:t>
            </a:r>
            <a:endParaRPr lang="en-US" dirty="0"/>
          </a:p>
          <a:p>
            <a:pPr lvl="4"/>
            <a:r>
              <a:rPr lang="en-US" noProof="0" dirty="0"/>
              <a:t>Level 5, Body</a:t>
            </a:r>
            <a:endParaRPr lang="en-US" dirty="0"/>
          </a:p>
          <a:p>
            <a:pPr lvl="5"/>
            <a:r>
              <a:rPr lang="en-US" noProof="0" dirty="0"/>
              <a:t>Level 6</a:t>
            </a:r>
            <a:endParaRPr lang="en-US" dirty="0"/>
          </a:p>
          <a:p>
            <a:pPr lvl="6"/>
            <a:r>
              <a:rPr lang="en-US" noProof="0" dirty="0"/>
              <a:t>Level 7, Small Header</a:t>
            </a:r>
            <a:endParaRPr lang="en-US" dirty="0"/>
          </a:p>
          <a:p>
            <a:pPr lvl="7"/>
            <a:r>
              <a:rPr lang="en-US" noProof="0" dirty="0"/>
              <a:t>Level 8, Small Body</a:t>
            </a:r>
            <a:endParaRPr lang="en-US" dirty="0"/>
          </a:p>
          <a:p>
            <a:pPr lvl="8"/>
            <a:r>
              <a:rPr lang="en-US" noProof="0" dirty="0"/>
              <a:t>Level 9, Infographic</a:t>
            </a:r>
            <a:endParaRPr lang="en-US"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360000"/>
            <a:ext cx="11473200" cy="1188000"/>
          </a:xfrm>
          <a:prstGeom prst="rect">
            <a:avLst/>
          </a:prstGeom>
        </p:spPr>
        <p:txBody>
          <a:bodyPr vert="horz" lIns="0" tIns="0" rIns="0" bIns="0" rtlCol="0" anchor="t" anchorCtr="0">
            <a:noAutofit/>
          </a:bodyPr>
          <a:lstStyle/>
          <a:p>
            <a:r>
              <a:rPr lang="en-US" dirty="0"/>
              <a:t>Click to add title</a:t>
            </a:r>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473199" y="6318000"/>
            <a:ext cx="359212" cy="180000"/>
          </a:xfrm>
          <a:prstGeom prst="rect">
            <a:avLst/>
          </a:prstGeom>
        </p:spPr>
        <p:txBody>
          <a:bodyPr vert="horz" lIns="0" tIns="0" rIns="0" bIns="0" rtlCol="0" anchor="b" anchorCtr="0"/>
          <a:lstStyle>
            <a:lvl1pPr algn="r">
              <a:defRPr sz="1000" b="1" spc="0" baseline="0">
                <a:solidFill>
                  <a:schemeClr val="accent1"/>
                </a:solidFill>
                <a:latin typeface="Arial Narrow" panose="020B0606020202030204" pitchFamily="34" charset="0"/>
              </a:defRPr>
            </a:lvl1pPr>
          </a:lstStyle>
          <a:p>
            <a:fld id="{23AA811B-2EBD-4900-905E-5BE206449611}" type="slidenum">
              <a:rPr lang="en-US" smtClean="0"/>
              <a:pPr/>
              <a:t>‹#›</a:t>
            </a:fld>
            <a:endParaRPr lang="en-US" dirty="0"/>
          </a:p>
        </p:txBody>
      </p:sp>
      <p:sp>
        <p:nvSpPr>
          <p:cNvPr id="41" name="Footer Placeholder 40">
            <a:extLst>
              <a:ext uri="{FF2B5EF4-FFF2-40B4-BE49-F238E27FC236}">
                <a16:creationId xmlns:a16="http://schemas.microsoft.com/office/drawing/2014/main" id="{D26C0B3A-4C90-B9B9-20DB-869AD857A6E1}"/>
              </a:ext>
            </a:extLst>
          </p:cNvPr>
          <p:cNvSpPr>
            <a:spLocks noGrp="1"/>
          </p:cNvSpPr>
          <p:nvPr>
            <p:ph type="ftr" sz="quarter" idx="3"/>
          </p:nvPr>
        </p:nvSpPr>
        <p:spPr>
          <a:xfrm>
            <a:off x="6541200" y="6318000"/>
            <a:ext cx="3343898" cy="180000"/>
          </a:xfrm>
          <a:prstGeom prst="rect">
            <a:avLst/>
          </a:prstGeom>
        </p:spPr>
        <p:txBody>
          <a:bodyPr vert="horz" lIns="0" tIns="0" rIns="0" bIns="0" rtlCol="0" anchor="b" anchorCtr="0"/>
          <a:lstStyle>
            <a:lvl1pPr algn="r">
              <a:defRPr sz="1000">
                <a:solidFill>
                  <a:schemeClr val="accent1"/>
                </a:solidFill>
                <a:latin typeface="Arial Narrow" panose="020B0606020202030204" pitchFamily="34" charset="0"/>
              </a:defRPr>
            </a:lvl1pPr>
          </a:lstStyle>
          <a:p>
            <a:endParaRPr lang="en-US" dirty="0"/>
          </a:p>
        </p:txBody>
      </p:sp>
      <p:sp>
        <p:nvSpPr>
          <p:cNvPr id="4" name="Date Placeholder 3">
            <a:extLst>
              <a:ext uri="{FF2B5EF4-FFF2-40B4-BE49-F238E27FC236}">
                <a16:creationId xmlns:a16="http://schemas.microsoft.com/office/drawing/2014/main" id="{007AFD59-923C-2169-5C83-6741570A268E}"/>
              </a:ext>
            </a:extLst>
          </p:cNvPr>
          <p:cNvSpPr>
            <a:spLocks noGrp="1"/>
          </p:cNvSpPr>
          <p:nvPr>
            <p:ph type="dt" sz="half" idx="2"/>
          </p:nvPr>
        </p:nvSpPr>
        <p:spPr>
          <a:xfrm>
            <a:off x="9885098" y="6318000"/>
            <a:ext cx="1588102" cy="180000"/>
          </a:xfrm>
          <a:prstGeom prst="rect">
            <a:avLst/>
          </a:prstGeom>
        </p:spPr>
        <p:txBody>
          <a:bodyPr vert="horz" lIns="0" tIns="0" rIns="0" bIns="0" rtlCol="0" anchor="b" anchorCtr="0"/>
          <a:lstStyle>
            <a:lvl1pPr algn="r">
              <a:defRPr lang="en-US" sz="1000" kern="1200" cap="none" spc="0" baseline="0" smtClean="0">
                <a:solidFill>
                  <a:schemeClr val="accent1"/>
                </a:solidFill>
                <a:latin typeface="Arial Narrow" panose="020B0606020202030204" pitchFamily="34" charset="0"/>
                <a:ea typeface="+mn-ea"/>
                <a:cs typeface="+mn-cs"/>
              </a:defRPr>
            </a:lvl1pPr>
          </a:lstStyle>
          <a:p>
            <a:fld id="{28609873-2B9C-41A1-868D-0951AEC96D54}" type="datetime4">
              <a:rPr lang="en-GB" smtClean="0"/>
              <a:pPr/>
              <a:t>13 June 2024</a:t>
            </a:fld>
            <a:endParaRPr lang="en-GB" dirty="0"/>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94" r:id="rId2"/>
    <p:sldLayoutId id="2147483818" r:id="rId3"/>
    <p:sldLayoutId id="2147483819" r:id="rId4"/>
    <p:sldLayoutId id="2147483820" r:id="rId5"/>
    <p:sldLayoutId id="2147483821" r:id="rId6"/>
    <p:sldLayoutId id="2147483822" r:id="rId7"/>
    <p:sldLayoutId id="2147483826" r:id="rId8"/>
    <p:sldLayoutId id="2147483827" r:id="rId9"/>
    <p:sldLayoutId id="2147483828" r:id="rId10"/>
    <p:sldLayoutId id="2147483829" r:id="rId11"/>
    <p:sldLayoutId id="2147483830" r:id="rId12"/>
    <p:sldLayoutId id="2147483831" r:id="rId13"/>
    <p:sldLayoutId id="2147483737" r:id="rId14"/>
    <p:sldLayoutId id="2147483731" r:id="rId15"/>
    <p:sldLayoutId id="2147483832" r:id="rId16"/>
    <p:sldLayoutId id="2147483833" r:id="rId17"/>
    <p:sldLayoutId id="2147483841" r:id="rId18"/>
    <p:sldLayoutId id="2147483843" r:id="rId19"/>
    <p:sldLayoutId id="2147483842" r:id="rId20"/>
    <p:sldLayoutId id="2147483801" r:id="rId21"/>
    <p:sldLayoutId id="2147483834" r:id="rId22"/>
    <p:sldLayoutId id="2147483806" r:id="rId23"/>
    <p:sldLayoutId id="2147483837" r:id="rId24"/>
    <p:sldLayoutId id="2147483807" r:id="rId25"/>
    <p:sldLayoutId id="2147483838" r:id="rId26"/>
    <p:sldLayoutId id="2147483808" r:id="rId27"/>
    <p:sldLayoutId id="2147483840" r:id="rId28"/>
    <p:sldLayoutId id="2147483839" r:id="rId29"/>
    <p:sldLayoutId id="2147483809" r:id="rId30"/>
    <p:sldLayoutId id="2147483810" r:id="rId31"/>
    <p:sldLayoutId id="2147483811" r:id="rId32"/>
    <p:sldLayoutId id="2147483777" r:id="rId33"/>
    <p:sldLayoutId id="2147483835" r:id="rId34"/>
    <p:sldLayoutId id="2147483836" r:id="rId35"/>
    <p:sldLayoutId id="2147483814" r:id="rId36"/>
    <p:sldLayoutId id="2147483848" r:id="rId37"/>
    <p:sldLayoutId id="2147483812" r:id="rId38"/>
    <p:sldLayoutId id="2147483813" r:id="rId39"/>
    <p:sldLayoutId id="2147483784" r:id="rId40"/>
    <p:sldLayoutId id="2147483751" r:id="rId41"/>
    <p:sldLayoutId id="2147483844" r:id="rId42"/>
    <p:sldLayoutId id="2147483845" r:id="rId43"/>
    <p:sldLayoutId id="2147483846" r:id="rId44"/>
    <p:sldLayoutId id="2147483847" r:id="rId45"/>
  </p:sldLayoutIdLst>
  <p:hf hdr="0"/>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6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A4A3A4"/>
          </p15:clr>
        </p15:guide>
        <p15:guide id="2" pos="725" userDrawn="1">
          <p15:clr>
            <a:srgbClr val="A4A3A4"/>
          </p15:clr>
        </p15:guide>
        <p15:guide id="3" orient="horz" pos="226" userDrawn="1">
          <p15:clr>
            <a:srgbClr val="A4A3A4"/>
          </p15:clr>
        </p15:guide>
        <p15:guide id="4" orient="horz" pos="4093" userDrawn="1">
          <p15:clr>
            <a:srgbClr val="A4A3A4"/>
          </p15:clr>
        </p15:guide>
        <p15:guide id="6" pos="4394" userDrawn="1">
          <p15:clr>
            <a:srgbClr val="A4A3A4"/>
          </p15:clr>
        </p15:guide>
        <p15:guide id="7" pos="838" userDrawn="1">
          <p15:clr>
            <a:srgbClr val="A4A3A4"/>
          </p15:clr>
        </p15:guide>
        <p15:guide id="9" pos="2673" userDrawn="1">
          <p15:clr>
            <a:srgbClr val="A4A3A4"/>
          </p15:clr>
        </p15:guide>
        <p15:guide id="10" pos="3171" userDrawn="1">
          <p15:clr>
            <a:srgbClr val="A4A3A4"/>
          </p15:clr>
        </p15:guide>
        <p15:guide id="11" pos="6229" userDrawn="1">
          <p15:clr>
            <a:srgbClr val="A4A3A4"/>
          </p15:clr>
        </p15:guide>
        <p15:guide id="13" pos="6840" userDrawn="1">
          <p15:clr>
            <a:srgbClr val="A4A3A4"/>
          </p15:clr>
        </p15:guide>
        <p15:guide id="16" pos="5120" userDrawn="1">
          <p15:clr>
            <a:srgbClr val="A4A3A4"/>
          </p15:clr>
        </p15:guide>
        <p15:guide id="17" pos="3285" userDrawn="1">
          <p15:clr>
            <a:srgbClr val="A4A3A4"/>
          </p15:clr>
        </p15:guide>
        <p15:guide id="18" pos="3784" userDrawn="1">
          <p15:clr>
            <a:srgbClr val="A4A3A4"/>
          </p15:clr>
        </p15:guide>
        <p15:guide id="20" pos="1948" userDrawn="1">
          <p15:clr>
            <a:srgbClr val="A4A3A4"/>
          </p15:clr>
        </p15:guide>
        <p15:guide id="21" pos="6952" userDrawn="1">
          <p15:clr>
            <a:srgbClr val="A4A3A4"/>
          </p15:clr>
        </p15:guide>
        <p15:guide id="23" pos="2061" userDrawn="1">
          <p15:clr>
            <a:srgbClr val="A4A3A4"/>
          </p15:clr>
        </p15:guide>
        <p15:guide id="24" pos="2560" userDrawn="1">
          <p15:clr>
            <a:srgbClr val="A4A3A4"/>
          </p15:clr>
        </p15:guide>
        <p15:guide id="26" pos="6342" userDrawn="1">
          <p15:clr>
            <a:srgbClr val="A4A3A4"/>
          </p15:clr>
        </p15:guide>
        <p15:guide id="28" pos="5006" userDrawn="1">
          <p15:clr>
            <a:srgbClr val="A4A3A4"/>
          </p15:clr>
        </p15:guide>
        <p15:guide id="29" pos="4507" userDrawn="1">
          <p15:clr>
            <a:srgbClr val="A4A3A4"/>
          </p15:clr>
        </p15:guide>
        <p15:guide id="30" pos="3908" userDrawn="1">
          <p15:clr>
            <a:srgbClr val="A4A3A4"/>
          </p15:clr>
        </p15:guide>
        <p15:guide id="31" pos="5731" userDrawn="1">
          <p15:clr>
            <a:srgbClr val="A4A3A4"/>
          </p15:clr>
        </p15:guide>
        <p15:guide id="32" pos="5617" userDrawn="1">
          <p15:clr>
            <a:srgbClr val="A4A3A4"/>
          </p15:clr>
        </p15:guide>
        <p15:guide id="33" pos="1337" userDrawn="1">
          <p15:clr>
            <a:srgbClr val="A4A3A4"/>
          </p15:clr>
        </p15:guide>
        <p15:guide id="34" pos="1451" userDrawn="1">
          <p15:clr>
            <a:srgbClr val="A4A3A4"/>
          </p15:clr>
        </p15:guide>
        <p15:guide id="35" pos="7453"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2.xml"/><Relationship Id="rId7" Type="http://schemas.openxmlformats.org/officeDocument/2006/relationships/image" Target="../media/image27.svg"/><Relationship Id="rId2" Type="http://schemas.openxmlformats.org/officeDocument/2006/relationships/slideLayout" Target="../slideLayouts/slideLayout39.xml"/><Relationship Id="rId1" Type="http://schemas.openxmlformats.org/officeDocument/2006/relationships/tags" Target="../tags/tag24.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29.svg"/></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39.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4.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svg"/><Relationship Id="rId3" Type="http://schemas.openxmlformats.org/officeDocument/2006/relationships/image" Target="../media/image34.jpeg"/><Relationship Id="rId7" Type="http://schemas.openxmlformats.org/officeDocument/2006/relationships/image" Target="../media/image38.svg"/><Relationship Id="rId12"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s>
</file>

<file path=ppt/slides/_rels/slide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9.xml"/><Relationship Id="rId1" Type="http://schemas.openxmlformats.org/officeDocument/2006/relationships/tags" Target="../tags/tag25.xml"/><Relationship Id="rId4" Type="http://schemas.openxmlformats.org/officeDocument/2006/relationships/image" Target="../media/image46.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customXml" Target="../../customXml/item4.xml"/><Relationship Id="rId1" Type="http://schemas.openxmlformats.org/officeDocument/2006/relationships/customXml" Target="../../customXml/item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6D0183A6-06C9-571C-AF6D-00D4B758AE4A}"/>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4605" r="36139"/>
          <a:stretch/>
        </p:blipFill>
        <p:spPr>
          <a:xfrm>
            <a:off x="6106014" y="0"/>
            <a:ext cx="6099433" cy="6858000"/>
          </a:xfrm>
        </p:spPr>
      </p:pic>
      <p:sp>
        <p:nvSpPr>
          <p:cNvPr id="3" name="Title 2">
            <a:extLst>
              <a:ext uri="{FF2B5EF4-FFF2-40B4-BE49-F238E27FC236}">
                <a16:creationId xmlns:a16="http://schemas.microsoft.com/office/drawing/2014/main" id="{B7AE08BA-0D38-6E43-A2A3-41D075974AF6}"/>
              </a:ext>
            </a:extLst>
          </p:cNvPr>
          <p:cNvSpPr>
            <a:spLocks noGrp="1"/>
          </p:cNvSpPr>
          <p:nvPr>
            <p:ph type="ctrTitle"/>
          </p:nvPr>
        </p:nvSpPr>
        <p:spPr>
          <a:xfrm>
            <a:off x="359997" y="1233724"/>
            <a:ext cx="5647103" cy="3553200"/>
          </a:xfrm>
        </p:spPr>
        <p:txBody>
          <a:bodyPr/>
          <a:lstStyle/>
          <a:p>
            <a:pPr>
              <a:lnSpc>
                <a:spcPct val="100000"/>
              </a:lnSpc>
            </a:pPr>
            <a:r>
              <a:rPr lang="en-US" sz="5000" dirty="0"/>
              <a:t>Personal guidance for better health and bigger savings.</a:t>
            </a:r>
          </a:p>
        </p:txBody>
      </p:sp>
      <p:sp>
        <p:nvSpPr>
          <p:cNvPr id="4" name="Subtitle 3">
            <a:extLst>
              <a:ext uri="{FF2B5EF4-FFF2-40B4-BE49-F238E27FC236}">
                <a16:creationId xmlns:a16="http://schemas.microsoft.com/office/drawing/2014/main" id="{F95472D5-9566-5EEC-F90F-4971ECBA441E}"/>
              </a:ext>
            </a:extLst>
          </p:cNvPr>
          <p:cNvSpPr>
            <a:spLocks noGrp="1"/>
          </p:cNvSpPr>
          <p:nvPr>
            <p:ph type="subTitle" idx="1"/>
          </p:nvPr>
        </p:nvSpPr>
        <p:spPr/>
        <p:txBody>
          <a:bodyPr/>
          <a:lstStyle/>
          <a:p>
            <a:r>
              <a:rPr lang="en-US" dirty="0"/>
              <a:t>Cigna </a:t>
            </a:r>
            <a:r>
              <a:rPr lang="en-US" b="1" dirty="0"/>
              <a:t>One Guide</a:t>
            </a:r>
            <a:r>
              <a:rPr lang="en-US" b="1" baseline="30000" dirty="0"/>
              <a:t>®</a:t>
            </a:r>
          </a:p>
        </p:txBody>
      </p:sp>
      <p:sp>
        <p:nvSpPr>
          <p:cNvPr id="6" name="Footer Placeholder 5">
            <a:extLst>
              <a:ext uri="{FF2B5EF4-FFF2-40B4-BE49-F238E27FC236}">
                <a16:creationId xmlns:a16="http://schemas.microsoft.com/office/drawing/2014/main" id="{48014156-033D-74CB-82EB-A80850394C64}"/>
              </a:ext>
            </a:extLst>
          </p:cNvPr>
          <p:cNvSpPr>
            <a:spLocks noGrp="1"/>
          </p:cNvSpPr>
          <p:nvPr>
            <p:ph type="ftr" sz="quarter" idx="18"/>
          </p:nvPr>
        </p:nvSpPr>
        <p:spPr>
          <a:xfrm>
            <a:off x="2192288" y="6318000"/>
            <a:ext cx="3664059" cy="180000"/>
          </a:xfrm>
        </p:spPr>
        <p:txBody>
          <a:bodyPr/>
          <a:lstStyle/>
          <a:p>
            <a:pPr algn="l"/>
            <a:r>
              <a:rPr lang="en-US" b="1" dirty="0"/>
              <a:t>Offered by Cigna Health and Life Insurance Company, or its affiliates.</a:t>
            </a:r>
          </a:p>
        </p:txBody>
      </p:sp>
      <p:sp>
        <p:nvSpPr>
          <p:cNvPr id="7" name="Slide Number Placeholder 6">
            <a:extLst>
              <a:ext uri="{FF2B5EF4-FFF2-40B4-BE49-F238E27FC236}">
                <a16:creationId xmlns:a16="http://schemas.microsoft.com/office/drawing/2014/main" id="{2616356C-1905-170B-B2C0-EE8BB3F71B28}"/>
              </a:ext>
            </a:extLst>
          </p:cNvPr>
          <p:cNvSpPr>
            <a:spLocks noGrp="1"/>
          </p:cNvSpPr>
          <p:nvPr>
            <p:ph type="sldNum" sz="quarter" idx="19"/>
          </p:nvPr>
        </p:nvSpPr>
        <p:spPr/>
        <p:txBody>
          <a:bodyPr/>
          <a:lstStyle/>
          <a:p>
            <a:fld id="{23AA811B-2EBD-4900-905E-5BE206449611}" type="slidenum">
              <a:rPr lang="en-US" smtClean="0"/>
              <a:pPr/>
              <a:t>1</a:t>
            </a:fld>
            <a:endParaRPr lang="en-US" dirty="0"/>
          </a:p>
        </p:txBody>
      </p:sp>
    </p:spTree>
    <p:extLst>
      <p:ext uri="{BB962C8B-B14F-4D97-AF65-F5344CB8AC3E}">
        <p14:creationId xmlns:p14="http://schemas.microsoft.com/office/powerpoint/2010/main" val="915780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hidden="1">
            <a:extLst>
              <a:ext uri="{FF2B5EF4-FFF2-40B4-BE49-F238E27FC236}">
                <a16:creationId xmlns:a16="http://schemas.microsoft.com/office/drawing/2014/main" id="{125CD1B5-B106-2F49-B2CF-04E236C7395B}"/>
              </a:ext>
            </a:extLst>
          </p:cNvPr>
          <p:cNvSpPr>
            <a:spLocks/>
          </p:cNvSpPr>
          <p:nvPr/>
        </p:nvSpPr>
        <p:spPr>
          <a:xfrm>
            <a:off x="0" y="2476500"/>
            <a:ext cx="12192000" cy="350520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37" name="Rectangle 36">
            <a:extLst>
              <a:ext uri="{FF2B5EF4-FFF2-40B4-BE49-F238E27FC236}">
                <a16:creationId xmlns:a16="http://schemas.microsoft.com/office/drawing/2014/main" id="{15A759DF-9542-3843-B2E4-FDD6252334ED}"/>
              </a:ext>
            </a:extLst>
          </p:cNvPr>
          <p:cNvSpPr/>
          <p:nvPr>
            <p:custDataLst>
              <p:tags r:id="rId1"/>
            </p:custDataLst>
          </p:nvPr>
        </p:nvSpPr>
        <p:spPr>
          <a:xfrm>
            <a:off x="0" y="2372632"/>
            <a:ext cx="12192000" cy="338046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72000" tIns="36000" rIns="72000" bIns="36000" rtlCol="0" anchor="ctr"/>
          <a:lstStyle/>
          <a:p>
            <a:pPr algn="ctr"/>
            <a:endParaRPr lang="en-US" sz="2000" noProof="0" dirty="0" err="1"/>
          </a:p>
        </p:txBody>
      </p:sp>
      <p:sp>
        <p:nvSpPr>
          <p:cNvPr id="3" name="Slide Number Placeholder 2">
            <a:extLst>
              <a:ext uri="{FF2B5EF4-FFF2-40B4-BE49-F238E27FC236}">
                <a16:creationId xmlns:a16="http://schemas.microsoft.com/office/drawing/2014/main" id="{4F50FCD6-6442-DE46-94E8-80BABDF18616}"/>
              </a:ext>
            </a:extLst>
          </p:cNvPr>
          <p:cNvSpPr>
            <a:spLocks noGrp="1"/>
          </p:cNvSpPr>
          <p:nvPr>
            <p:ph type="sldNum" sz="quarter" idx="11"/>
          </p:nvPr>
        </p:nvSpPr>
        <p:spPr/>
        <p:txBody>
          <a:bodyPr/>
          <a:lstStyle/>
          <a:p>
            <a:fld id="{B96EB2AE-DF96-457D-9F43-958D79343F70}" type="slidenum">
              <a:rPr lang="en-US" altLang="en-US" smtClean="0">
                <a:solidFill>
                  <a:schemeClr val="tx1">
                    <a:lumMod val="65000"/>
                    <a:lumOff val="35000"/>
                  </a:schemeClr>
                </a:solidFill>
              </a:rPr>
              <a:pPr/>
              <a:t>2</a:t>
            </a:fld>
            <a:endParaRPr lang="en-US" altLang="en-US" dirty="0">
              <a:solidFill>
                <a:schemeClr val="tx1">
                  <a:lumMod val="65000"/>
                  <a:lumOff val="35000"/>
                </a:schemeClr>
              </a:solidFill>
            </a:endParaRPr>
          </a:p>
        </p:txBody>
      </p:sp>
      <p:sp>
        <p:nvSpPr>
          <p:cNvPr id="2" name="Title 1">
            <a:extLst>
              <a:ext uri="{FF2B5EF4-FFF2-40B4-BE49-F238E27FC236}">
                <a16:creationId xmlns:a16="http://schemas.microsoft.com/office/drawing/2014/main" id="{BD963971-CF55-9E4C-9833-50C436F5035F}"/>
              </a:ext>
            </a:extLst>
          </p:cNvPr>
          <p:cNvSpPr>
            <a:spLocks noGrp="1"/>
          </p:cNvSpPr>
          <p:nvPr>
            <p:ph type="title" idx="4294967295"/>
          </p:nvPr>
        </p:nvSpPr>
        <p:spPr>
          <a:xfrm>
            <a:off x="359259" y="360000"/>
            <a:ext cx="11472862" cy="1187450"/>
          </a:xfrm>
        </p:spPr>
        <p:txBody>
          <a:bodyPr/>
          <a:lstStyle/>
          <a:p>
            <a:r>
              <a:rPr lang="en-US" dirty="0"/>
              <a:t>Questions about your health plan? </a:t>
            </a:r>
            <a:br>
              <a:rPr lang="en-US" dirty="0"/>
            </a:br>
            <a:r>
              <a:rPr lang="en-US" dirty="0">
                <a:solidFill>
                  <a:srgbClr val="110081"/>
                </a:solidFill>
              </a:rPr>
              <a:t>One Guide is here with answers.</a:t>
            </a:r>
          </a:p>
        </p:txBody>
      </p:sp>
      <p:sp>
        <p:nvSpPr>
          <p:cNvPr id="5" name="Content Placeholder 4">
            <a:extLst>
              <a:ext uri="{FF2B5EF4-FFF2-40B4-BE49-F238E27FC236}">
                <a16:creationId xmlns:a16="http://schemas.microsoft.com/office/drawing/2014/main" id="{C09B533C-B83E-6F4B-B536-A7583C59927D}"/>
              </a:ext>
            </a:extLst>
          </p:cNvPr>
          <p:cNvSpPr>
            <a:spLocks noGrp="1"/>
          </p:cNvSpPr>
          <p:nvPr>
            <p:ph idx="4294967295"/>
          </p:nvPr>
        </p:nvSpPr>
        <p:spPr>
          <a:xfrm>
            <a:off x="359259" y="1398712"/>
            <a:ext cx="7227887" cy="942975"/>
          </a:xfrm>
        </p:spPr>
        <p:txBody>
          <a:bodyPr/>
          <a:lstStyle/>
          <a:p>
            <a:pPr lvl="4"/>
            <a:r>
              <a:rPr lang="en-US" dirty="0">
                <a:solidFill>
                  <a:schemeClr val="tx1"/>
                </a:solidFill>
              </a:rPr>
              <a:t>One Guide is our highest level of personalized customer service support to help you get the most out of your health plan benefits. </a:t>
            </a:r>
          </a:p>
        </p:txBody>
      </p:sp>
      <p:sp>
        <p:nvSpPr>
          <p:cNvPr id="44" name="Content Placeholder 6">
            <a:extLst>
              <a:ext uri="{FF2B5EF4-FFF2-40B4-BE49-F238E27FC236}">
                <a16:creationId xmlns:a16="http://schemas.microsoft.com/office/drawing/2014/main" id="{5B7C6C06-1A98-CE4D-AB0B-D63A92FA3626}"/>
              </a:ext>
            </a:extLst>
          </p:cNvPr>
          <p:cNvSpPr txBox="1">
            <a:spLocks/>
          </p:cNvSpPr>
          <p:nvPr/>
        </p:nvSpPr>
        <p:spPr>
          <a:xfrm>
            <a:off x="593965" y="3281080"/>
            <a:ext cx="2839204" cy="1746632"/>
          </a:xfrm>
          <a:prstGeom prst="rect">
            <a:avLst/>
          </a:prstGeom>
        </p:spPr>
        <p:txBody>
          <a:bodyPr wrap="square" lIns="0" tIns="365760" rIns="0" bIns="0" anchor="t">
            <a:spAutoFit/>
          </a:bodyPr>
          <a:lstStyle>
            <a:lvl1pPr marL="270000" indent="-270000" algn="l" defTabSz="914400" rtl="0" eaLnBrk="1" latinLnBrk="0" hangingPunct="1">
              <a:lnSpc>
                <a:spcPct val="100000"/>
              </a:lnSpc>
              <a:spcBef>
                <a:spcPts val="300"/>
              </a:spcBef>
              <a:spcAft>
                <a:spcPts val="600"/>
              </a:spcAft>
              <a:buFont typeface="Arial" panose="020B0604020202020204" pitchFamily="34" charset="0"/>
              <a:buChar char="•"/>
              <a:defRPr sz="1600" kern="1200">
                <a:solidFill>
                  <a:schemeClr val="tx1"/>
                </a:solidFill>
                <a:latin typeface="+mn-lt"/>
                <a:ea typeface="+mn-ea"/>
                <a:cs typeface="+mn-cs"/>
              </a:defRPr>
            </a:lvl1pPr>
            <a:lvl2pPr marL="540000" indent="-270000" algn="l" defTabSz="914400" rtl="0" eaLnBrk="1" latinLnBrk="0" hangingPunct="1">
              <a:lnSpc>
                <a:spcPct val="100000"/>
              </a:lnSpc>
              <a:spcBef>
                <a:spcPts val="300"/>
              </a:spcBef>
              <a:spcAft>
                <a:spcPts val="600"/>
              </a:spcAft>
              <a:buSzPct val="80000"/>
              <a:buFont typeface="Arial" panose="020B0604020202020204" pitchFamily="34" charset="0"/>
              <a:buChar char="•"/>
              <a:defRPr sz="1600" kern="1200">
                <a:solidFill>
                  <a:schemeClr val="tx1"/>
                </a:solidFill>
                <a:latin typeface="+mn-lt"/>
                <a:ea typeface="+mn-ea"/>
                <a:cs typeface="+mn-cs"/>
              </a:defRPr>
            </a:lvl2pPr>
            <a:lvl3pPr marL="810000" indent="-270000" algn="l" defTabSz="914400" rtl="0" eaLnBrk="1" latinLnBrk="0" hangingPunct="1">
              <a:lnSpc>
                <a:spcPct val="100000"/>
              </a:lnSpc>
              <a:spcBef>
                <a:spcPts val="300"/>
              </a:spcBef>
              <a:spcAft>
                <a:spcPts val="600"/>
              </a:spcAft>
              <a:buSzPct val="80000"/>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300"/>
              </a:spcBef>
              <a:spcAft>
                <a:spcPts val="1200"/>
              </a:spcAft>
              <a:buFont typeface="Arial" panose="020B0604020202020204" pitchFamily="34" charset="0"/>
              <a:buChar char="​"/>
              <a:defRPr sz="1600" b="1" kern="1200">
                <a:solidFill>
                  <a:schemeClr val="accent3"/>
                </a:solidFill>
                <a:latin typeface="+mn-lt"/>
                <a:ea typeface="+mn-ea"/>
                <a:cs typeface="+mn-cs"/>
              </a:defRPr>
            </a:lvl4pPr>
            <a:lvl5pPr marL="0" indent="0" algn="l" defTabSz="914400" rtl="0" eaLnBrk="1" latinLnBrk="0" hangingPunct="1">
              <a:lnSpc>
                <a:spcPct val="100000"/>
              </a:lnSpc>
              <a:spcBef>
                <a:spcPts val="300"/>
              </a:spcBef>
              <a:spcAft>
                <a:spcPts val="12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300"/>
              </a:spcBef>
              <a:spcAft>
                <a:spcPts val="600"/>
              </a:spcAft>
              <a:buFont typeface="Arial" panose="020B0604020202020204" pitchFamily="34" charset="0"/>
              <a:buChar char="•"/>
              <a:defRPr sz="1000" kern="1200">
                <a:solidFill>
                  <a:schemeClr val="tx1"/>
                </a:solidFill>
                <a:latin typeface="+mn-lt"/>
                <a:ea typeface="+mn-ea"/>
                <a:cs typeface="+mn-cs"/>
              </a:defRPr>
            </a:lvl6pPr>
            <a:lvl7pPr marL="0" indent="0" algn="l" defTabSz="914400" rtl="0" eaLnBrk="1" latinLnBrk="0" hangingPunct="1">
              <a:lnSpc>
                <a:spcPct val="120000"/>
              </a:lnSpc>
              <a:spcBef>
                <a:spcPts val="300"/>
              </a:spcBef>
              <a:spcAft>
                <a:spcPts val="600"/>
              </a:spcAft>
              <a:buFont typeface="Arial" panose="020B0604020202020204" pitchFamily="34" charset="0"/>
              <a:buChar char="​"/>
              <a:defRPr sz="1000" b="1" i="0" kern="1200" baseline="0">
                <a:solidFill>
                  <a:schemeClr val="tx1"/>
                </a:solidFill>
                <a:latin typeface="Arial Narrow" panose="020B0604020202020204" pitchFamily="34" charset="0"/>
                <a:ea typeface="+mn-ea"/>
                <a:cs typeface="Arial Narrow" panose="020B0604020202020204" pitchFamily="34" charset="0"/>
              </a:defRPr>
            </a:lvl7pPr>
            <a:lvl8pPr marL="0" indent="0" algn="l" defTabSz="914400" rtl="0" eaLnBrk="1" latinLnBrk="0" hangingPunct="1">
              <a:lnSpc>
                <a:spcPct val="100000"/>
              </a:lnSpc>
              <a:spcBef>
                <a:spcPts val="300"/>
              </a:spcBef>
              <a:spcAft>
                <a:spcPts val="600"/>
              </a:spcAft>
              <a:buFont typeface="Arial" panose="020B0604020202020204" pitchFamily="34" charset="0"/>
              <a:buChar char="​"/>
              <a:defRPr sz="1000" b="0" i="0" kern="1200">
                <a:solidFill>
                  <a:schemeClr val="tx1"/>
                </a:solidFill>
                <a:latin typeface="Arial Narrow" panose="020B0604020202020204" pitchFamily="34" charset="0"/>
                <a:ea typeface="+mn-ea"/>
                <a:cs typeface="Arial Narrow" panose="020B0604020202020204" pitchFamily="34" charset="0"/>
              </a:defRPr>
            </a:lvl8pPr>
            <a:lvl9pPr marL="0" indent="0" algn="l" defTabSz="914400" rtl="0" eaLnBrk="1" latinLnBrk="0" hangingPunct="1">
              <a:lnSpc>
                <a:spcPct val="86000"/>
              </a:lnSpc>
              <a:spcBef>
                <a:spcPts val="300"/>
              </a:spcBef>
              <a:spcAft>
                <a:spcPts val="0"/>
              </a:spcAft>
              <a:buFont typeface="Arial" panose="020B0604020202020204" pitchFamily="34" charset="0"/>
              <a:buChar char="​"/>
              <a:defRPr sz="5500" b="1" i="0" kern="1200" spc="-150" baseline="0">
                <a:solidFill>
                  <a:schemeClr val="tx1"/>
                </a:solidFill>
                <a:latin typeface="Arial Black" panose="020B0604020202020204" pitchFamily="34" charset="0"/>
                <a:ea typeface="+mn-ea"/>
                <a:cs typeface="Arial Black" panose="020B0604020202020204" pitchFamily="34" charset="0"/>
              </a:defRPr>
            </a:lvl9pPr>
          </a:lstStyle>
          <a:p>
            <a:pPr lvl="3" algn="ctr"/>
            <a:r>
              <a:rPr lang="en-US" sz="1400" dirty="0">
                <a:solidFill>
                  <a:schemeClr val="bg1"/>
                </a:solidFill>
              </a:rPr>
              <a:t>Understand Your Plan</a:t>
            </a:r>
          </a:p>
          <a:p>
            <a:r>
              <a:rPr lang="en-US" sz="1200" dirty="0">
                <a:solidFill>
                  <a:schemeClr val="bg1"/>
                </a:solidFill>
              </a:rPr>
              <a:t>Learn how your coverage works</a:t>
            </a:r>
          </a:p>
          <a:p>
            <a:r>
              <a:rPr lang="en-US" sz="1200" dirty="0">
                <a:solidFill>
                  <a:schemeClr val="bg1"/>
                </a:solidFill>
              </a:rPr>
              <a:t>Get answers to your health care or plan questions</a:t>
            </a:r>
          </a:p>
          <a:p>
            <a:r>
              <a:rPr lang="en-US" sz="1200" dirty="0">
                <a:solidFill>
                  <a:schemeClr val="bg1"/>
                </a:solidFill>
              </a:rPr>
              <a:t>Navigate the health care system</a:t>
            </a:r>
          </a:p>
        </p:txBody>
      </p:sp>
      <p:sp>
        <p:nvSpPr>
          <p:cNvPr id="45" name="Content Placeholder 6">
            <a:extLst>
              <a:ext uri="{FF2B5EF4-FFF2-40B4-BE49-F238E27FC236}">
                <a16:creationId xmlns:a16="http://schemas.microsoft.com/office/drawing/2014/main" id="{49D1FAE0-E1A1-6C4C-B1E9-7E5A449C72D9}"/>
              </a:ext>
            </a:extLst>
          </p:cNvPr>
          <p:cNvSpPr txBox="1">
            <a:spLocks/>
          </p:cNvSpPr>
          <p:nvPr/>
        </p:nvSpPr>
        <p:spPr>
          <a:xfrm>
            <a:off x="4690724" y="3281080"/>
            <a:ext cx="3178114" cy="2115964"/>
          </a:xfrm>
          <a:prstGeom prst="rect">
            <a:avLst/>
          </a:prstGeom>
        </p:spPr>
        <p:txBody>
          <a:bodyPr wrap="square" lIns="0" tIns="365760" rIns="0" bIns="0" anchor="t">
            <a:spAutoFit/>
          </a:bodyPr>
          <a:lstStyle>
            <a:lvl1pPr marL="270000" indent="-270000" algn="l" defTabSz="914400" rtl="0" eaLnBrk="1" latinLnBrk="0" hangingPunct="1">
              <a:lnSpc>
                <a:spcPct val="100000"/>
              </a:lnSpc>
              <a:spcBef>
                <a:spcPts val="300"/>
              </a:spcBef>
              <a:spcAft>
                <a:spcPts val="600"/>
              </a:spcAft>
              <a:buFont typeface="Arial" panose="020B0604020202020204" pitchFamily="34" charset="0"/>
              <a:buChar char="•"/>
              <a:defRPr sz="1600" kern="1200">
                <a:solidFill>
                  <a:schemeClr val="tx1"/>
                </a:solidFill>
                <a:latin typeface="+mn-lt"/>
                <a:ea typeface="+mn-ea"/>
                <a:cs typeface="+mn-cs"/>
              </a:defRPr>
            </a:lvl1pPr>
            <a:lvl2pPr marL="540000" indent="-270000" algn="l" defTabSz="914400" rtl="0" eaLnBrk="1" latinLnBrk="0" hangingPunct="1">
              <a:lnSpc>
                <a:spcPct val="100000"/>
              </a:lnSpc>
              <a:spcBef>
                <a:spcPts val="300"/>
              </a:spcBef>
              <a:spcAft>
                <a:spcPts val="600"/>
              </a:spcAft>
              <a:buSzPct val="80000"/>
              <a:buFont typeface="Arial" panose="020B0604020202020204" pitchFamily="34" charset="0"/>
              <a:buChar char="•"/>
              <a:defRPr sz="1600" kern="1200">
                <a:solidFill>
                  <a:schemeClr val="tx1"/>
                </a:solidFill>
                <a:latin typeface="+mn-lt"/>
                <a:ea typeface="+mn-ea"/>
                <a:cs typeface="+mn-cs"/>
              </a:defRPr>
            </a:lvl2pPr>
            <a:lvl3pPr marL="810000" indent="-270000" algn="l" defTabSz="914400" rtl="0" eaLnBrk="1" latinLnBrk="0" hangingPunct="1">
              <a:lnSpc>
                <a:spcPct val="100000"/>
              </a:lnSpc>
              <a:spcBef>
                <a:spcPts val="300"/>
              </a:spcBef>
              <a:spcAft>
                <a:spcPts val="600"/>
              </a:spcAft>
              <a:buSzPct val="80000"/>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300"/>
              </a:spcBef>
              <a:spcAft>
                <a:spcPts val="1200"/>
              </a:spcAft>
              <a:buFont typeface="Arial" panose="020B0604020202020204" pitchFamily="34" charset="0"/>
              <a:buChar char="​"/>
              <a:defRPr sz="1600" b="1" kern="1200">
                <a:solidFill>
                  <a:schemeClr val="accent3"/>
                </a:solidFill>
                <a:latin typeface="+mn-lt"/>
                <a:ea typeface="+mn-ea"/>
                <a:cs typeface="+mn-cs"/>
              </a:defRPr>
            </a:lvl4pPr>
            <a:lvl5pPr marL="0" indent="0" algn="l" defTabSz="914400" rtl="0" eaLnBrk="1" latinLnBrk="0" hangingPunct="1">
              <a:lnSpc>
                <a:spcPct val="100000"/>
              </a:lnSpc>
              <a:spcBef>
                <a:spcPts val="300"/>
              </a:spcBef>
              <a:spcAft>
                <a:spcPts val="12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300"/>
              </a:spcBef>
              <a:spcAft>
                <a:spcPts val="600"/>
              </a:spcAft>
              <a:buFont typeface="Arial" panose="020B0604020202020204" pitchFamily="34" charset="0"/>
              <a:buChar char="•"/>
              <a:defRPr sz="1000" kern="1200">
                <a:solidFill>
                  <a:schemeClr val="tx1"/>
                </a:solidFill>
                <a:latin typeface="+mn-lt"/>
                <a:ea typeface="+mn-ea"/>
                <a:cs typeface="+mn-cs"/>
              </a:defRPr>
            </a:lvl6pPr>
            <a:lvl7pPr marL="0" indent="0" algn="l" defTabSz="914400" rtl="0" eaLnBrk="1" latinLnBrk="0" hangingPunct="1">
              <a:lnSpc>
                <a:spcPct val="120000"/>
              </a:lnSpc>
              <a:spcBef>
                <a:spcPts val="300"/>
              </a:spcBef>
              <a:spcAft>
                <a:spcPts val="600"/>
              </a:spcAft>
              <a:buFont typeface="Arial" panose="020B0604020202020204" pitchFamily="34" charset="0"/>
              <a:buChar char="​"/>
              <a:defRPr sz="1000" b="1" i="0" kern="1200" baseline="0">
                <a:solidFill>
                  <a:schemeClr val="tx1"/>
                </a:solidFill>
                <a:latin typeface="Arial Narrow" panose="020B0604020202020204" pitchFamily="34" charset="0"/>
                <a:ea typeface="+mn-ea"/>
                <a:cs typeface="Arial Narrow" panose="020B0604020202020204" pitchFamily="34" charset="0"/>
              </a:defRPr>
            </a:lvl7pPr>
            <a:lvl8pPr marL="0" indent="0" algn="l" defTabSz="914400" rtl="0" eaLnBrk="1" latinLnBrk="0" hangingPunct="1">
              <a:lnSpc>
                <a:spcPct val="100000"/>
              </a:lnSpc>
              <a:spcBef>
                <a:spcPts val="300"/>
              </a:spcBef>
              <a:spcAft>
                <a:spcPts val="600"/>
              </a:spcAft>
              <a:buFont typeface="Arial" panose="020B0604020202020204" pitchFamily="34" charset="0"/>
              <a:buChar char="​"/>
              <a:defRPr sz="1000" b="0" i="0" kern="1200">
                <a:solidFill>
                  <a:schemeClr val="tx1"/>
                </a:solidFill>
                <a:latin typeface="Arial Narrow" panose="020B0604020202020204" pitchFamily="34" charset="0"/>
                <a:ea typeface="+mn-ea"/>
                <a:cs typeface="Arial Narrow" panose="020B0604020202020204" pitchFamily="34" charset="0"/>
              </a:defRPr>
            </a:lvl8pPr>
            <a:lvl9pPr marL="0" indent="0" algn="l" defTabSz="914400" rtl="0" eaLnBrk="1" latinLnBrk="0" hangingPunct="1">
              <a:lnSpc>
                <a:spcPct val="86000"/>
              </a:lnSpc>
              <a:spcBef>
                <a:spcPts val="300"/>
              </a:spcBef>
              <a:spcAft>
                <a:spcPts val="0"/>
              </a:spcAft>
              <a:buFont typeface="Arial" panose="020B0604020202020204" pitchFamily="34" charset="0"/>
              <a:buChar char="​"/>
              <a:defRPr sz="5500" b="1" i="0" kern="1200" spc="-150" baseline="0">
                <a:solidFill>
                  <a:schemeClr val="tx1"/>
                </a:solidFill>
                <a:latin typeface="Arial Black" panose="020B0604020202020204" pitchFamily="34" charset="0"/>
                <a:ea typeface="+mn-ea"/>
                <a:cs typeface="Arial Black" panose="020B0604020202020204" pitchFamily="34" charset="0"/>
              </a:defRPr>
            </a:lvl9pPr>
          </a:lstStyle>
          <a:p>
            <a:pPr lvl="3" algn="ctr"/>
            <a:r>
              <a:rPr lang="en-US" sz="1400" dirty="0">
                <a:solidFill>
                  <a:schemeClr val="bg1"/>
                </a:solidFill>
              </a:rPr>
              <a:t>Get Care</a:t>
            </a:r>
          </a:p>
          <a:p>
            <a:r>
              <a:rPr lang="en-US" sz="1200" dirty="0">
                <a:solidFill>
                  <a:schemeClr val="bg1"/>
                </a:solidFill>
              </a:rPr>
              <a:t>Find an in-network health care provider, lab or urgent care center</a:t>
            </a:r>
          </a:p>
          <a:p>
            <a:r>
              <a:rPr lang="en-US" sz="1200" dirty="0">
                <a:solidFill>
                  <a:schemeClr val="bg1"/>
                </a:solidFill>
              </a:rPr>
              <a:t>Connect with health coaches, pharmacists</a:t>
            </a:r>
            <a:r>
              <a:rPr lang="en-US" sz="1200" baseline="30000" dirty="0">
                <a:solidFill>
                  <a:schemeClr val="bg1"/>
                </a:solidFill>
              </a:rPr>
              <a:t>*</a:t>
            </a:r>
            <a:r>
              <a:rPr lang="en-US" sz="1200" dirty="0">
                <a:solidFill>
                  <a:schemeClr val="bg1"/>
                </a:solidFill>
              </a:rPr>
              <a:t> and more</a:t>
            </a:r>
          </a:p>
          <a:p>
            <a:r>
              <a:rPr lang="en-US" sz="1200" dirty="0">
                <a:solidFill>
                  <a:schemeClr val="bg1"/>
                </a:solidFill>
              </a:rPr>
              <a:t>Receive dedicated, one-on-one support for complex health situations</a:t>
            </a:r>
          </a:p>
        </p:txBody>
      </p:sp>
      <p:sp>
        <p:nvSpPr>
          <p:cNvPr id="46" name="Content Placeholder 4">
            <a:extLst>
              <a:ext uri="{FF2B5EF4-FFF2-40B4-BE49-F238E27FC236}">
                <a16:creationId xmlns:a16="http://schemas.microsoft.com/office/drawing/2014/main" id="{BFC97DC4-69DA-4A44-9819-8EA50C0CA332}"/>
              </a:ext>
            </a:extLst>
          </p:cNvPr>
          <p:cNvSpPr txBox="1">
            <a:spLocks/>
          </p:cNvSpPr>
          <p:nvPr/>
        </p:nvSpPr>
        <p:spPr>
          <a:xfrm>
            <a:off x="9126393" y="3281080"/>
            <a:ext cx="2492135" cy="2115964"/>
          </a:xfrm>
          <a:prstGeom prst="rect">
            <a:avLst/>
          </a:prstGeom>
        </p:spPr>
        <p:txBody>
          <a:bodyPr vert="horz" wrap="square" lIns="0" tIns="365760" rIns="0" bIns="0" rtlCol="0">
            <a:spAutoFit/>
          </a:bodyPr>
          <a:lstStyle>
            <a:lvl1pPr marL="270000" indent="-270000" algn="l" defTabSz="914400" rtl="0" eaLnBrk="1" latinLnBrk="0" hangingPunct="1">
              <a:lnSpc>
                <a:spcPct val="100000"/>
              </a:lnSpc>
              <a:spcBef>
                <a:spcPts val="300"/>
              </a:spcBef>
              <a:spcAft>
                <a:spcPts val="600"/>
              </a:spcAft>
              <a:buFont typeface="Arial" panose="020B0604020202020204" pitchFamily="34" charset="0"/>
              <a:buChar char="•"/>
              <a:defRPr sz="1600" kern="1200">
                <a:solidFill>
                  <a:schemeClr val="tx1"/>
                </a:solidFill>
                <a:latin typeface="+mn-lt"/>
                <a:ea typeface="+mn-ea"/>
                <a:cs typeface="+mn-cs"/>
              </a:defRPr>
            </a:lvl1pPr>
            <a:lvl2pPr marL="540000" indent="-270000" algn="l" defTabSz="914400" rtl="0" eaLnBrk="1" latinLnBrk="0" hangingPunct="1">
              <a:lnSpc>
                <a:spcPct val="100000"/>
              </a:lnSpc>
              <a:spcBef>
                <a:spcPts val="300"/>
              </a:spcBef>
              <a:spcAft>
                <a:spcPts val="600"/>
              </a:spcAft>
              <a:buSzPct val="80000"/>
              <a:buFont typeface="Arial" panose="020B0604020202020204" pitchFamily="34" charset="0"/>
              <a:buChar char="•"/>
              <a:defRPr sz="1600" kern="1200">
                <a:solidFill>
                  <a:schemeClr val="tx1"/>
                </a:solidFill>
                <a:latin typeface="+mn-lt"/>
                <a:ea typeface="+mn-ea"/>
                <a:cs typeface="+mn-cs"/>
              </a:defRPr>
            </a:lvl2pPr>
            <a:lvl3pPr marL="810000" indent="-270000" algn="l" defTabSz="914400" rtl="0" eaLnBrk="1" latinLnBrk="0" hangingPunct="1">
              <a:lnSpc>
                <a:spcPct val="100000"/>
              </a:lnSpc>
              <a:spcBef>
                <a:spcPts val="300"/>
              </a:spcBef>
              <a:spcAft>
                <a:spcPts val="600"/>
              </a:spcAft>
              <a:buSzPct val="80000"/>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300"/>
              </a:spcBef>
              <a:spcAft>
                <a:spcPts val="1200"/>
              </a:spcAft>
              <a:buFont typeface="Arial" panose="020B0604020202020204" pitchFamily="34" charset="0"/>
              <a:buChar char="​"/>
              <a:defRPr sz="1600" b="1" kern="1200">
                <a:solidFill>
                  <a:schemeClr val="accent2"/>
                </a:solidFill>
                <a:latin typeface="+mn-lt"/>
                <a:ea typeface="+mn-ea"/>
                <a:cs typeface="+mn-cs"/>
              </a:defRPr>
            </a:lvl4pPr>
            <a:lvl5pPr marL="0" indent="0" algn="l" defTabSz="914400" rtl="0" eaLnBrk="1" latinLnBrk="0" hangingPunct="1">
              <a:lnSpc>
                <a:spcPct val="100000"/>
              </a:lnSpc>
              <a:spcBef>
                <a:spcPts val="300"/>
              </a:spcBef>
              <a:spcAft>
                <a:spcPts val="12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300"/>
              </a:spcBef>
              <a:spcAft>
                <a:spcPts val="600"/>
              </a:spcAft>
              <a:buFont typeface="Arial" panose="020B0604020202020204" pitchFamily="34" charset="0"/>
              <a:buChar char="•"/>
              <a:defRPr sz="1000" kern="1200">
                <a:solidFill>
                  <a:schemeClr val="tx1"/>
                </a:solidFill>
                <a:latin typeface="+mn-lt"/>
                <a:ea typeface="+mn-ea"/>
                <a:cs typeface="+mn-cs"/>
              </a:defRPr>
            </a:lvl6pPr>
            <a:lvl7pPr marL="0" indent="0" algn="l" defTabSz="914400" rtl="0" eaLnBrk="1" latinLnBrk="0" hangingPunct="1">
              <a:lnSpc>
                <a:spcPct val="120000"/>
              </a:lnSpc>
              <a:spcBef>
                <a:spcPts val="300"/>
              </a:spcBef>
              <a:spcAft>
                <a:spcPts val="600"/>
              </a:spcAft>
              <a:buFont typeface="Arial" panose="020B0604020202020204" pitchFamily="34" charset="0"/>
              <a:buChar char="​"/>
              <a:defRPr sz="1000" b="1" i="0" kern="1200" baseline="0">
                <a:solidFill>
                  <a:schemeClr val="tx1"/>
                </a:solidFill>
                <a:latin typeface="Arial Narrow" panose="020B0604020202020204" pitchFamily="34" charset="0"/>
                <a:ea typeface="+mn-ea"/>
                <a:cs typeface="Arial Narrow" panose="020B0604020202020204" pitchFamily="34" charset="0"/>
              </a:defRPr>
            </a:lvl7pPr>
            <a:lvl8pPr marL="0" indent="0" algn="l" defTabSz="914400" rtl="0" eaLnBrk="1" latinLnBrk="0" hangingPunct="1">
              <a:lnSpc>
                <a:spcPct val="100000"/>
              </a:lnSpc>
              <a:spcBef>
                <a:spcPts val="300"/>
              </a:spcBef>
              <a:spcAft>
                <a:spcPts val="600"/>
              </a:spcAft>
              <a:buFont typeface="Arial" panose="020B0604020202020204" pitchFamily="34" charset="0"/>
              <a:buChar char="​"/>
              <a:defRPr sz="1000" b="0" i="0" kern="1200">
                <a:solidFill>
                  <a:schemeClr val="tx1"/>
                </a:solidFill>
                <a:latin typeface="Arial Narrow" panose="020B0604020202020204" pitchFamily="34" charset="0"/>
                <a:ea typeface="+mn-ea"/>
                <a:cs typeface="Arial Narrow" panose="020B0604020202020204" pitchFamily="34" charset="0"/>
              </a:defRPr>
            </a:lvl8pPr>
            <a:lvl9pPr marL="0" indent="0" algn="l" defTabSz="914400" rtl="0" eaLnBrk="1" latinLnBrk="0" hangingPunct="1">
              <a:lnSpc>
                <a:spcPct val="86000"/>
              </a:lnSpc>
              <a:spcBef>
                <a:spcPts val="300"/>
              </a:spcBef>
              <a:spcAft>
                <a:spcPts val="0"/>
              </a:spcAft>
              <a:buFont typeface="Arial" panose="020B0604020202020204" pitchFamily="34" charset="0"/>
              <a:buChar char="​"/>
              <a:defRPr sz="5800" b="1" i="0" kern="1200" spc="-150" baseline="0">
                <a:solidFill>
                  <a:schemeClr val="tx1"/>
                </a:solidFill>
                <a:latin typeface="Arial Black" panose="020B0604020202020204" pitchFamily="34" charset="0"/>
                <a:ea typeface="+mn-ea"/>
                <a:cs typeface="Arial Black" panose="020B0604020202020204" pitchFamily="34" charset="0"/>
              </a:defRPr>
            </a:lvl9pPr>
          </a:lstStyle>
          <a:p>
            <a:pPr lvl="3" algn="ctr"/>
            <a:r>
              <a:rPr lang="en-US" sz="1400" dirty="0">
                <a:solidFill>
                  <a:schemeClr val="bg1"/>
                </a:solidFill>
              </a:rPr>
              <a:t>Save and Earn</a:t>
            </a:r>
          </a:p>
          <a:p>
            <a:r>
              <a:rPr lang="en-US" sz="1200" dirty="0">
                <a:solidFill>
                  <a:schemeClr val="bg1"/>
                </a:solidFill>
              </a:rPr>
              <a:t>Understand your bills and maximize cost savings</a:t>
            </a:r>
          </a:p>
          <a:p>
            <a:r>
              <a:rPr lang="en-US" sz="1200" dirty="0">
                <a:solidFill>
                  <a:schemeClr val="bg1"/>
                </a:solidFill>
              </a:rPr>
              <a:t>Earn incentives (if provided </a:t>
            </a:r>
            <a:br>
              <a:rPr lang="en-US" sz="1200" dirty="0">
                <a:solidFill>
                  <a:schemeClr val="bg1"/>
                </a:solidFill>
              </a:rPr>
            </a:br>
            <a:r>
              <a:rPr lang="en-US" sz="1200" dirty="0">
                <a:solidFill>
                  <a:schemeClr val="bg1"/>
                </a:solidFill>
              </a:rPr>
              <a:t>by your employer)</a:t>
            </a:r>
          </a:p>
          <a:p>
            <a:r>
              <a:rPr lang="en-US" sz="1200" dirty="0">
                <a:solidFill>
                  <a:schemeClr val="bg1"/>
                </a:solidFill>
              </a:rPr>
              <a:t>Get cost estimates in </a:t>
            </a:r>
            <a:br>
              <a:rPr lang="en-US" sz="1200" dirty="0">
                <a:solidFill>
                  <a:schemeClr val="bg1"/>
                </a:solidFill>
              </a:rPr>
            </a:br>
            <a:r>
              <a:rPr lang="en-US" sz="1200" dirty="0">
                <a:solidFill>
                  <a:schemeClr val="bg1"/>
                </a:solidFill>
              </a:rPr>
              <a:t>advance to avoid surprises</a:t>
            </a:r>
          </a:p>
        </p:txBody>
      </p:sp>
      <p:cxnSp>
        <p:nvCxnSpPr>
          <p:cNvPr id="15" name="Straight Connector 14">
            <a:extLst>
              <a:ext uri="{FF2B5EF4-FFF2-40B4-BE49-F238E27FC236}">
                <a16:creationId xmlns:a16="http://schemas.microsoft.com/office/drawing/2014/main" id="{9CE591CA-1780-D845-9349-15FCA11E170E}"/>
              </a:ext>
            </a:extLst>
          </p:cNvPr>
          <p:cNvCxnSpPr>
            <a:cxnSpLocks/>
          </p:cNvCxnSpPr>
          <p:nvPr/>
        </p:nvCxnSpPr>
        <p:spPr>
          <a:xfrm rot="5400000">
            <a:off x="2607982" y="4062866"/>
            <a:ext cx="290792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C9A2B2B-B6A1-4049-A323-199890EBEB51}"/>
              </a:ext>
            </a:extLst>
          </p:cNvPr>
          <p:cNvCxnSpPr>
            <a:cxnSpLocks/>
          </p:cNvCxnSpPr>
          <p:nvPr/>
        </p:nvCxnSpPr>
        <p:spPr>
          <a:xfrm rot="5400000">
            <a:off x="7043651" y="4062866"/>
            <a:ext cx="290792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9781C92-87C6-FB4D-9A8F-91A88F548C33}"/>
              </a:ext>
            </a:extLst>
          </p:cNvPr>
          <p:cNvSpPr txBox="1"/>
          <p:nvPr/>
        </p:nvSpPr>
        <p:spPr>
          <a:xfrm>
            <a:off x="2176754" y="6296229"/>
            <a:ext cx="8725288" cy="200055"/>
          </a:xfrm>
          <a:prstGeom prst="rect">
            <a:avLst/>
          </a:prstGeom>
          <a:noFill/>
        </p:spPr>
        <p:txBody>
          <a:bodyPr wrap="square" lIns="0" tIns="45720" rIns="0" bIns="0" rtlCol="0" anchor="b">
            <a:spAutoFit/>
          </a:bodyPr>
          <a:lstStyle/>
          <a:p>
            <a:r>
              <a:rPr lang="en-US" sz="1000" dirty="0">
                <a:solidFill>
                  <a:schemeClr val="tx1">
                    <a:lumMod val="65000"/>
                    <a:lumOff val="35000"/>
                  </a:schemeClr>
                </a:solidFill>
                <a:latin typeface="Arial Narrow" panose="020B0604020202020204" pitchFamily="34" charset="0"/>
                <a:cs typeface="Arial Narrow" panose="020B0604020202020204" pitchFamily="34" charset="0"/>
              </a:rPr>
              <a:t>*If pharmacy is included in your plan.</a:t>
            </a:r>
          </a:p>
        </p:txBody>
      </p:sp>
      <p:pic>
        <p:nvPicPr>
          <p:cNvPr id="6" name="Graphic 5">
            <a:extLst>
              <a:ext uri="{FF2B5EF4-FFF2-40B4-BE49-F238E27FC236}">
                <a16:creationId xmlns:a16="http://schemas.microsoft.com/office/drawing/2014/main" id="{1BA71EB1-6CAE-0651-89B0-FC5D9221C2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32567" y="2661558"/>
            <a:ext cx="762000" cy="762000"/>
          </a:xfrm>
          <a:prstGeom prst="rect">
            <a:avLst/>
          </a:prstGeom>
        </p:spPr>
      </p:pic>
      <p:pic>
        <p:nvPicPr>
          <p:cNvPr id="8" name="Graphic 7">
            <a:extLst>
              <a:ext uri="{FF2B5EF4-FFF2-40B4-BE49-F238E27FC236}">
                <a16:creationId xmlns:a16="http://schemas.microsoft.com/office/drawing/2014/main" id="{2A82F7F2-7EDE-AD3E-E4F2-A6D6F35483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98781" y="2661558"/>
            <a:ext cx="762000" cy="762000"/>
          </a:xfrm>
          <a:prstGeom prst="rect">
            <a:avLst/>
          </a:prstGeom>
        </p:spPr>
      </p:pic>
      <p:pic>
        <p:nvPicPr>
          <p:cNvPr id="10" name="Graphic 9">
            <a:extLst>
              <a:ext uri="{FF2B5EF4-FFF2-40B4-BE49-F238E27FC236}">
                <a16:creationId xmlns:a16="http://schemas.microsoft.com/office/drawing/2014/main" id="{8699F5CD-2D37-D2E8-D34B-CD5529B59BE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991460" y="2696569"/>
            <a:ext cx="762000" cy="762000"/>
          </a:xfrm>
          <a:prstGeom prst="rect">
            <a:avLst/>
          </a:prstGeom>
        </p:spPr>
      </p:pic>
    </p:spTree>
    <p:extLst>
      <p:ext uri="{BB962C8B-B14F-4D97-AF65-F5344CB8AC3E}">
        <p14:creationId xmlns:p14="http://schemas.microsoft.com/office/powerpoint/2010/main" val="1140542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BE56EC4-1603-1B43-9F53-B657C9C8C709}"/>
              </a:ext>
            </a:extLst>
          </p:cNvPr>
          <p:cNvSpPr/>
          <p:nvPr/>
        </p:nvSpPr>
        <p:spPr>
          <a:xfrm>
            <a:off x="1" y="1637415"/>
            <a:ext cx="6095999" cy="4211842"/>
          </a:xfrm>
          <a:prstGeom prst="rect">
            <a:avLst/>
          </a:prstGeom>
          <a:solidFill>
            <a:srgbClr val="0033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7" name="Rectangle 6">
            <a:extLst>
              <a:ext uri="{FF2B5EF4-FFF2-40B4-BE49-F238E27FC236}">
                <a16:creationId xmlns:a16="http://schemas.microsoft.com/office/drawing/2014/main" id="{F3AEB1F9-61B0-F54B-A0CC-94C419737BB8}"/>
              </a:ext>
            </a:extLst>
          </p:cNvPr>
          <p:cNvSpPr/>
          <p:nvPr/>
        </p:nvSpPr>
        <p:spPr>
          <a:xfrm>
            <a:off x="6096000" y="1637415"/>
            <a:ext cx="6096000" cy="4211842"/>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5" name="Slide Number Placeholder 4">
            <a:extLst>
              <a:ext uri="{FF2B5EF4-FFF2-40B4-BE49-F238E27FC236}">
                <a16:creationId xmlns:a16="http://schemas.microsoft.com/office/drawing/2014/main" id="{5E4F814C-A72D-1D4D-88FB-217AFE4A9EFA}"/>
              </a:ext>
            </a:extLst>
          </p:cNvPr>
          <p:cNvSpPr>
            <a:spLocks noGrp="1"/>
          </p:cNvSpPr>
          <p:nvPr>
            <p:ph type="sldNum" sz="quarter" idx="11"/>
          </p:nvPr>
        </p:nvSpPr>
        <p:spPr/>
        <p:txBody>
          <a:bodyPr/>
          <a:lstStyle/>
          <a:p>
            <a:fld id="{B96EB2AE-DF96-457D-9F43-958D79343F70}" type="slidenum">
              <a:rPr lang="en-US" altLang="en-US" smtClean="0">
                <a:solidFill>
                  <a:schemeClr val="tx1">
                    <a:lumMod val="65000"/>
                    <a:lumOff val="35000"/>
                  </a:schemeClr>
                </a:solidFill>
              </a:rPr>
              <a:pPr/>
              <a:t>3</a:t>
            </a:fld>
            <a:endParaRPr lang="en-US" altLang="en-US" dirty="0">
              <a:solidFill>
                <a:schemeClr val="tx1">
                  <a:lumMod val="65000"/>
                  <a:lumOff val="35000"/>
                </a:schemeClr>
              </a:solidFill>
            </a:endParaRPr>
          </a:p>
        </p:txBody>
      </p:sp>
      <p:sp>
        <p:nvSpPr>
          <p:cNvPr id="2" name="Title 1">
            <a:extLst>
              <a:ext uri="{FF2B5EF4-FFF2-40B4-BE49-F238E27FC236}">
                <a16:creationId xmlns:a16="http://schemas.microsoft.com/office/drawing/2014/main" id="{F2E9BDDD-2271-E243-94E4-20F28399B5B3}"/>
              </a:ext>
            </a:extLst>
          </p:cNvPr>
          <p:cNvSpPr>
            <a:spLocks noGrp="1"/>
          </p:cNvSpPr>
          <p:nvPr>
            <p:ph type="title" idx="4294967295"/>
          </p:nvPr>
        </p:nvSpPr>
        <p:spPr>
          <a:xfrm>
            <a:off x="358775" y="363748"/>
            <a:ext cx="9709150" cy="766364"/>
          </a:xfrm>
        </p:spPr>
        <p:txBody>
          <a:bodyPr wrap="square" bIns="320040">
            <a:spAutoFit/>
          </a:bodyPr>
          <a:lstStyle/>
          <a:p>
            <a:r>
              <a:rPr lang="en-US" dirty="0"/>
              <a:t>Human connection. </a:t>
            </a:r>
            <a:r>
              <a:rPr lang="en-US" dirty="0">
                <a:solidFill>
                  <a:srgbClr val="110081"/>
                </a:solidFill>
              </a:rPr>
              <a:t>Digital convenience.</a:t>
            </a:r>
          </a:p>
        </p:txBody>
      </p:sp>
      <p:sp>
        <p:nvSpPr>
          <p:cNvPr id="3" name="Content Placeholder 2">
            <a:extLst>
              <a:ext uri="{FF2B5EF4-FFF2-40B4-BE49-F238E27FC236}">
                <a16:creationId xmlns:a16="http://schemas.microsoft.com/office/drawing/2014/main" id="{D294C045-3954-6D42-9D77-D06090EF5469}"/>
              </a:ext>
            </a:extLst>
          </p:cNvPr>
          <p:cNvSpPr>
            <a:spLocks noGrp="1"/>
          </p:cNvSpPr>
          <p:nvPr>
            <p:ph idx="4294967295"/>
          </p:nvPr>
        </p:nvSpPr>
        <p:spPr>
          <a:xfrm>
            <a:off x="1328738" y="1895171"/>
            <a:ext cx="3825875" cy="3354765"/>
          </a:xfrm>
        </p:spPr>
        <p:txBody>
          <a:bodyPr wrap="square" lIns="365760" tIns="365760" rIns="0" bIns="365760" anchor="t">
            <a:spAutoFit/>
          </a:bodyPr>
          <a:lstStyle/>
          <a:p>
            <a:pPr lvl="3">
              <a:spcAft>
                <a:spcPts val="1800"/>
              </a:spcAft>
            </a:pPr>
            <a:r>
              <a:rPr lang="en-US" sz="1400" dirty="0">
                <a:solidFill>
                  <a:schemeClr val="bg1"/>
                </a:solidFill>
              </a:rPr>
              <a:t>The One Guide Team</a:t>
            </a:r>
          </a:p>
          <a:p>
            <a:r>
              <a:rPr lang="en-US" sz="1400" dirty="0">
                <a:solidFill>
                  <a:schemeClr val="bg1"/>
                </a:solidFill>
              </a:rPr>
              <a:t>Uses a holistic view of your health information to see how different </a:t>
            </a:r>
            <a:br>
              <a:rPr lang="en-US" sz="1400" dirty="0">
                <a:solidFill>
                  <a:schemeClr val="bg1"/>
                </a:solidFill>
              </a:rPr>
            </a:br>
            <a:r>
              <a:rPr lang="en-US" sz="1400" dirty="0">
                <a:solidFill>
                  <a:schemeClr val="bg1"/>
                </a:solidFill>
              </a:rPr>
              <a:t>elements of your care work together</a:t>
            </a:r>
          </a:p>
          <a:p>
            <a:r>
              <a:rPr lang="en-US" sz="1400" dirty="0">
                <a:solidFill>
                  <a:schemeClr val="bg1"/>
                </a:solidFill>
              </a:rPr>
              <a:t>Provides guidance on ways to save</a:t>
            </a:r>
          </a:p>
          <a:p>
            <a:r>
              <a:rPr lang="en-US" sz="1400" dirty="0">
                <a:solidFill>
                  <a:schemeClr val="bg1"/>
                </a:solidFill>
              </a:rPr>
              <a:t>Coordinates referrals for </a:t>
            </a:r>
            <a:br>
              <a:rPr lang="en-US" sz="1400" dirty="0">
                <a:solidFill>
                  <a:schemeClr val="bg1"/>
                </a:solidFill>
              </a:rPr>
            </a:br>
            <a:r>
              <a:rPr lang="en-US" sz="1400" dirty="0">
                <a:solidFill>
                  <a:schemeClr val="bg1"/>
                </a:solidFill>
              </a:rPr>
              <a:t>clinical programs</a:t>
            </a:r>
          </a:p>
          <a:p>
            <a:r>
              <a:rPr lang="en-US" sz="1400" dirty="0">
                <a:solidFill>
                  <a:schemeClr val="bg1"/>
                </a:solidFill>
              </a:rPr>
              <a:t>Connects via phone or live chat through </a:t>
            </a:r>
            <a:r>
              <a:rPr lang="en-US" sz="1400" b="1" dirty="0" err="1">
                <a:solidFill>
                  <a:schemeClr val="bg1"/>
                </a:solidFill>
              </a:rPr>
              <a:t>myCigna.com</a:t>
            </a:r>
            <a:r>
              <a:rPr lang="en-US" sz="1400" b="1" baseline="40000" dirty="0">
                <a:solidFill>
                  <a:schemeClr val="bg1"/>
                </a:solidFill>
              </a:rPr>
              <a:t>®</a:t>
            </a:r>
            <a:r>
              <a:rPr lang="en-US" sz="1400" dirty="0">
                <a:solidFill>
                  <a:schemeClr val="bg1"/>
                </a:solidFill>
              </a:rPr>
              <a:t>* or the </a:t>
            </a:r>
            <a:r>
              <a:rPr lang="en-US" sz="1400" b="1" dirty="0" err="1">
                <a:solidFill>
                  <a:schemeClr val="bg1"/>
                </a:solidFill>
              </a:rPr>
              <a:t>myCigna</a:t>
            </a:r>
            <a:r>
              <a:rPr lang="en-US" sz="1400" b="1" baseline="40000" dirty="0">
                <a:solidFill>
                  <a:schemeClr val="bg1"/>
                </a:solidFill>
              </a:rPr>
              <a:t>®</a:t>
            </a:r>
            <a:r>
              <a:rPr lang="en-US" sz="1400" b="1" dirty="0">
                <a:solidFill>
                  <a:schemeClr val="bg1"/>
                </a:solidFill>
              </a:rPr>
              <a:t> App</a:t>
            </a:r>
            <a:r>
              <a:rPr lang="en-US" sz="1400" dirty="0">
                <a:solidFill>
                  <a:schemeClr val="bg1"/>
                </a:solidFill>
              </a:rPr>
              <a:t>**</a:t>
            </a:r>
          </a:p>
        </p:txBody>
      </p:sp>
      <p:sp>
        <p:nvSpPr>
          <p:cNvPr id="4" name="Content Placeholder 3">
            <a:extLst>
              <a:ext uri="{FF2B5EF4-FFF2-40B4-BE49-F238E27FC236}">
                <a16:creationId xmlns:a16="http://schemas.microsoft.com/office/drawing/2014/main" id="{A284823F-9DD0-3644-B042-E090DA320E63}"/>
              </a:ext>
            </a:extLst>
          </p:cNvPr>
          <p:cNvSpPr>
            <a:spLocks noGrp="1"/>
          </p:cNvSpPr>
          <p:nvPr>
            <p:ph sz="half" idx="4294967295"/>
          </p:nvPr>
        </p:nvSpPr>
        <p:spPr>
          <a:xfrm>
            <a:off x="7518401" y="1895171"/>
            <a:ext cx="4038240" cy="3631763"/>
          </a:xfrm>
        </p:spPr>
        <p:txBody>
          <a:bodyPr wrap="square" lIns="365760" tIns="365760" rIns="0" bIns="274320" anchor="t">
            <a:spAutoFit/>
          </a:bodyPr>
          <a:lstStyle/>
          <a:p>
            <a:pPr lvl="3">
              <a:spcAft>
                <a:spcPts val="1800"/>
              </a:spcAft>
            </a:pPr>
            <a:r>
              <a:rPr lang="en-US" sz="1400" dirty="0" err="1">
                <a:solidFill>
                  <a:schemeClr val="bg1"/>
                </a:solidFill>
              </a:rPr>
              <a:t>myCigna.com</a:t>
            </a:r>
            <a:r>
              <a:rPr lang="en-US" sz="1400" dirty="0">
                <a:solidFill>
                  <a:schemeClr val="bg1"/>
                </a:solidFill>
              </a:rPr>
              <a:t> or </a:t>
            </a:r>
            <a:r>
              <a:rPr lang="en-US" sz="1400" dirty="0" err="1">
                <a:solidFill>
                  <a:schemeClr val="bg1"/>
                </a:solidFill>
              </a:rPr>
              <a:t>myCigna</a:t>
            </a:r>
            <a:r>
              <a:rPr lang="en-US" sz="1400" dirty="0">
                <a:solidFill>
                  <a:schemeClr val="bg1"/>
                </a:solidFill>
              </a:rPr>
              <a:t> App</a:t>
            </a:r>
          </a:p>
          <a:p>
            <a:r>
              <a:rPr lang="en-US" sz="1400" dirty="0">
                <a:solidFill>
                  <a:schemeClr val="bg1"/>
                </a:solidFill>
              </a:rPr>
              <a:t>Sends personal messages, notifications and reminders</a:t>
            </a:r>
          </a:p>
          <a:p>
            <a:r>
              <a:rPr lang="en-US" sz="1400" dirty="0">
                <a:solidFill>
                  <a:schemeClr val="bg1"/>
                </a:solidFill>
              </a:rPr>
              <a:t>Builds a personalized list of your doctors and care facilities </a:t>
            </a:r>
          </a:p>
          <a:p>
            <a:r>
              <a:rPr lang="en-US" sz="1400" dirty="0">
                <a:solidFill>
                  <a:schemeClr val="bg1"/>
                </a:solidFill>
              </a:rPr>
              <a:t>Locates in-network doctors, labs </a:t>
            </a:r>
            <a:br>
              <a:rPr lang="en-US" sz="1400" dirty="0">
                <a:solidFill>
                  <a:schemeClr val="bg1"/>
                </a:solidFill>
              </a:rPr>
            </a:br>
            <a:r>
              <a:rPr lang="en-US" sz="1400" dirty="0">
                <a:solidFill>
                  <a:schemeClr val="bg1"/>
                </a:solidFill>
              </a:rPr>
              <a:t>and hospitals </a:t>
            </a:r>
          </a:p>
          <a:p>
            <a:r>
              <a:rPr lang="en-US" sz="1400" dirty="0">
                <a:solidFill>
                  <a:schemeClr val="bg1"/>
                </a:solidFill>
              </a:rPr>
              <a:t>Estimates service and procedure costs</a:t>
            </a:r>
          </a:p>
          <a:p>
            <a:r>
              <a:rPr lang="en-US" sz="1400" dirty="0">
                <a:solidFill>
                  <a:schemeClr val="bg1"/>
                </a:solidFill>
              </a:rPr>
              <a:t>Manages and tracks claims easily</a:t>
            </a:r>
          </a:p>
          <a:p>
            <a:r>
              <a:rPr lang="en-US" sz="1400" dirty="0">
                <a:solidFill>
                  <a:schemeClr val="bg1"/>
                </a:solidFill>
              </a:rPr>
              <a:t>Provides live chat with the </a:t>
            </a:r>
            <a:br>
              <a:rPr lang="en-US" sz="1400" dirty="0">
                <a:solidFill>
                  <a:schemeClr val="bg1"/>
                </a:solidFill>
              </a:rPr>
            </a:br>
            <a:r>
              <a:rPr lang="en-US" sz="1400" dirty="0">
                <a:solidFill>
                  <a:schemeClr val="bg1"/>
                </a:solidFill>
              </a:rPr>
              <a:t>One Guide team</a:t>
            </a:r>
          </a:p>
        </p:txBody>
      </p:sp>
      <p:sp>
        <p:nvSpPr>
          <p:cNvPr id="9" name="Content Placeholder 2">
            <a:extLst>
              <a:ext uri="{FF2B5EF4-FFF2-40B4-BE49-F238E27FC236}">
                <a16:creationId xmlns:a16="http://schemas.microsoft.com/office/drawing/2014/main" id="{ECDF3B2D-1A6F-D34E-94BC-4C503D81DC0F}"/>
              </a:ext>
            </a:extLst>
          </p:cNvPr>
          <p:cNvSpPr txBox="1">
            <a:spLocks/>
          </p:cNvSpPr>
          <p:nvPr/>
        </p:nvSpPr>
        <p:spPr>
          <a:xfrm>
            <a:off x="357188" y="1637415"/>
            <a:ext cx="5649912" cy="1302296"/>
          </a:xfrm>
          <a:prstGeom prst="rect">
            <a:avLst/>
          </a:prstGeom>
        </p:spPr>
        <p:txBody>
          <a:bodyPr vert="horz" lIns="0" tIns="0" rIns="0" bIns="0" rtlCol="0">
            <a:noAutofit/>
          </a:bodyPr>
          <a:lstStyle>
            <a:lvl1pPr marL="270000" indent="-270000" algn="l" defTabSz="914400" rtl="0" eaLnBrk="1" latinLnBrk="0" hangingPunct="1">
              <a:lnSpc>
                <a:spcPct val="100000"/>
              </a:lnSpc>
              <a:spcBef>
                <a:spcPts val="300"/>
              </a:spcBef>
              <a:spcAft>
                <a:spcPts val="600"/>
              </a:spcAft>
              <a:buFont typeface="Arial" panose="020B0604020202020204" pitchFamily="34" charset="0"/>
              <a:buChar char="•"/>
              <a:defRPr sz="1600" kern="1200">
                <a:solidFill>
                  <a:schemeClr val="tx1"/>
                </a:solidFill>
                <a:latin typeface="+mn-lt"/>
                <a:ea typeface="+mn-ea"/>
                <a:cs typeface="+mn-cs"/>
              </a:defRPr>
            </a:lvl1pPr>
            <a:lvl2pPr marL="540000" indent="-270000" algn="l" defTabSz="914400" rtl="0" eaLnBrk="1" latinLnBrk="0" hangingPunct="1">
              <a:lnSpc>
                <a:spcPct val="100000"/>
              </a:lnSpc>
              <a:spcBef>
                <a:spcPts val="300"/>
              </a:spcBef>
              <a:spcAft>
                <a:spcPts val="600"/>
              </a:spcAft>
              <a:buSzPct val="80000"/>
              <a:buFont typeface="Arial" panose="020B0604020202020204" pitchFamily="34" charset="0"/>
              <a:buChar char="•"/>
              <a:defRPr sz="1600" kern="1200">
                <a:solidFill>
                  <a:schemeClr val="tx1"/>
                </a:solidFill>
                <a:latin typeface="+mn-lt"/>
                <a:ea typeface="+mn-ea"/>
                <a:cs typeface="+mn-cs"/>
              </a:defRPr>
            </a:lvl2pPr>
            <a:lvl3pPr marL="810000" indent="-270000" algn="l" defTabSz="914400" rtl="0" eaLnBrk="1" latinLnBrk="0" hangingPunct="1">
              <a:lnSpc>
                <a:spcPct val="100000"/>
              </a:lnSpc>
              <a:spcBef>
                <a:spcPts val="300"/>
              </a:spcBef>
              <a:spcAft>
                <a:spcPts val="600"/>
              </a:spcAft>
              <a:buSzPct val="80000"/>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300"/>
              </a:spcBef>
              <a:spcAft>
                <a:spcPts val="1200"/>
              </a:spcAft>
              <a:buFont typeface="Arial" panose="020B0604020202020204" pitchFamily="34" charset="0"/>
              <a:buChar char="​"/>
              <a:defRPr sz="1600" b="1" kern="1200">
                <a:solidFill>
                  <a:schemeClr val="accent2"/>
                </a:solidFill>
                <a:latin typeface="+mn-lt"/>
                <a:ea typeface="+mn-ea"/>
                <a:cs typeface="+mn-cs"/>
              </a:defRPr>
            </a:lvl4pPr>
            <a:lvl5pPr marL="0" indent="0" algn="l" defTabSz="914400" rtl="0" eaLnBrk="1" latinLnBrk="0" hangingPunct="1">
              <a:lnSpc>
                <a:spcPct val="100000"/>
              </a:lnSpc>
              <a:spcBef>
                <a:spcPts val="300"/>
              </a:spcBef>
              <a:spcAft>
                <a:spcPts val="12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300"/>
              </a:spcBef>
              <a:spcAft>
                <a:spcPts val="600"/>
              </a:spcAft>
              <a:buFont typeface="Arial" panose="020B0604020202020204" pitchFamily="34" charset="0"/>
              <a:buChar char="•"/>
              <a:defRPr sz="1000" kern="1200">
                <a:solidFill>
                  <a:schemeClr val="tx1"/>
                </a:solidFill>
                <a:latin typeface="+mn-lt"/>
                <a:ea typeface="+mn-ea"/>
                <a:cs typeface="+mn-cs"/>
              </a:defRPr>
            </a:lvl6pPr>
            <a:lvl7pPr marL="0" indent="0" algn="l" defTabSz="914400" rtl="0" eaLnBrk="1" latinLnBrk="0" hangingPunct="1">
              <a:lnSpc>
                <a:spcPct val="120000"/>
              </a:lnSpc>
              <a:spcBef>
                <a:spcPts val="300"/>
              </a:spcBef>
              <a:spcAft>
                <a:spcPts val="600"/>
              </a:spcAft>
              <a:buFont typeface="Arial" panose="020B0604020202020204" pitchFamily="34" charset="0"/>
              <a:buChar char="​"/>
              <a:defRPr sz="1000" b="1" i="0" kern="1200" baseline="0">
                <a:solidFill>
                  <a:schemeClr val="tx1"/>
                </a:solidFill>
                <a:latin typeface="Arial Narrow" panose="020B0604020202020204" pitchFamily="34" charset="0"/>
                <a:ea typeface="+mn-ea"/>
                <a:cs typeface="Arial Narrow" panose="020B0604020202020204" pitchFamily="34" charset="0"/>
              </a:defRPr>
            </a:lvl7pPr>
            <a:lvl8pPr marL="0" indent="0" algn="l" defTabSz="914400" rtl="0" eaLnBrk="1" latinLnBrk="0" hangingPunct="1">
              <a:lnSpc>
                <a:spcPct val="100000"/>
              </a:lnSpc>
              <a:spcBef>
                <a:spcPts val="300"/>
              </a:spcBef>
              <a:spcAft>
                <a:spcPts val="600"/>
              </a:spcAft>
              <a:buFont typeface="Arial" panose="020B0604020202020204" pitchFamily="34" charset="0"/>
              <a:buChar char="​"/>
              <a:defRPr sz="1000" b="0" i="0" kern="1200">
                <a:solidFill>
                  <a:schemeClr val="tx1"/>
                </a:solidFill>
                <a:latin typeface="Arial Narrow" panose="020B0604020202020204" pitchFamily="34" charset="0"/>
                <a:ea typeface="+mn-ea"/>
                <a:cs typeface="Arial Narrow" panose="020B0604020202020204" pitchFamily="34" charset="0"/>
              </a:defRPr>
            </a:lvl8pPr>
            <a:lvl9pPr marL="0" indent="0" algn="l" defTabSz="914400" rtl="0" eaLnBrk="1" latinLnBrk="0" hangingPunct="1">
              <a:lnSpc>
                <a:spcPct val="86000"/>
              </a:lnSpc>
              <a:spcBef>
                <a:spcPts val="300"/>
              </a:spcBef>
              <a:spcAft>
                <a:spcPts val="0"/>
              </a:spcAft>
              <a:buFont typeface="Arial" panose="020B0604020202020204" pitchFamily="34" charset="0"/>
              <a:buChar char="​"/>
              <a:defRPr sz="5800" b="1" i="0" kern="1200" spc="-150" baseline="0">
                <a:solidFill>
                  <a:schemeClr val="tx1"/>
                </a:solidFill>
                <a:latin typeface="Arial Black" panose="020B0604020202020204" pitchFamily="34" charset="0"/>
                <a:ea typeface="+mn-ea"/>
                <a:cs typeface="Arial Black" panose="020B0604020202020204" pitchFamily="34" charset="0"/>
              </a:defRPr>
            </a:lvl9pPr>
          </a:lstStyle>
          <a:p>
            <a:endParaRPr lang="en-US" dirty="0"/>
          </a:p>
        </p:txBody>
      </p:sp>
      <p:sp>
        <p:nvSpPr>
          <p:cNvPr id="13" name="Content Placeholder 2">
            <a:extLst>
              <a:ext uri="{FF2B5EF4-FFF2-40B4-BE49-F238E27FC236}">
                <a16:creationId xmlns:a16="http://schemas.microsoft.com/office/drawing/2014/main" id="{B7361AF7-363C-B04D-B12C-BF58F55FF1B5}"/>
              </a:ext>
            </a:extLst>
          </p:cNvPr>
          <p:cNvSpPr txBox="1">
            <a:spLocks/>
          </p:cNvSpPr>
          <p:nvPr/>
        </p:nvSpPr>
        <p:spPr>
          <a:xfrm>
            <a:off x="349250" y="891147"/>
            <a:ext cx="10687050" cy="492443"/>
          </a:xfrm>
          <a:prstGeom prst="rect">
            <a:avLst/>
          </a:prstGeom>
        </p:spPr>
        <p:txBody>
          <a:bodyPr vert="horz" wrap="square" lIns="0" tIns="0" rIns="0" bIns="0" rtlCol="0" anchor="b">
            <a:spAutoFit/>
          </a:bodyPr>
          <a:lstStyle>
            <a:lvl1pPr marL="270000" indent="-270000" algn="l" defTabSz="914400" rtl="0" eaLnBrk="1" latinLnBrk="0" hangingPunct="1">
              <a:lnSpc>
                <a:spcPct val="100000"/>
              </a:lnSpc>
              <a:spcBef>
                <a:spcPts val="300"/>
              </a:spcBef>
              <a:spcAft>
                <a:spcPts val="600"/>
              </a:spcAft>
              <a:buFont typeface="Arial" panose="020B0604020202020204" pitchFamily="34" charset="0"/>
              <a:buChar char="•"/>
              <a:defRPr sz="1600" kern="1200">
                <a:solidFill>
                  <a:schemeClr val="tx1"/>
                </a:solidFill>
                <a:latin typeface="+mn-lt"/>
                <a:ea typeface="+mn-ea"/>
                <a:cs typeface="+mn-cs"/>
              </a:defRPr>
            </a:lvl1pPr>
            <a:lvl2pPr marL="540000" indent="-270000" algn="l" defTabSz="914400" rtl="0" eaLnBrk="1" latinLnBrk="0" hangingPunct="1">
              <a:lnSpc>
                <a:spcPct val="100000"/>
              </a:lnSpc>
              <a:spcBef>
                <a:spcPts val="300"/>
              </a:spcBef>
              <a:spcAft>
                <a:spcPts val="600"/>
              </a:spcAft>
              <a:buSzPct val="80000"/>
              <a:buFont typeface="Arial" panose="020B0604020202020204" pitchFamily="34" charset="0"/>
              <a:buChar char="•"/>
              <a:defRPr sz="1600" kern="1200">
                <a:solidFill>
                  <a:schemeClr val="tx1"/>
                </a:solidFill>
                <a:latin typeface="+mn-lt"/>
                <a:ea typeface="+mn-ea"/>
                <a:cs typeface="+mn-cs"/>
              </a:defRPr>
            </a:lvl2pPr>
            <a:lvl3pPr marL="810000" indent="-270000" algn="l" defTabSz="914400" rtl="0" eaLnBrk="1" latinLnBrk="0" hangingPunct="1">
              <a:lnSpc>
                <a:spcPct val="100000"/>
              </a:lnSpc>
              <a:spcBef>
                <a:spcPts val="300"/>
              </a:spcBef>
              <a:spcAft>
                <a:spcPts val="600"/>
              </a:spcAft>
              <a:buSzPct val="80000"/>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300"/>
              </a:spcBef>
              <a:spcAft>
                <a:spcPts val="1200"/>
              </a:spcAft>
              <a:buFont typeface="Arial" panose="020B0604020202020204" pitchFamily="34" charset="0"/>
              <a:buChar char="​"/>
              <a:defRPr sz="1600" b="1" kern="1200">
                <a:solidFill>
                  <a:schemeClr val="accent2"/>
                </a:solidFill>
                <a:latin typeface="+mn-lt"/>
                <a:ea typeface="+mn-ea"/>
                <a:cs typeface="+mn-cs"/>
              </a:defRPr>
            </a:lvl4pPr>
            <a:lvl5pPr marL="0" indent="0" algn="l" defTabSz="914400" rtl="0" eaLnBrk="1" latinLnBrk="0" hangingPunct="1">
              <a:lnSpc>
                <a:spcPct val="100000"/>
              </a:lnSpc>
              <a:spcBef>
                <a:spcPts val="300"/>
              </a:spcBef>
              <a:spcAft>
                <a:spcPts val="12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300"/>
              </a:spcBef>
              <a:spcAft>
                <a:spcPts val="600"/>
              </a:spcAft>
              <a:buFont typeface="Arial" panose="020B0604020202020204" pitchFamily="34" charset="0"/>
              <a:buChar char="•"/>
              <a:defRPr sz="1000" kern="1200">
                <a:solidFill>
                  <a:schemeClr val="tx1"/>
                </a:solidFill>
                <a:latin typeface="+mn-lt"/>
                <a:ea typeface="+mn-ea"/>
                <a:cs typeface="+mn-cs"/>
              </a:defRPr>
            </a:lvl6pPr>
            <a:lvl7pPr marL="0" indent="0" algn="l" defTabSz="914400" rtl="0" eaLnBrk="1" latinLnBrk="0" hangingPunct="1">
              <a:lnSpc>
                <a:spcPct val="120000"/>
              </a:lnSpc>
              <a:spcBef>
                <a:spcPts val="300"/>
              </a:spcBef>
              <a:spcAft>
                <a:spcPts val="600"/>
              </a:spcAft>
              <a:buFont typeface="Arial" panose="020B0604020202020204" pitchFamily="34" charset="0"/>
              <a:buChar char="​"/>
              <a:defRPr sz="1000" b="1" i="0" kern="1200" baseline="0">
                <a:solidFill>
                  <a:schemeClr val="tx1"/>
                </a:solidFill>
                <a:latin typeface="Arial Narrow" panose="020B0604020202020204" pitchFamily="34" charset="0"/>
                <a:ea typeface="+mn-ea"/>
                <a:cs typeface="Arial Narrow" panose="020B0604020202020204" pitchFamily="34" charset="0"/>
              </a:defRPr>
            </a:lvl7pPr>
            <a:lvl8pPr marL="0" indent="0" algn="l" defTabSz="914400" rtl="0" eaLnBrk="1" latinLnBrk="0" hangingPunct="1">
              <a:lnSpc>
                <a:spcPct val="100000"/>
              </a:lnSpc>
              <a:spcBef>
                <a:spcPts val="300"/>
              </a:spcBef>
              <a:spcAft>
                <a:spcPts val="600"/>
              </a:spcAft>
              <a:buFont typeface="Arial" panose="020B0604020202020204" pitchFamily="34" charset="0"/>
              <a:buChar char="​"/>
              <a:defRPr sz="1000" b="0" i="0" kern="1200">
                <a:solidFill>
                  <a:schemeClr val="tx1"/>
                </a:solidFill>
                <a:latin typeface="Arial Narrow" panose="020B0604020202020204" pitchFamily="34" charset="0"/>
                <a:ea typeface="+mn-ea"/>
                <a:cs typeface="Arial Narrow" panose="020B0604020202020204" pitchFamily="34" charset="0"/>
              </a:defRPr>
            </a:lvl8pPr>
            <a:lvl9pPr marL="0" indent="0" algn="l" defTabSz="914400" rtl="0" eaLnBrk="1" latinLnBrk="0" hangingPunct="1">
              <a:lnSpc>
                <a:spcPct val="86000"/>
              </a:lnSpc>
              <a:spcBef>
                <a:spcPts val="300"/>
              </a:spcBef>
              <a:spcAft>
                <a:spcPts val="0"/>
              </a:spcAft>
              <a:buFont typeface="Arial" panose="020B0604020202020204" pitchFamily="34" charset="0"/>
              <a:buChar char="​"/>
              <a:defRPr sz="5800" b="1" i="0" kern="1200" spc="-150" baseline="0">
                <a:solidFill>
                  <a:schemeClr val="tx1"/>
                </a:solidFill>
                <a:latin typeface="Arial Black" panose="020B0604020202020204" pitchFamily="34" charset="0"/>
                <a:ea typeface="+mn-ea"/>
                <a:cs typeface="Arial Black" panose="020B0604020202020204" pitchFamily="34" charset="0"/>
              </a:defRPr>
            </a:lvl9pPr>
          </a:lstStyle>
          <a:p>
            <a:pPr lvl="4"/>
            <a:r>
              <a:rPr lang="en-US" dirty="0"/>
              <a:t>Now you don’t have to choose between the power of personal guidance and the ease of digital access. With One Guide, they work together to help you get the most from your benefits.</a:t>
            </a:r>
          </a:p>
        </p:txBody>
      </p:sp>
      <p:sp>
        <p:nvSpPr>
          <p:cNvPr id="16" name="TextBox 15">
            <a:extLst>
              <a:ext uri="{FF2B5EF4-FFF2-40B4-BE49-F238E27FC236}">
                <a16:creationId xmlns:a16="http://schemas.microsoft.com/office/drawing/2014/main" id="{729C2786-FC6C-8AEA-0D54-6444EDF938CD}"/>
              </a:ext>
            </a:extLst>
          </p:cNvPr>
          <p:cNvSpPr txBox="1"/>
          <p:nvPr/>
        </p:nvSpPr>
        <p:spPr>
          <a:xfrm>
            <a:off x="2198916" y="6180103"/>
            <a:ext cx="5463750" cy="353943"/>
          </a:xfrm>
          <a:prstGeom prst="rect">
            <a:avLst/>
          </a:prstGeom>
          <a:noFill/>
        </p:spPr>
        <p:txBody>
          <a:bodyPr wrap="square" lIns="0" tIns="45720" rIns="0" bIns="0" rtlCol="0" anchor="b">
            <a:spAutoFit/>
          </a:bodyPr>
          <a:lstStyle/>
          <a:p>
            <a:r>
              <a:rPr lang="en-US" sz="1000" dirty="0">
                <a:solidFill>
                  <a:schemeClr val="tx1">
                    <a:lumMod val="65000"/>
                    <a:lumOff val="35000"/>
                  </a:schemeClr>
                </a:solidFill>
                <a:latin typeface="Arial Narrow" panose="020B0604020202020204" pitchFamily="34" charset="0"/>
                <a:cs typeface="Arial Narrow" panose="020B0604020202020204" pitchFamily="34" charset="0"/>
              </a:rPr>
              <a:t>*Customers under age 13 (and/or their parent/guardian) will not be able to register at </a:t>
            </a:r>
            <a:r>
              <a:rPr lang="en-US" sz="1000" dirty="0" err="1">
                <a:solidFill>
                  <a:schemeClr val="tx1">
                    <a:lumMod val="65000"/>
                    <a:lumOff val="35000"/>
                  </a:schemeClr>
                </a:solidFill>
                <a:latin typeface="Arial Narrow" panose="020B0604020202020204" pitchFamily="34" charset="0"/>
                <a:cs typeface="Arial Narrow" panose="020B0604020202020204" pitchFamily="34" charset="0"/>
              </a:rPr>
              <a:t>myCigna.com</a:t>
            </a:r>
            <a:r>
              <a:rPr lang="en-US" sz="1000" dirty="0">
                <a:solidFill>
                  <a:schemeClr val="tx1">
                    <a:lumMod val="65000"/>
                    <a:lumOff val="35000"/>
                  </a:schemeClr>
                </a:solidFill>
                <a:latin typeface="Arial Narrow" panose="020B0604020202020204" pitchFamily="34" charset="0"/>
                <a:cs typeface="Arial Narrow" panose="020B0604020202020204" pitchFamily="34" charset="0"/>
              </a:rPr>
              <a:t>.</a:t>
            </a:r>
          </a:p>
          <a:p>
            <a:r>
              <a:rPr lang="en-US" sz="1000" dirty="0">
                <a:solidFill>
                  <a:schemeClr val="tx1">
                    <a:lumMod val="65000"/>
                    <a:lumOff val="35000"/>
                  </a:schemeClr>
                </a:solidFill>
                <a:latin typeface="Arial Narrow" panose="020B0604020202020204" pitchFamily="34" charset="0"/>
                <a:cs typeface="Arial Narrow" panose="020B0604020202020204" pitchFamily="34" charset="0"/>
              </a:rPr>
              <a:t>**App/online store terms and mobile phone carrier/data charges apply.</a:t>
            </a:r>
          </a:p>
        </p:txBody>
      </p:sp>
      <p:pic>
        <p:nvPicPr>
          <p:cNvPr id="10" name="Graphic 9">
            <a:extLst>
              <a:ext uri="{FF2B5EF4-FFF2-40B4-BE49-F238E27FC236}">
                <a16:creationId xmlns:a16="http://schemas.microsoft.com/office/drawing/2014/main" id="{95678100-65C3-207C-D886-D795A50D24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1702" y="2124247"/>
            <a:ext cx="762000" cy="762000"/>
          </a:xfrm>
          <a:prstGeom prst="rect">
            <a:avLst/>
          </a:prstGeom>
        </p:spPr>
      </p:pic>
      <p:pic>
        <p:nvPicPr>
          <p:cNvPr id="12" name="Graphic 11">
            <a:extLst>
              <a:ext uri="{FF2B5EF4-FFF2-40B4-BE49-F238E27FC236}">
                <a16:creationId xmlns:a16="http://schemas.microsoft.com/office/drawing/2014/main" id="{02A126C9-0030-3C4E-D160-4FB04A4291A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82443" y="2124247"/>
            <a:ext cx="762000" cy="762000"/>
          </a:xfrm>
          <a:prstGeom prst="rect">
            <a:avLst/>
          </a:prstGeom>
        </p:spPr>
      </p:pic>
    </p:spTree>
    <p:extLst>
      <p:ext uri="{BB962C8B-B14F-4D97-AF65-F5344CB8AC3E}">
        <p14:creationId xmlns:p14="http://schemas.microsoft.com/office/powerpoint/2010/main" val="1583404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8">
            <a:extLst>
              <a:ext uri="{FF2B5EF4-FFF2-40B4-BE49-F238E27FC236}">
                <a16:creationId xmlns:a16="http://schemas.microsoft.com/office/drawing/2014/main" id="{240488C8-FAA3-A049-8D5B-3A896F389EE7}"/>
              </a:ext>
            </a:extLst>
          </p:cNvPr>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l="32265" r="7764"/>
          <a:stretch/>
        </p:blipFill>
        <p:spPr>
          <a:xfrm>
            <a:off x="6184902" y="0"/>
            <a:ext cx="6007098" cy="6678000"/>
          </a:xfrm>
        </p:spPr>
      </p:pic>
      <p:sp>
        <p:nvSpPr>
          <p:cNvPr id="3" name="Title 2">
            <a:extLst>
              <a:ext uri="{FF2B5EF4-FFF2-40B4-BE49-F238E27FC236}">
                <a16:creationId xmlns:a16="http://schemas.microsoft.com/office/drawing/2014/main" id="{4CC2CBC2-325E-694E-8BB6-E9AEB3E8C1DE}"/>
              </a:ext>
            </a:extLst>
          </p:cNvPr>
          <p:cNvSpPr>
            <a:spLocks noGrp="1"/>
          </p:cNvSpPr>
          <p:nvPr>
            <p:ph type="title"/>
          </p:nvPr>
        </p:nvSpPr>
        <p:spPr>
          <a:xfrm>
            <a:off x="359999" y="360000"/>
            <a:ext cx="5640145" cy="975420"/>
          </a:xfrm>
        </p:spPr>
        <p:txBody>
          <a:bodyPr/>
          <a:lstStyle/>
          <a:p>
            <a:r>
              <a:rPr lang="en-US" dirty="0"/>
              <a:t>Connect with a </a:t>
            </a:r>
            <a:br>
              <a:rPr lang="en-US" dirty="0"/>
            </a:br>
            <a:r>
              <a:rPr lang="en-US" dirty="0"/>
              <a:t>One Guide personal guide. </a:t>
            </a:r>
            <a:endParaRPr lang="en-US" dirty="0">
              <a:solidFill>
                <a:schemeClr val="accent2"/>
              </a:solidFill>
            </a:endParaRPr>
          </a:p>
        </p:txBody>
      </p:sp>
      <p:sp>
        <p:nvSpPr>
          <p:cNvPr id="4" name="Content Placeholder 3">
            <a:extLst>
              <a:ext uri="{FF2B5EF4-FFF2-40B4-BE49-F238E27FC236}">
                <a16:creationId xmlns:a16="http://schemas.microsoft.com/office/drawing/2014/main" id="{0523EDEA-ED52-F44F-9EB5-25BA21A25090}"/>
              </a:ext>
            </a:extLst>
          </p:cNvPr>
          <p:cNvSpPr>
            <a:spLocks noGrp="1"/>
          </p:cNvSpPr>
          <p:nvPr>
            <p:ph sz="quarter" idx="13"/>
          </p:nvPr>
        </p:nvSpPr>
        <p:spPr>
          <a:xfrm>
            <a:off x="359999" y="1353436"/>
            <a:ext cx="5224371" cy="840657"/>
          </a:xfrm>
        </p:spPr>
        <p:txBody>
          <a:bodyPr/>
          <a:lstStyle/>
          <a:p>
            <a:pPr lvl="4"/>
            <a:r>
              <a:rPr lang="en-US" dirty="0">
                <a:solidFill>
                  <a:schemeClr val="tx1"/>
                </a:solidFill>
              </a:rPr>
              <a:t>You’ll automatically be connected with a </a:t>
            </a:r>
            <a:br>
              <a:rPr lang="en-US" dirty="0">
                <a:solidFill>
                  <a:schemeClr val="tx1"/>
                </a:solidFill>
              </a:rPr>
            </a:br>
            <a:r>
              <a:rPr lang="en-US" dirty="0">
                <a:solidFill>
                  <a:schemeClr val="tx1"/>
                </a:solidFill>
              </a:rPr>
              <a:t>One Guide representative who will guide you to the information you need, when you need it most.</a:t>
            </a:r>
          </a:p>
        </p:txBody>
      </p:sp>
      <p:sp>
        <p:nvSpPr>
          <p:cNvPr id="6" name="Slide Number Placeholder 5">
            <a:extLst>
              <a:ext uri="{FF2B5EF4-FFF2-40B4-BE49-F238E27FC236}">
                <a16:creationId xmlns:a16="http://schemas.microsoft.com/office/drawing/2014/main" id="{96E2B955-DCBC-6C4F-9B02-4395077804CE}"/>
              </a:ext>
            </a:extLst>
          </p:cNvPr>
          <p:cNvSpPr>
            <a:spLocks noGrp="1"/>
          </p:cNvSpPr>
          <p:nvPr>
            <p:ph type="sldNum" sz="quarter" idx="11"/>
          </p:nvPr>
        </p:nvSpPr>
        <p:spPr/>
        <p:txBody>
          <a:bodyPr/>
          <a:lstStyle/>
          <a:p>
            <a:fld id="{B96EB2AE-DF96-457D-9F43-958D79343F70}" type="slidenum">
              <a:rPr lang="en-US" altLang="en-US" smtClean="0"/>
              <a:pPr/>
              <a:t>4</a:t>
            </a:fld>
            <a:endParaRPr lang="en-US" altLang="en-US" dirty="0"/>
          </a:p>
        </p:txBody>
      </p:sp>
      <p:sp>
        <p:nvSpPr>
          <p:cNvPr id="40" name="Oval 39">
            <a:extLst>
              <a:ext uri="{FF2B5EF4-FFF2-40B4-BE49-F238E27FC236}">
                <a16:creationId xmlns:a16="http://schemas.microsoft.com/office/drawing/2014/main" id="{8F1F2FDB-85EA-1D4D-AEF6-C007C61D6121}"/>
              </a:ext>
            </a:extLst>
          </p:cNvPr>
          <p:cNvSpPr>
            <a:spLocks noChangeAspect="1"/>
          </p:cNvSpPr>
          <p:nvPr/>
        </p:nvSpPr>
        <p:spPr>
          <a:xfrm>
            <a:off x="1364823" y="3475334"/>
            <a:ext cx="689956" cy="689956"/>
          </a:xfrm>
          <a:prstGeom prst="ellipse">
            <a:avLst/>
          </a:prstGeom>
          <a:solidFill>
            <a:srgbClr val="0033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rgbClr val="0033FF"/>
              </a:solidFill>
            </a:endParaRPr>
          </a:p>
        </p:txBody>
      </p:sp>
      <p:sp>
        <p:nvSpPr>
          <p:cNvPr id="41" name="Oval 40">
            <a:extLst>
              <a:ext uri="{FF2B5EF4-FFF2-40B4-BE49-F238E27FC236}">
                <a16:creationId xmlns:a16="http://schemas.microsoft.com/office/drawing/2014/main" id="{877ECF2D-03FA-1645-8254-AD5BF7066328}"/>
              </a:ext>
            </a:extLst>
          </p:cNvPr>
          <p:cNvSpPr>
            <a:spLocks noChangeAspect="1"/>
          </p:cNvSpPr>
          <p:nvPr/>
        </p:nvSpPr>
        <p:spPr>
          <a:xfrm>
            <a:off x="1364823" y="4528742"/>
            <a:ext cx="689956" cy="689956"/>
          </a:xfrm>
          <a:prstGeom prst="ellipse">
            <a:avLst/>
          </a:prstGeom>
          <a:solidFill>
            <a:srgbClr val="0033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rgbClr val="0033FF"/>
              </a:solidFill>
            </a:endParaRPr>
          </a:p>
        </p:txBody>
      </p:sp>
      <p:sp>
        <p:nvSpPr>
          <p:cNvPr id="44" name="TextBox 43">
            <a:extLst>
              <a:ext uri="{FF2B5EF4-FFF2-40B4-BE49-F238E27FC236}">
                <a16:creationId xmlns:a16="http://schemas.microsoft.com/office/drawing/2014/main" id="{86285AC0-D7C2-C541-9FB6-9A903D82FE3E}"/>
              </a:ext>
            </a:extLst>
          </p:cNvPr>
          <p:cNvSpPr txBox="1"/>
          <p:nvPr/>
        </p:nvSpPr>
        <p:spPr>
          <a:xfrm>
            <a:off x="2276383" y="2442401"/>
            <a:ext cx="1477702" cy="569387"/>
          </a:xfrm>
          <a:prstGeom prst="rect">
            <a:avLst/>
          </a:prstGeom>
          <a:noFill/>
        </p:spPr>
        <p:txBody>
          <a:bodyPr wrap="square" lIns="0" tIns="0" rIns="0" bIns="0" rtlCol="0" anchor="ctr">
            <a:spAutoFit/>
          </a:bodyPr>
          <a:lstStyle/>
          <a:p>
            <a:pPr>
              <a:spcAft>
                <a:spcPts val="600"/>
              </a:spcAft>
            </a:pPr>
            <a:r>
              <a:rPr lang="en-US" sz="1600" b="1" dirty="0">
                <a:solidFill>
                  <a:srgbClr val="0033FF"/>
                </a:solidFill>
              </a:rPr>
              <a:t>CALL</a:t>
            </a:r>
          </a:p>
          <a:p>
            <a:r>
              <a:rPr lang="en-US" sz="1600" b="1" dirty="0"/>
              <a:t>800.Cigna24</a:t>
            </a:r>
          </a:p>
        </p:txBody>
      </p:sp>
      <p:sp>
        <p:nvSpPr>
          <p:cNvPr id="45" name="TextBox 44">
            <a:extLst>
              <a:ext uri="{FF2B5EF4-FFF2-40B4-BE49-F238E27FC236}">
                <a16:creationId xmlns:a16="http://schemas.microsoft.com/office/drawing/2014/main" id="{AB73130D-ADA0-0540-8DB7-E991E9C3359D}"/>
              </a:ext>
            </a:extLst>
          </p:cNvPr>
          <p:cNvSpPr txBox="1"/>
          <p:nvPr/>
        </p:nvSpPr>
        <p:spPr>
          <a:xfrm>
            <a:off x="2292330" y="3535619"/>
            <a:ext cx="1771669" cy="569387"/>
          </a:xfrm>
          <a:prstGeom prst="rect">
            <a:avLst/>
          </a:prstGeom>
          <a:noFill/>
        </p:spPr>
        <p:txBody>
          <a:bodyPr wrap="square" lIns="0" tIns="0" rIns="0" bIns="0" rtlCol="0" anchor="ctr">
            <a:spAutoFit/>
          </a:bodyPr>
          <a:lstStyle/>
          <a:p>
            <a:pPr>
              <a:spcAft>
                <a:spcPts val="600"/>
              </a:spcAft>
            </a:pPr>
            <a:r>
              <a:rPr lang="en-US" sz="1600" b="1" dirty="0">
                <a:solidFill>
                  <a:srgbClr val="0033FF"/>
                </a:solidFill>
              </a:rPr>
              <a:t>CHAT</a:t>
            </a:r>
          </a:p>
          <a:p>
            <a:r>
              <a:rPr lang="en-US" sz="1600" b="1" dirty="0" err="1"/>
              <a:t>myCigna.com</a:t>
            </a:r>
            <a:r>
              <a:rPr lang="en-US" sz="1100" b="1" baseline="40000" dirty="0"/>
              <a:t>®</a:t>
            </a:r>
            <a:endParaRPr lang="en-US" sz="1600" b="1" dirty="0"/>
          </a:p>
        </p:txBody>
      </p:sp>
      <p:sp>
        <p:nvSpPr>
          <p:cNvPr id="46" name="TextBox 45">
            <a:extLst>
              <a:ext uri="{FF2B5EF4-FFF2-40B4-BE49-F238E27FC236}">
                <a16:creationId xmlns:a16="http://schemas.microsoft.com/office/drawing/2014/main" id="{984A44EA-AD1B-0C47-9B7A-5D0CD8730303}"/>
              </a:ext>
            </a:extLst>
          </p:cNvPr>
          <p:cNvSpPr txBox="1"/>
          <p:nvPr/>
        </p:nvSpPr>
        <p:spPr>
          <a:xfrm>
            <a:off x="2276382" y="4589027"/>
            <a:ext cx="1787617" cy="569387"/>
          </a:xfrm>
          <a:prstGeom prst="rect">
            <a:avLst/>
          </a:prstGeom>
          <a:noFill/>
        </p:spPr>
        <p:txBody>
          <a:bodyPr wrap="square" lIns="0" tIns="0" rIns="0" bIns="0" rtlCol="0" anchor="ctr">
            <a:spAutoFit/>
          </a:bodyPr>
          <a:lstStyle/>
          <a:p>
            <a:pPr>
              <a:spcAft>
                <a:spcPts val="600"/>
              </a:spcAft>
            </a:pPr>
            <a:r>
              <a:rPr lang="en-US" sz="1600" b="1" dirty="0">
                <a:solidFill>
                  <a:srgbClr val="0033FF"/>
                </a:solidFill>
              </a:rPr>
              <a:t>CLICK</a:t>
            </a:r>
          </a:p>
          <a:p>
            <a:r>
              <a:rPr lang="en-US" sz="1600" b="1" dirty="0" err="1"/>
              <a:t>myCigna</a:t>
            </a:r>
            <a:r>
              <a:rPr lang="en-US" sz="1100" b="1" baseline="40000" dirty="0"/>
              <a:t>®</a:t>
            </a:r>
            <a:r>
              <a:rPr lang="en-US" sz="1600" b="1" dirty="0"/>
              <a:t> App</a:t>
            </a:r>
          </a:p>
        </p:txBody>
      </p:sp>
      <p:sp>
        <p:nvSpPr>
          <p:cNvPr id="47" name="Oval 46">
            <a:extLst>
              <a:ext uri="{FF2B5EF4-FFF2-40B4-BE49-F238E27FC236}">
                <a16:creationId xmlns:a16="http://schemas.microsoft.com/office/drawing/2014/main" id="{1944A5B5-9837-F344-B660-481FFC0417DF}"/>
              </a:ext>
            </a:extLst>
          </p:cNvPr>
          <p:cNvSpPr>
            <a:spLocks noChangeAspect="1"/>
          </p:cNvSpPr>
          <p:nvPr/>
        </p:nvSpPr>
        <p:spPr>
          <a:xfrm>
            <a:off x="1364823" y="2382117"/>
            <a:ext cx="689956" cy="689956"/>
          </a:xfrm>
          <a:prstGeom prst="ellipse">
            <a:avLst/>
          </a:prstGeom>
          <a:solidFill>
            <a:srgbClr val="0033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rgbClr val="0033FF"/>
              </a:solidFill>
            </a:endParaRPr>
          </a:p>
        </p:txBody>
      </p:sp>
      <p:cxnSp>
        <p:nvCxnSpPr>
          <p:cNvPr id="49" name="Straight Connector 48">
            <a:extLst>
              <a:ext uri="{FF2B5EF4-FFF2-40B4-BE49-F238E27FC236}">
                <a16:creationId xmlns:a16="http://schemas.microsoft.com/office/drawing/2014/main" id="{4A98A521-8DD7-CE4B-BA2A-66314C8D8064}"/>
              </a:ext>
            </a:extLst>
          </p:cNvPr>
          <p:cNvCxnSpPr>
            <a:cxnSpLocks/>
          </p:cNvCxnSpPr>
          <p:nvPr/>
        </p:nvCxnSpPr>
        <p:spPr>
          <a:xfrm>
            <a:off x="1340226" y="3287512"/>
            <a:ext cx="2516267" cy="0"/>
          </a:xfrm>
          <a:prstGeom prst="line">
            <a:avLst/>
          </a:prstGeom>
          <a:ln w="12700">
            <a:solidFill>
              <a:srgbClr val="0033F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5AEE7B9-65A8-1A49-A1BB-9E7CF1A053BB}"/>
              </a:ext>
            </a:extLst>
          </p:cNvPr>
          <p:cNvCxnSpPr>
            <a:cxnSpLocks/>
          </p:cNvCxnSpPr>
          <p:nvPr/>
        </p:nvCxnSpPr>
        <p:spPr>
          <a:xfrm>
            <a:off x="1330325" y="4340567"/>
            <a:ext cx="2526168" cy="0"/>
          </a:xfrm>
          <a:prstGeom prst="line">
            <a:avLst/>
          </a:prstGeom>
          <a:ln w="12700">
            <a:solidFill>
              <a:srgbClr val="0033FF"/>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671AF0A-A150-CD4C-851E-FE34B6C5AC5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705977" y="5578251"/>
            <a:ext cx="1157470" cy="343803"/>
          </a:xfrm>
          <a:prstGeom prst="rect">
            <a:avLst/>
          </a:prstGeom>
        </p:spPr>
      </p:pic>
      <p:pic>
        <p:nvPicPr>
          <p:cNvPr id="9" name="Picture 8">
            <a:extLst>
              <a:ext uri="{FF2B5EF4-FFF2-40B4-BE49-F238E27FC236}">
                <a16:creationId xmlns:a16="http://schemas.microsoft.com/office/drawing/2014/main" id="{D116E091-C56C-204B-8D03-3D0D80D2314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330325" y="5577301"/>
            <a:ext cx="1160668" cy="344753"/>
          </a:xfrm>
          <a:prstGeom prst="rect">
            <a:avLst/>
          </a:prstGeom>
        </p:spPr>
      </p:pic>
      <p:pic>
        <p:nvPicPr>
          <p:cNvPr id="5" name="Graphic 4">
            <a:extLst>
              <a:ext uri="{FF2B5EF4-FFF2-40B4-BE49-F238E27FC236}">
                <a16:creationId xmlns:a16="http://schemas.microsoft.com/office/drawing/2014/main" id="{C196859E-7EB1-F6AF-B530-7253108E988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49573" y="3560084"/>
            <a:ext cx="520456" cy="520456"/>
          </a:xfrm>
          <a:prstGeom prst="rect">
            <a:avLst/>
          </a:prstGeom>
        </p:spPr>
      </p:pic>
      <p:pic>
        <p:nvPicPr>
          <p:cNvPr id="10" name="Graphic 9">
            <a:extLst>
              <a:ext uri="{FF2B5EF4-FFF2-40B4-BE49-F238E27FC236}">
                <a16:creationId xmlns:a16="http://schemas.microsoft.com/office/drawing/2014/main" id="{2409482D-0E50-1597-BD66-D2B6D02564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473230" y="4637149"/>
            <a:ext cx="473142" cy="473142"/>
          </a:xfrm>
          <a:prstGeom prst="rect">
            <a:avLst/>
          </a:prstGeom>
        </p:spPr>
      </p:pic>
      <p:pic>
        <p:nvPicPr>
          <p:cNvPr id="13" name="Graphic 12">
            <a:extLst>
              <a:ext uri="{FF2B5EF4-FFF2-40B4-BE49-F238E27FC236}">
                <a16:creationId xmlns:a16="http://schemas.microsoft.com/office/drawing/2014/main" id="{85448099-C16E-31F7-9BD3-6860561DA42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494737" y="2512031"/>
            <a:ext cx="430129" cy="430129"/>
          </a:xfrm>
          <a:prstGeom prst="rect">
            <a:avLst/>
          </a:prstGeom>
        </p:spPr>
      </p:pic>
    </p:spTree>
    <p:extLst>
      <p:ext uri="{BB962C8B-B14F-4D97-AF65-F5344CB8AC3E}">
        <p14:creationId xmlns:p14="http://schemas.microsoft.com/office/powerpoint/2010/main" val="241357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6BC750D-4227-E349-8523-26B559D8B044}"/>
              </a:ext>
            </a:extLst>
          </p:cNvPr>
          <p:cNvSpPr/>
          <p:nvPr/>
        </p:nvSpPr>
        <p:spPr>
          <a:xfrm>
            <a:off x="5214938" y="0"/>
            <a:ext cx="6977062" cy="6683828"/>
          </a:xfrm>
          <a:prstGeom prst="rect">
            <a:avLst/>
          </a:prstGeom>
          <a:solidFill>
            <a:srgbClr val="0033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6" name="TextBox 15">
            <a:extLst>
              <a:ext uri="{FF2B5EF4-FFF2-40B4-BE49-F238E27FC236}">
                <a16:creationId xmlns:a16="http://schemas.microsoft.com/office/drawing/2014/main" id="{AC6D9454-D444-9D4B-AA3A-10861C39E52E}"/>
              </a:ext>
            </a:extLst>
          </p:cNvPr>
          <p:cNvSpPr txBox="1"/>
          <p:nvPr/>
        </p:nvSpPr>
        <p:spPr>
          <a:xfrm>
            <a:off x="2205729" y="6164598"/>
            <a:ext cx="1940482" cy="363552"/>
          </a:xfrm>
          <a:prstGeom prst="rect">
            <a:avLst/>
          </a:prstGeom>
          <a:noFill/>
        </p:spPr>
        <p:txBody>
          <a:bodyPr wrap="square" lIns="0" tIns="45720" rIns="0" bIns="0" rtlCol="0" anchor="b">
            <a:spAutoFit/>
          </a:bodyPr>
          <a:lstStyle/>
          <a:p>
            <a:r>
              <a:rPr lang="en-US" sz="1000" dirty="0">
                <a:solidFill>
                  <a:schemeClr val="tx1">
                    <a:lumMod val="65000"/>
                    <a:lumOff val="35000"/>
                  </a:schemeClr>
                </a:solidFill>
                <a:latin typeface="Arial Narrow" panose="020B0604020202020204" pitchFamily="34" charset="0"/>
                <a:cs typeface="Arial Narrow" panose="020B0604020202020204" pitchFamily="34" charset="0"/>
              </a:rPr>
              <a:t>*Example for illustrative purposes only. Not an actual customer experience.</a:t>
            </a:r>
          </a:p>
        </p:txBody>
      </p:sp>
      <p:sp>
        <p:nvSpPr>
          <p:cNvPr id="3" name="Slide Number Placeholder 2">
            <a:extLst>
              <a:ext uri="{FF2B5EF4-FFF2-40B4-BE49-F238E27FC236}">
                <a16:creationId xmlns:a16="http://schemas.microsoft.com/office/drawing/2014/main" id="{7461DBC2-7C89-7843-AED1-E0F61FC64361}"/>
              </a:ext>
            </a:extLst>
          </p:cNvPr>
          <p:cNvSpPr>
            <a:spLocks noGrp="1"/>
          </p:cNvSpPr>
          <p:nvPr>
            <p:ph type="sldNum" sz="quarter" idx="11"/>
          </p:nvPr>
        </p:nvSpPr>
        <p:spPr/>
        <p:txBody>
          <a:bodyPr/>
          <a:lstStyle/>
          <a:p>
            <a:fld id="{B96EB2AE-DF96-457D-9F43-958D79343F70}" type="slidenum">
              <a:rPr lang="en-US" altLang="en-US" smtClean="0">
                <a:solidFill>
                  <a:schemeClr val="bg1"/>
                </a:solidFill>
              </a:rPr>
              <a:pPr/>
              <a:t>5</a:t>
            </a:fld>
            <a:endParaRPr lang="en-US" altLang="en-US" dirty="0">
              <a:solidFill>
                <a:schemeClr val="bg1"/>
              </a:solidFill>
            </a:endParaRPr>
          </a:p>
        </p:txBody>
      </p:sp>
      <p:sp>
        <p:nvSpPr>
          <p:cNvPr id="2" name="Title 1">
            <a:extLst>
              <a:ext uri="{FF2B5EF4-FFF2-40B4-BE49-F238E27FC236}">
                <a16:creationId xmlns:a16="http://schemas.microsoft.com/office/drawing/2014/main" id="{F30E8E32-9BEB-F44D-AC47-84CA02109453}"/>
              </a:ext>
            </a:extLst>
          </p:cNvPr>
          <p:cNvSpPr>
            <a:spLocks noGrp="1"/>
          </p:cNvSpPr>
          <p:nvPr>
            <p:ph type="title" idx="4294967295"/>
          </p:nvPr>
        </p:nvSpPr>
        <p:spPr>
          <a:xfrm>
            <a:off x="356557" y="359003"/>
            <a:ext cx="4786245" cy="1568450"/>
          </a:xfrm>
        </p:spPr>
        <p:txBody>
          <a:bodyPr/>
          <a:lstStyle/>
          <a:p>
            <a:r>
              <a:rPr lang="en-US" dirty="0"/>
              <a:t>One Guide</a:t>
            </a:r>
            <a:br>
              <a:rPr lang="en-US" dirty="0"/>
            </a:br>
            <a:r>
              <a:rPr lang="en-US" dirty="0"/>
              <a:t>customer scenario:</a:t>
            </a:r>
            <a:br>
              <a:rPr lang="en-US" dirty="0"/>
            </a:br>
            <a:r>
              <a:rPr lang="en-US" dirty="0">
                <a:solidFill>
                  <a:srgbClr val="110081"/>
                </a:solidFill>
              </a:rPr>
              <a:t>Meet William.</a:t>
            </a:r>
          </a:p>
        </p:txBody>
      </p:sp>
      <p:sp>
        <p:nvSpPr>
          <p:cNvPr id="18" name="Content Placeholder 3">
            <a:extLst>
              <a:ext uri="{FF2B5EF4-FFF2-40B4-BE49-F238E27FC236}">
                <a16:creationId xmlns:a16="http://schemas.microsoft.com/office/drawing/2014/main" id="{5830F124-8621-0F4D-848D-3BA6465D6A0B}"/>
              </a:ext>
            </a:extLst>
          </p:cNvPr>
          <p:cNvSpPr txBox="1">
            <a:spLocks/>
          </p:cNvSpPr>
          <p:nvPr/>
        </p:nvSpPr>
        <p:spPr>
          <a:xfrm>
            <a:off x="357188" y="2548150"/>
            <a:ext cx="2505933" cy="3433549"/>
          </a:xfrm>
          <a:prstGeom prst="rect">
            <a:avLst/>
          </a:prstGeom>
        </p:spPr>
        <p:txBody>
          <a:bodyPr wrap="square" lIns="0" tIns="0" rIns="0" bIns="0" anchor="t">
            <a:noAutofit/>
          </a:bodyPr>
          <a:lstStyle>
            <a:lvl1pPr marL="270000" indent="-270000" algn="l" defTabSz="914400" rtl="0" eaLnBrk="1" latinLnBrk="0" hangingPunct="1">
              <a:lnSpc>
                <a:spcPct val="100000"/>
              </a:lnSpc>
              <a:spcBef>
                <a:spcPts val="300"/>
              </a:spcBef>
              <a:spcAft>
                <a:spcPts val="600"/>
              </a:spcAft>
              <a:buFont typeface="Arial" panose="020B0604020202020204" pitchFamily="34" charset="0"/>
              <a:buChar char="•"/>
              <a:defRPr sz="1600" kern="1200">
                <a:solidFill>
                  <a:schemeClr val="tx1"/>
                </a:solidFill>
                <a:latin typeface="+mn-lt"/>
                <a:ea typeface="+mn-ea"/>
                <a:cs typeface="+mn-cs"/>
              </a:defRPr>
            </a:lvl1pPr>
            <a:lvl2pPr marL="540000" indent="-270000" algn="l" defTabSz="914400" rtl="0" eaLnBrk="1" latinLnBrk="0" hangingPunct="1">
              <a:lnSpc>
                <a:spcPct val="100000"/>
              </a:lnSpc>
              <a:spcBef>
                <a:spcPts val="300"/>
              </a:spcBef>
              <a:spcAft>
                <a:spcPts val="600"/>
              </a:spcAft>
              <a:buSzPct val="80000"/>
              <a:buFont typeface="Arial" panose="020B0604020202020204" pitchFamily="34" charset="0"/>
              <a:buChar char="•"/>
              <a:defRPr sz="1600" kern="1200">
                <a:solidFill>
                  <a:schemeClr val="tx1"/>
                </a:solidFill>
                <a:latin typeface="+mn-lt"/>
                <a:ea typeface="+mn-ea"/>
                <a:cs typeface="+mn-cs"/>
              </a:defRPr>
            </a:lvl2pPr>
            <a:lvl3pPr marL="810000" indent="-270000" algn="l" defTabSz="914400" rtl="0" eaLnBrk="1" latinLnBrk="0" hangingPunct="1">
              <a:lnSpc>
                <a:spcPct val="100000"/>
              </a:lnSpc>
              <a:spcBef>
                <a:spcPts val="300"/>
              </a:spcBef>
              <a:spcAft>
                <a:spcPts val="600"/>
              </a:spcAft>
              <a:buSzPct val="80000"/>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300"/>
              </a:spcBef>
              <a:spcAft>
                <a:spcPts val="1200"/>
              </a:spcAft>
              <a:buFont typeface="Arial" panose="020B0604020202020204" pitchFamily="34" charset="0"/>
              <a:buChar char="​"/>
              <a:defRPr sz="1600" b="1" kern="1200">
                <a:solidFill>
                  <a:schemeClr val="accent2"/>
                </a:solidFill>
                <a:latin typeface="+mn-lt"/>
                <a:ea typeface="+mn-ea"/>
                <a:cs typeface="+mn-cs"/>
              </a:defRPr>
            </a:lvl4pPr>
            <a:lvl5pPr marL="0" indent="0" algn="l" defTabSz="914400" rtl="0" eaLnBrk="1" latinLnBrk="0" hangingPunct="1">
              <a:lnSpc>
                <a:spcPct val="100000"/>
              </a:lnSpc>
              <a:spcBef>
                <a:spcPts val="300"/>
              </a:spcBef>
              <a:spcAft>
                <a:spcPts val="12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300"/>
              </a:spcBef>
              <a:spcAft>
                <a:spcPts val="600"/>
              </a:spcAft>
              <a:buFont typeface="Arial" panose="020B0604020202020204" pitchFamily="34" charset="0"/>
              <a:buChar char="•"/>
              <a:defRPr sz="1000" kern="1200">
                <a:solidFill>
                  <a:schemeClr val="tx1"/>
                </a:solidFill>
                <a:latin typeface="+mn-lt"/>
                <a:ea typeface="+mn-ea"/>
                <a:cs typeface="+mn-cs"/>
              </a:defRPr>
            </a:lvl6pPr>
            <a:lvl7pPr marL="0" indent="0" algn="l" defTabSz="914400" rtl="0" eaLnBrk="1" latinLnBrk="0" hangingPunct="1">
              <a:lnSpc>
                <a:spcPct val="120000"/>
              </a:lnSpc>
              <a:spcBef>
                <a:spcPts val="300"/>
              </a:spcBef>
              <a:spcAft>
                <a:spcPts val="600"/>
              </a:spcAft>
              <a:buFont typeface="Arial" panose="020B0604020202020204" pitchFamily="34" charset="0"/>
              <a:buChar char="​"/>
              <a:defRPr sz="1000" b="1" i="0" kern="1200" baseline="0">
                <a:solidFill>
                  <a:schemeClr val="tx1"/>
                </a:solidFill>
                <a:latin typeface="Arial Narrow" panose="020B0604020202020204" pitchFamily="34" charset="0"/>
                <a:ea typeface="+mn-ea"/>
                <a:cs typeface="Arial Narrow" panose="020B0604020202020204" pitchFamily="34" charset="0"/>
              </a:defRPr>
            </a:lvl7pPr>
            <a:lvl8pPr marL="0" indent="0" algn="l" defTabSz="914400" rtl="0" eaLnBrk="1" latinLnBrk="0" hangingPunct="1">
              <a:lnSpc>
                <a:spcPct val="100000"/>
              </a:lnSpc>
              <a:spcBef>
                <a:spcPts val="300"/>
              </a:spcBef>
              <a:spcAft>
                <a:spcPts val="600"/>
              </a:spcAft>
              <a:buFont typeface="Arial" panose="020B0604020202020204" pitchFamily="34" charset="0"/>
              <a:buChar char="​"/>
              <a:defRPr sz="1000" b="0" i="0" kern="1200">
                <a:solidFill>
                  <a:schemeClr val="tx1"/>
                </a:solidFill>
                <a:latin typeface="Arial Narrow" panose="020B0604020202020204" pitchFamily="34" charset="0"/>
                <a:ea typeface="+mn-ea"/>
                <a:cs typeface="Arial Narrow" panose="020B0604020202020204" pitchFamily="34" charset="0"/>
              </a:defRPr>
            </a:lvl8pPr>
            <a:lvl9pPr marL="0" indent="0" algn="l" defTabSz="914400" rtl="0" eaLnBrk="1" latinLnBrk="0" hangingPunct="1">
              <a:lnSpc>
                <a:spcPct val="86000"/>
              </a:lnSpc>
              <a:spcBef>
                <a:spcPts val="300"/>
              </a:spcBef>
              <a:spcAft>
                <a:spcPts val="0"/>
              </a:spcAft>
              <a:buFont typeface="Arial" panose="020B0604020202020204" pitchFamily="34" charset="0"/>
              <a:buChar char="​"/>
              <a:defRPr sz="5800" b="1" i="0" kern="1200" spc="-150" baseline="0">
                <a:solidFill>
                  <a:schemeClr val="tx1"/>
                </a:solidFill>
                <a:latin typeface="Arial Black" panose="020B0604020202020204" pitchFamily="34" charset="0"/>
                <a:ea typeface="+mn-ea"/>
                <a:cs typeface="Arial Black" panose="020B0604020202020204" pitchFamily="34" charset="0"/>
              </a:defRPr>
            </a:lvl9pPr>
          </a:lstStyle>
          <a:p>
            <a:pPr lvl="3"/>
            <a:r>
              <a:rPr lang="en-US" dirty="0">
                <a:solidFill>
                  <a:srgbClr val="110081"/>
                </a:solidFill>
              </a:rPr>
              <a:t>43 Years Old*</a:t>
            </a:r>
          </a:p>
          <a:p>
            <a:pPr lvl="3"/>
            <a:r>
              <a:rPr lang="en-US" b="0" dirty="0">
                <a:solidFill>
                  <a:srgbClr val="110081"/>
                </a:solidFill>
              </a:rPr>
              <a:t>Had an abnormal EKG </a:t>
            </a:r>
            <a:br>
              <a:rPr lang="en-US" b="0" dirty="0">
                <a:solidFill>
                  <a:srgbClr val="110081"/>
                </a:solidFill>
              </a:rPr>
            </a:br>
            <a:r>
              <a:rPr lang="en-US" b="0" dirty="0">
                <a:solidFill>
                  <a:srgbClr val="110081"/>
                </a:solidFill>
              </a:rPr>
              <a:t>at routine check-up</a:t>
            </a:r>
          </a:p>
          <a:p>
            <a:pPr lvl="4"/>
            <a:r>
              <a:rPr lang="en-US" dirty="0"/>
              <a:t>William logs on to </a:t>
            </a:r>
            <a:r>
              <a:rPr lang="en-US" b="1" dirty="0" err="1"/>
              <a:t>myCigna.com</a:t>
            </a:r>
            <a:r>
              <a:rPr lang="en-US" dirty="0"/>
              <a:t>, clicks to </a:t>
            </a:r>
            <a:br>
              <a:rPr lang="en-US" dirty="0"/>
            </a:br>
            <a:r>
              <a:rPr lang="en-US" dirty="0"/>
              <a:t>chat with One Guide seeking in-network cardiologist in his area </a:t>
            </a:r>
          </a:p>
        </p:txBody>
      </p:sp>
      <p:sp>
        <p:nvSpPr>
          <p:cNvPr id="19" name="Content Placeholder 3">
            <a:extLst>
              <a:ext uri="{FF2B5EF4-FFF2-40B4-BE49-F238E27FC236}">
                <a16:creationId xmlns:a16="http://schemas.microsoft.com/office/drawing/2014/main" id="{CC2E38E0-4D42-CD48-8D7C-5B682FC79965}"/>
              </a:ext>
            </a:extLst>
          </p:cNvPr>
          <p:cNvSpPr txBox="1">
            <a:spLocks/>
          </p:cNvSpPr>
          <p:nvPr/>
        </p:nvSpPr>
        <p:spPr>
          <a:xfrm>
            <a:off x="7154863" y="358776"/>
            <a:ext cx="4673600" cy="6138862"/>
          </a:xfrm>
          <a:prstGeom prst="rect">
            <a:avLst/>
          </a:prstGeom>
        </p:spPr>
        <p:txBody>
          <a:bodyPr wrap="square" lIns="0" tIns="0" rIns="0" bIns="0" anchor="ctr" anchorCtr="0">
            <a:noAutofit/>
          </a:bodyPr>
          <a:lstStyle>
            <a:lvl1pPr marL="270000" indent="-270000" algn="l" defTabSz="914400" rtl="0" eaLnBrk="1" latinLnBrk="0" hangingPunct="1">
              <a:lnSpc>
                <a:spcPct val="100000"/>
              </a:lnSpc>
              <a:spcBef>
                <a:spcPts val="300"/>
              </a:spcBef>
              <a:spcAft>
                <a:spcPts val="600"/>
              </a:spcAft>
              <a:buFont typeface="Arial" panose="020B0604020202020204" pitchFamily="34" charset="0"/>
              <a:buChar char="•"/>
              <a:defRPr sz="1600" kern="1200">
                <a:solidFill>
                  <a:schemeClr val="tx1"/>
                </a:solidFill>
                <a:latin typeface="+mn-lt"/>
                <a:ea typeface="+mn-ea"/>
                <a:cs typeface="+mn-cs"/>
              </a:defRPr>
            </a:lvl1pPr>
            <a:lvl2pPr marL="540000" indent="-270000" algn="l" defTabSz="914400" rtl="0" eaLnBrk="1" latinLnBrk="0" hangingPunct="1">
              <a:lnSpc>
                <a:spcPct val="100000"/>
              </a:lnSpc>
              <a:spcBef>
                <a:spcPts val="300"/>
              </a:spcBef>
              <a:spcAft>
                <a:spcPts val="600"/>
              </a:spcAft>
              <a:buSzPct val="80000"/>
              <a:buFont typeface="Arial" panose="020B0604020202020204" pitchFamily="34" charset="0"/>
              <a:buChar char="•"/>
              <a:defRPr sz="1600" kern="1200">
                <a:solidFill>
                  <a:schemeClr val="tx1"/>
                </a:solidFill>
                <a:latin typeface="+mn-lt"/>
                <a:ea typeface="+mn-ea"/>
                <a:cs typeface="+mn-cs"/>
              </a:defRPr>
            </a:lvl2pPr>
            <a:lvl3pPr marL="810000" indent="-270000" algn="l" defTabSz="914400" rtl="0" eaLnBrk="1" latinLnBrk="0" hangingPunct="1">
              <a:lnSpc>
                <a:spcPct val="100000"/>
              </a:lnSpc>
              <a:spcBef>
                <a:spcPts val="300"/>
              </a:spcBef>
              <a:spcAft>
                <a:spcPts val="600"/>
              </a:spcAft>
              <a:buSzPct val="80000"/>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300"/>
              </a:spcBef>
              <a:spcAft>
                <a:spcPts val="1200"/>
              </a:spcAft>
              <a:buFont typeface="Arial" panose="020B0604020202020204" pitchFamily="34" charset="0"/>
              <a:buChar char="​"/>
              <a:defRPr sz="1600" b="1" kern="1200">
                <a:solidFill>
                  <a:schemeClr val="accent2"/>
                </a:solidFill>
                <a:latin typeface="+mn-lt"/>
                <a:ea typeface="+mn-ea"/>
                <a:cs typeface="+mn-cs"/>
              </a:defRPr>
            </a:lvl4pPr>
            <a:lvl5pPr marL="0" indent="0" algn="l" defTabSz="914400" rtl="0" eaLnBrk="1" latinLnBrk="0" hangingPunct="1">
              <a:lnSpc>
                <a:spcPct val="100000"/>
              </a:lnSpc>
              <a:spcBef>
                <a:spcPts val="300"/>
              </a:spcBef>
              <a:spcAft>
                <a:spcPts val="12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300"/>
              </a:spcBef>
              <a:spcAft>
                <a:spcPts val="600"/>
              </a:spcAft>
              <a:buFont typeface="Arial" panose="020B0604020202020204" pitchFamily="34" charset="0"/>
              <a:buChar char="•"/>
              <a:defRPr sz="1000" kern="1200">
                <a:solidFill>
                  <a:schemeClr val="tx1"/>
                </a:solidFill>
                <a:latin typeface="+mn-lt"/>
                <a:ea typeface="+mn-ea"/>
                <a:cs typeface="+mn-cs"/>
              </a:defRPr>
            </a:lvl6pPr>
            <a:lvl7pPr marL="0" indent="0" algn="l" defTabSz="914400" rtl="0" eaLnBrk="1" latinLnBrk="0" hangingPunct="1">
              <a:lnSpc>
                <a:spcPct val="120000"/>
              </a:lnSpc>
              <a:spcBef>
                <a:spcPts val="300"/>
              </a:spcBef>
              <a:spcAft>
                <a:spcPts val="600"/>
              </a:spcAft>
              <a:buFont typeface="Arial" panose="020B0604020202020204" pitchFamily="34" charset="0"/>
              <a:buChar char="​"/>
              <a:defRPr sz="1000" b="1" i="0" kern="1200" baseline="0">
                <a:solidFill>
                  <a:schemeClr val="tx1"/>
                </a:solidFill>
                <a:latin typeface="Arial Narrow" panose="020B0604020202020204" pitchFamily="34" charset="0"/>
                <a:ea typeface="+mn-ea"/>
                <a:cs typeface="Arial Narrow" panose="020B0604020202020204" pitchFamily="34" charset="0"/>
              </a:defRPr>
            </a:lvl7pPr>
            <a:lvl8pPr marL="0" indent="0" algn="l" defTabSz="914400" rtl="0" eaLnBrk="1" latinLnBrk="0" hangingPunct="1">
              <a:lnSpc>
                <a:spcPct val="100000"/>
              </a:lnSpc>
              <a:spcBef>
                <a:spcPts val="300"/>
              </a:spcBef>
              <a:spcAft>
                <a:spcPts val="600"/>
              </a:spcAft>
              <a:buFont typeface="Arial" panose="020B0604020202020204" pitchFamily="34" charset="0"/>
              <a:buChar char="​"/>
              <a:defRPr sz="1000" b="0" i="0" kern="1200">
                <a:solidFill>
                  <a:schemeClr val="tx1"/>
                </a:solidFill>
                <a:latin typeface="Arial Narrow" panose="020B0604020202020204" pitchFamily="34" charset="0"/>
                <a:ea typeface="+mn-ea"/>
                <a:cs typeface="Arial Narrow" panose="020B0604020202020204" pitchFamily="34" charset="0"/>
              </a:defRPr>
            </a:lvl8pPr>
            <a:lvl9pPr marL="0" indent="0" algn="l" defTabSz="914400" rtl="0" eaLnBrk="1" latinLnBrk="0" hangingPunct="1">
              <a:lnSpc>
                <a:spcPct val="86000"/>
              </a:lnSpc>
              <a:spcBef>
                <a:spcPts val="300"/>
              </a:spcBef>
              <a:spcAft>
                <a:spcPts val="0"/>
              </a:spcAft>
              <a:buFont typeface="Arial" panose="020B0604020202020204" pitchFamily="34" charset="0"/>
              <a:buChar char="​"/>
              <a:defRPr sz="5800" b="1" i="0" kern="1200" spc="-150" baseline="0">
                <a:solidFill>
                  <a:schemeClr val="tx1"/>
                </a:solidFill>
                <a:latin typeface="Arial Black" panose="020B0604020202020204" pitchFamily="34" charset="0"/>
                <a:ea typeface="+mn-ea"/>
                <a:cs typeface="Arial Black" panose="020B0604020202020204" pitchFamily="34" charset="0"/>
              </a:defRPr>
            </a:lvl9pPr>
          </a:lstStyle>
          <a:p>
            <a:pPr lvl="3">
              <a:spcAft>
                <a:spcPts val="1800"/>
              </a:spcAft>
            </a:pPr>
            <a:r>
              <a:rPr lang="en-US" b="1" dirty="0">
                <a:solidFill>
                  <a:schemeClr val="bg1"/>
                </a:solidFill>
              </a:rPr>
              <a:t>Personal Guide:</a:t>
            </a:r>
          </a:p>
          <a:p>
            <a:pPr>
              <a:spcAft>
                <a:spcPts val="1200"/>
              </a:spcAft>
            </a:pPr>
            <a:r>
              <a:rPr lang="en-US" dirty="0">
                <a:solidFill>
                  <a:schemeClr val="bg1"/>
                </a:solidFill>
              </a:rPr>
              <a:t>Observes opportunity for clinical coaching </a:t>
            </a:r>
          </a:p>
          <a:p>
            <a:pPr>
              <a:spcAft>
                <a:spcPts val="1200"/>
              </a:spcAft>
            </a:pPr>
            <a:r>
              <a:rPr lang="en-US" dirty="0">
                <a:solidFill>
                  <a:schemeClr val="bg1"/>
                </a:solidFill>
              </a:rPr>
              <a:t>Educates him on chronic </a:t>
            </a:r>
            <a:br>
              <a:rPr lang="en-US" dirty="0">
                <a:solidFill>
                  <a:schemeClr val="bg1"/>
                </a:solidFill>
              </a:rPr>
            </a:br>
            <a:r>
              <a:rPr lang="en-US" dirty="0">
                <a:solidFill>
                  <a:schemeClr val="bg1"/>
                </a:solidFill>
              </a:rPr>
              <a:t>condition coaching </a:t>
            </a:r>
          </a:p>
          <a:p>
            <a:pPr>
              <a:spcAft>
                <a:spcPts val="1200"/>
              </a:spcAft>
            </a:pPr>
            <a:r>
              <a:rPr lang="en-US" dirty="0">
                <a:solidFill>
                  <a:schemeClr val="bg1"/>
                </a:solidFill>
              </a:rPr>
              <a:t>Addresses questions about his </a:t>
            </a:r>
            <a:br>
              <a:rPr lang="en-US" dirty="0">
                <a:solidFill>
                  <a:schemeClr val="bg1"/>
                </a:solidFill>
              </a:rPr>
            </a:br>
            <a:r>
              <a:rPr lang="en-US" dirty="0">
                <a:solidFill>
                  <a:schemeClr val="bg1"/>
                </a:solidFill>
              </a:rPr>
              <a:t>check-up bill</a:t>
            </a:r>
          </a:p>
          <a:p>
            <a:pPr>
              <a:spcAft>
                <a:spcPts val="1200"/>
              </a:spcAft>
            </a:pPr>
            <a:r>
              <a:rPr lang="en-US" dirty="0">
                <a:solidFill>
                  <a:schemeClr val="bg1"/>
                </a:solidFill>
              </a:rPr>
              <a:t>Offers to call provider’s office to resolve </a:t>
            </a:r>
            <a:br>
              <a:rPr lang="en-US" dirty="0">
                <a:solidFill>
                  <a:schemeClr val="bg1"/>
                </a:solidFill>
              </a:rPr>
            </a:br>
            <a:r>
              <a:rPr lang="en-US" dirty="0">
                <a:solidFill>
                  <a:schemeClr val="bg1"/>
                </a:solidFill>
              </a:rPr>
              <a:t>coding discrepancy</a:t>
            </a:r>
          </a:p>
          <a:p>
            <a:pPr>
              <a:spcAft>
                <a:spcPts val="1200"/>
              </a:spcAft>
            </a:pPr>
            <a:r>
              <a:rPr lang="en-US" dirty="0">
                <a:solidFill>
                  <a:schemeClr val="bg1"/>
                </a:solidFill>
              </a:rPr>
              <a:t>Connects William to health coach</a:t>
            </a:r>
          </a:p>
        </p:txBody>
      </p:sp>
      <p:sp>
        <p:nvSpPr>
          <p:cNvPr id="20" name="Oval 19">
            <a:extLst>
              <a:ext uri="{FF2B5EF4-FFF2-40B4-BE49-F238E27FC236}">
                <a16:creationId xmlns:a16="http://schemas.microsoft.com/office/drawing/2014/main" id="{D8DCA2C0-CC9E-1D47-943F-BD3DB8B7FC57}"/>
              </a:ext>
            </a:extLst>
          </p:cNvPr>
          <p:cNvSpPr>
            <a:spLocks noChangeAspect="1"/>
          </p:cNvSpPr>
          <p:nvPr/>
        </p:nvSpPr>
        <p:spPr>
          <a:xfrm>
            <a:off x="3369788" y="1576388"/>
            <a:ext cx="3705225" cy="3705225"/>
          </a:xfrm>
          <a:prstGeom prst="ellipse">
            <a:avLst/>
          </a:prstGeom>
          <a:solidFill>
            <a:schemeClr val="accent1"/>
          </a:solidFill>
          <a:ln w="2794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pic>
        <p:nvPicPr>
          <p:cNvPr id="21" name="Picture Placeholder 32">
            <a:extLst>
              <a:ext uri="{FF2B5EF4-FFF2-40B4-BE49-F238E27FC236}">
                <a16:creationId xmlns:a16="http://schemas.microsoft.com/office/drawing/2014/main" id="{1F0CE9A5-14D0-E04F-99BD-A75D3E49BCD7}"/>
              </a:ext>
            </a:extLst>
          </p:cNvPr>
          <p:cNvPicPr>
            <a:picLocks noChangeAspect="1"/>
          </p:cNvPicPr>
          <p:nvPr/>
        </p:nvPicPr>
        <p:blipFill rotWithShape="1">
          <a:blip r:embed="rId3">
            <a:extLst>
              <a:ext uri="{28A0092B-C50C-407E-A947-70E740481C1C}">
                <a14:useLocalDpi xmlns:a14="http://schemas.microsoft.com/office/drawing/2010/main" val="0"/>
              </a:ext>
            </a:extLst>
          </a:blip>
          <a:srcRect l="20613" t="5623" r="23476" b="10509"/>
          <a:stretch/>
        </p:blipFill>
        <p:spPr>
          <a:xfrm flipH="1">
            <a:off x="3667920" y="1874520"/>
            <a:ext cx="3108960" cy="3108960"/>
          </a:xfrm>
          <a:prstGeom prst="ellipse">
            <a:avLst/>
          </a:prstGeom>
          <a:ln>
            <a:noFill/>
          </a:ln>
        </p:spPr>
      </p:pic>
    </p:spTree>
    <p:extLst>
      <p:ext uri="{BB962C8B-B14F-4D97-AF65-F5344CB8AC3E}">
        <p14:creationId xmlns:p14="http://schemas.microsoft.com/office/powerpoint/2010/main" val="1375893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840A242-F248-02D0-3345-CBBD229CEB46}"/>
              </a:ext>
            </a:extLst>
          </p:cNvPr>
          <p:cNvSpPr/>
          <p:nvPr/>
        </p:nvSpPr>
        <p:spPr>
          <a:xfrm>
            <a:off x="5214938" y="-1"/>
            <a:ext cx="6977062" cy="6683828"/>
          </a:xfrm>
          <a:prstGeom prst="rect">
            <a:avLst/>
          </a:prstGeom>
          <a:solidFill>
            <a:srgbClr val="0033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3" name="Slide Number Placeholder 2">
            <a:extLst>
              <a:ext uri="{FF2B5EF4-FFF2-40B4-BE49-F238E27FC236}">
                <a16:creationId xmlns:a16="http://schemas.microsoft.com/office/drawing/2014/main" id="{7461DBC2-7C89-7843-AED1-E0F61FC64361}"/>
              </a:ext>
            </a:extLst>
          </p:cNvPr>
          <p:cNvSpPr>
            <a:spLocks noGrp="1"/>
          </p:cNvSpPr>
          <p:nvPr>
            <p:ph type="sldNum" sz="quarter" idx="11"/>
          </p:nvPr>
        </p:nvSpPr>
        <p:spPr/>
        <p:txBody>
          <a:bodyPr/>
          <a:lstStyle/>
          <a:p>
            <a:fld id="{B96EB2AE-DF96-457D-9F43-958D79343F70}" type="slidenum">
              <a:rPr lang="en-US" altLang="en-US" smtClean="0">
                <a:solidFill>
                  <a:schemeClr val="bg1"/>
                </a:solidFill>
              </a:rPr>
              <a:pPr/>
              <a:t>6</a:t>
            </a:fld>
            <a:endParaRPr lang="en-US" altLang="en-US" dirty="0">
              <a:solidFill>
                <a:schemeClr val="bg1"/>
              </a:solidFill>
            </a:endParaRPr>
          </a:p>
        </p:txBody>
      </p:sp>
      <p:sp>
        <p:nvSpPr>
          <p:cNvPr id="2" name="Title 1">
            <a:extLst>
              <a:ext uri="{FF2B5EF4-FFF2-40B4-BE49-F238E27FC236}">
                <a16:creationId xmlns:a16="http://schemas.microsoft.com/office/drawing/2014/main" id="{F30E8E32-9BEB-F44D-AC47-84CA02109453}"/>
              </a:ext>
            </a:extLst>
          </p:cNvPr>
          <p:cNvSpPr>
            <a:spLocks noGrp="1"/>
          </p:cNvSpPr>
          <p:nvPr>
            <p:ph type="title" idx="4294967295"/>
          </p:nvPr>
        </p:nvSpPr>
        <p:spPr>
          <a:xfrm>
            <a:off x="363537" y="361293"/>
            <a:ext cx="6618288" cy="1568450"/>
          </a:xfrm>
        </p:spPr>
        <p:txBody>
          <a:bodyPr/>
          <a:lstStyle/>
          <a:p>
            <a:r>
              <a:rPr lang="en-US" dirty="0"/>
              <a:t>One Guide </a:t>
            </a:r>
            <a:br>
              <a:rPr lang="en-US" dirty="0"/>
            </a:br>
            <a:r>
              <a:rPr lang="en-US" dirty="0"/>
              <a:t>customer scenario:</a:t>
            </a:r>
            <a:br>
              <a:rPr lang="en-US" dirty="0"/>
            </a:br>
            <a:r>
              <a:rPr lang="en-US" dirty="0">
                <a:solidFill>
                  <a:srgbClr val="110081"/>
                </a:solidFill>
              </a:rPr>
              <a:t>Meet Sophia.</a:t>
            </a:r>
          </a:p>
        </p:txBody>
      </p:sp>
      <p:sp>
        <p:nvSpPr>
          <p:cNvPr id="18" name="Content Placeholder 3">
            <a:extLst>
              <a:ext uri="{FF2B5EF4-FFF2-40B4-BE49-F238E27FC236}">
                <a16:creationId xmlns:a16="http://schemas.microsoft.com/office/drawing/2014/main" id="{5830F124-8621-0F4D-848D-3BA6465D6A0B}"/>
              </a:ext>
            </a:extLst>
          </p:cNvPr>
          <p:cNvSpPr txBox="1">
            <a:spLocks/>
          </p:cNvSpPr>
          <p:nvPr/>
        </p:nvSpPr>
        <p:spPr>
          <a:xfrm>
            <a:off x="357188" y="2963487"/>
            <a:ext cx="2163790" cy="931024"/>
          </a:xfrm>
          <a:prstGeom prst="rect">
            <a:avLst/>
          </a:prstGeom>
        </p:spPr>
        <p:txBody>
          <a:bodyPr wrap="square" lIns="0" tIns="0" rIns="0" bIns="0" anchor="ctr">
            <a:spAutoFit/>
          </a:bodyPr>
          <a:lstStyle>
            <a:lvl1pPr marL="270000" indent="-270000" algn="l" defTabSz="914400" rtl="0" eaLnBrk="1" latinLnBrk="0" hangingPunct="1">
              <a:lnSpc>
                <a:spcPct val="100000"/>
              </a:lnSpc>
              <a:spcBef>
                <a:spcPts val="300"/>
              </a:spcBef>
              <a:spcAft>
                <a:spcPts val="600"/>
              </a:spcAft>
              <a:buFont typeface="Arial" panose="020B0604020202020204" pitchFamily="34" charset="0"/>
              <a:buChar char="•"/>
              <a:defRPr sz="1600" kern="1200">
                <a:solidFill>
                  <a:schemeClr val="tx1"/>
                </a:solidFill>
                <a:latin typeface="+mn-lt"/>
                <a:ea typeface="+mn-ea"/>
                <a:cs typeface="+mn-cs"/>
              </a:defRPr>
            </a:lvl1pPr>
            <a:lvl2pPr marL="540000" indent="-270000" algn="l" defTabSz="914400" rtl="0" eaLnBrk="1" latinLnBrk="0" hangingPunct="1">
              <a:lnSpc>
                <a:spcPct val="100000"/>
              </a:lnSpc>
              <a:spcBef>
                <a:spcPts val="300"/>
              </a:spcBef>
              <a:spcAft>
                <a:spcPts val="600"/>
              </a:spcAft>
              <a:buSzPct val="80000"/>
              <a:buFont typeface="Arial" panose="020B0604020202020204" pitchFamily="34" charset="0"/>
              <a:buChar char="•"/>
              <a:defRPr sz="1600" kern="1200">
                <a:solidFill>
                  <a:schemeClr val="tx1"/>
                </a:solidFill>
                <a:latin typeface="+mn-lt"/>
                <a:ea typeface="+mn-ea"/>
                <a:cs typeface="+mn-cs"/>
              </a:defRPr>
            </a:lvl2pPr>
            <a:lvl3pPr marL="810000" indent="-270000" algn="l" defTabSz="914400" rtl="0" eaLnBrk="1" latinLnBrk="0" hangingPunct="1">
              <a:lnSpc>
                <a:spcPct val="100000"/>
              </a:lnSpc>
              <a:spcBef>
                <a:spcPts val="300"/>
              </a:spcBef>
              <a:spcAft>
                <a:spcPts val="600"/>
              </a:spcAft>
              <a:buSzPct val="80000"/>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300"/>
              </a:spcBef>
              <a:spcAft>
                <a:spcPts val="1200"/>
              </a:spcAft>
              <a:buFont typeface="Arial" panose="020B0604020202020204" pitchFamily="34" charset="0"/>
              <a:buChar char="​"/>
              <a:defRPr sz="1600" b="1" kern="1200">
                <a:solidFill>
                  <a:schemeClr val="accent2"/>
                </a:solidFill>
                <a:latin typeface="+mn-lt"/>
                <a:ea typeface="+mn-ea"/>
                <a:cs typeface="+mn-cs"/>
              </a:defRPr>
            </a:lvl4pPr>
            <a:lvl5pPr marL="0" indent="0" algn="l" defTabSz="914400" rtl="0" eaLnBrk="1" latinLnBrk="0" hangingPunct="1">
              <a:lnSpc>
                <a:spcPct val="100000"/>
              </a:lnSpc>
              <a:spcBef>
                <a:spcPts val="300"/>
              </a:spcBef>
              <a:spcAft>
                <a:spcPts val="12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300"/>
              </a:spcBef>
              <a:spcAft>
                <a:spcPts val="600"/>
              </a:spcAft>
              <a:buFont typeface="Arial" panose="020B0604020202020204" pitchFamily="34" charset="0"/>
              <a:buChar char="•"/>
              <a:defRPr sz="1000" kern="1200">
                <a:solidFill>
                  <a:schemeClr val="tx1"/>
                </a:solidFill>
                <a:latin typeface="+mn-lt"/>
                <a:ea typeface="+mn-ea"/>
                <a:cs typeface="+mn-cs"/>
              </a:defRPr>
            </a:lvl6pPr>
            <a:lvl7pPr marL="0" indent="0" algn="l" defTabSz="914400" rtl="0" eaLnBrk="1" latinLnBrk="0" hangingPunct="1">
              <a:lnSpc>
                <a:spcPct val="120000"/>
              </a:lnSpc>
              <a:spcBef>
                <a:spcPts val="300"/>
              </a:spcBef>
              <a:spcAft>
                <a:spcPts val="600"/>
              </a:spcAft>
              <a:buFont typeface="Arial" panose="020B0604020202020204" pitchFamily="34" charset="0"/>
              <a:buChar char="​"/>
              <a:defRPr sz="1000" b="1" i="0" kern="1200" baseline="0">
                <a:solidFill>
                  <a:schemeClr val="tx1"/>
                </a:solidFill>
                <a:latin typeface="Arial Narrow" panose="020B0604020202020204" pitchFamily="34" charset="0"/>
                <a:ea typeface="+mn-ea"/>
                <a:cs typeface="Arial Narrow" panose="020B0604020202020204" pitchFamily="34" charset="0"/>
              </a:defRPr>
            </a:lvl7pPr>
            <a:lvl8pPr marL="0" indent="0" algn="l" defTabSz="914400" rtl="0" eaLnBrk="1" latinLnBrk="0" hangingPunct="1">
              <a:lnSpc>
                <a:spcPct val="100000"/>
              </a:lnSpc>
              <a:spcBef>
                <a:spcPts val="300"/>
              </a:spcBef>
              <a:spcAft>
                <a:spcPts val="600"/>
              </a:spcAft>
              <a:buFont typeface="Arial" panose="020B0604020202020204" pitchFamily="34" charset="0"/>
              <a:buChar char="​"/>
              <a:defRPr sz="1000" b="0" i="0" kern="1200">
                <a:solidFill>
                  <a:schemeClr val="tx1"/>
                </a:solidFill>
                <a:latin typeface="Arial Narrow" panose="020B0604020202020204" pitchFamily="34" charset="0"/>
                <a:ea typeface="+mn-ea"/>
                <a:cs typeface="Arial Narrow" panose="020B0604020202020204" pitchFamily="34" charset="0"/>
              </a:defRPr>
            </a:lvl8pPr>
            <a:lvl9pPr marL="0" indent="0" algn="l" defTabSz="914400" rtl="0" eaLnBrk="1" latinLnBrk="0" hangingPunct="1">
              <a:lnSpc>
                <a:spcPct val="86000"/>
              </a:lnSpc>
              <a:spcBef>
                <a:spcPts val="300"/>
              </a:spcBef>
              <a:spcAft>
                <a:spcPts val="0"/>
              </a:spcAft>
              <a:buFont typeface="Arial" panose="020B0604020202020204" pitchFamily="34" charset="0"/>
              <a:buChar char="​"/>
              <a:defRPr sz="5800" b="1" i="0" kern="1200" spc="-150" baseline="0">
                <a:solidFill>
                  <a:schemeClr val="tx1"/>
                </a:solidFill>
                <a:latin typeface="Arial Black" panose="020B0604020202020204" pitchFamily="34" charset="0"/>
                <a:ea typeface="+mn-ea"/>
                <a:cs typeface="Arial Black" panose="020B0604020202020204" pitchFamily="34" charset="0"/>
              </a:defRPr>
            </a:lvl9pPr>
          </a:lstStyle>
          <a:p>
            <a:pPr lvl="3"/>
            <a:r>
              <a:rPr lang="en-US" dirty="0">
                <a:solidFill>
                  <a:srgbClr val="110081"/>
                </a:solidFill>
              </a:rPr>
              <a:t>35 Years Old*</a:t>
            </a:r>
          </a:p>
          <a:p>
            <a:pPr lvl="3"/>
            <a:r>
              <a:rPr lang="en-US" b="0" dirty="0">
                <a:solidFill>
                  <a:schemeClr val="tx1"/>
                </a:solidFill>
              </a:rPr>
              <a:t>New breast </a:t>
            </a:r>
            <a:br>
              <a:rPr lang="en-US" b="0" dirty="0">
                <a:solidFill>
                  <a:schemeClr val="tx1"/>
                </a:solidFill>
              </a:rPr>
            </a:br>
            <a:r>
              <a:rPr lang="en-US" b="0" dirty="0">
                <a:solidFill>
                  <a:schemeClr val="tx1"/>
                </a:solidFill>
              </a:rPr>
              <a:t>cancer diagnosis</a:t>
            </a:r>
          </a:p>
        </p:txBody>
      </p:sp>
      <p:sp>
        <p:nvSpPr>
          <p:cNvPr id="19" name="Content Placeholder 3">
            <a:extLst>
              <a:ext uri="{FF2B5EF4-FFF2-40B4-BE49-F238E27FC236}">
                <a16:creationId xmlns:a16="http://schemas.microsoft.com/office/drawing/2014/main" id="{CC2E38E0-4D42-CD48-8D7C-5B682FC79965}"/>
              </a:ext>
            </a:extLst>
          </p:cNvPr>
          <p:cNvSpPr txBox="1">
            <a:spLocks/>
          </p:cNvSpPr>
          <p:nvPr/>
        </p:nvSpPr>
        <p:spPr>
          <a:xfrm>
            <a:off x="6822481" y="-1"/>
            <a:ext cx="5368030" cy="6683828"/>
          </a:xfrm>
          <a:prstGeom prst="rect">
            <a:avLst/>
          </a:prstGeom>
        </p:spPr>
        <p:txBody>
          <a:bodyPr wrap="square" lIns="0" tIns="0" rIns="0" bIns="0" anchor="ctr" anchorCtr="0">
            <a:noAutofit/>
          </a:bodyPr>
          <a:lstStyle>
            <a:lvl1pPr marL="270000" indent="-270000" algn="l" defTabSz="914400" rtl="0" eaLnBrk="1" latinLnBrk="0" hangingPunct="1">
              <a:lnSpc>
                <a:spcPct val="100000"/>
              </a:lnSpc>
              <a:spcBef>
                <a:spcPts val="300"/>
              </a:spcBef>
              <a:spcAft>
                <a:spcPts val="600"/>
              </a:spcAft>
              <a:buFont typeface="Arial" panose="020B0604020202020204" pitchFamily="34" charset="0"/>
              <a:buChar char="•"/>
              <a:defRPr sz="1600" kern="1200">
                <a:solidFill>
                  <a:schemeClr val="tx1"/>
                </a:solidFill>
                <a:latin typeface="+mn-lt"/>
                <a:ea typeface="+mn-ea"/>
                <a:cs typeface="+mn-cs"/>
              </a:defRPr>
            </a:lvl1pPr>
            <a:lvl2pPr marL="540000" indent="-270000" algn="l" defTabSz="914400" rtl="0" eaLnBrk="1" latinLnBrk="0" hangingPunct="1">
              <a:lnSpc>
                <a:spcPct val="100000"/>
              </a:lnSpc>
              <a:spcBef>
                <a:spcPts val="300"/>
              </a:spcBef>
              <a:spcAft>
                <a:spcPts val="600"/>
              </a:spcAft>
              <a:buSzPct val="80000"/>
              <a:buFont typeface="Arial" panose="020B0604020202020204" pitchFamily="34" charset="0"/>
              <a:buChar char="•"/>
              <a:defRPr sz="1600" kern="1200">
                <a:solidFill>
                  <a:schemeClr val="tx1"/>
                </a:solidFill>
                <a:latin typeface="+mn-lt"/>
                <a:ea typeface="+mn-ea"/>
                <a:cs typeface="+mn-cs"/>
              </a:defRPr>
            </a:lvl2pPr>
            <a:lvl3pPr marL="810000" indent="-270000" algn="l" defTabSz="914400" rtl="0" eaLnBrk="1" latinLnBrk="0" hangingPunct="1">
              <a:lnSpc>
                <a:spcPct val="100000"/>
              </a:lnSpc>
              <a:spcBef>
                <a:spcPts val="300"/>
              </a:spcBef>
              <a:spcAft>
                <a:spcPts val="600"/>
              </a:spcAft>
              <a:buSzPct val="80000"/>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300"/>
              </a:spcBef>
              <a:spcAft>
                <a:spcPts val="1200"/>
              </a:spcAft>
              <a:buFont typeface="Arial" panose="020B0604020202020204" pitchFamily="34" charset="0"/>
              <a:buChar char="​"/>
              <a:defRPr sz="1600" b="1" kern="1200">
                <a:solidFill>
                  <a:schemeClr val="accent2"/>
                </a:solidFill>
                <a:latin typeface="+mn-lt"/>
                <a:ea typeface="+mn-ea"/>
                <a:cs typeface="+mn-cs"/>
              </a:defRPr>
            </a:lvl4pPr>
            <a:lvl5pPr marL="0" indent="0" algn="l" defTabSz="914400" rtl="0" eaLnBrk="1" latinLnBrk="0" hangingPunct="1">
              <a:lnSpc>
                <a:spcPct val="100000"/>
              </a:lnSpc>
              <a:spcBef>
                <a:spcPts val="300"/>
              </a:spcBef>
              <a:spcAft>
                <a:spcPts val="12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300"/>
              </a:spcBef>
              <a:spcAft>
                <a:spcPts val="600"/>
              </a:spcAft>
              <a:buFont typeface="Arial" panose="020B0604020202020204" pitchFamily="34" charset="0"/>
              <a:buChar char="•"/>
              <a:defRPr sz="1000" kern="1200">
                <a:solidFill>
                  <a:schemeClr val="tx1"/>
                </a:solidFill>
                <a:latin typeface="+mn-lt"/>
                <a:ea typeface="+mn-ea"/>
                <a:cs typeface="+mn-cs"/>
              </a:defRPr>
            </a:lvl6pPr>
            <a:lvl7pPr marL="0" indent="0" algn="l" defTabSz="914400" rtl="0" eaLnBrk="1" latinLnBrk="0" hangingPunct="1">
              <a:lnSpc>
                <a:spcPct val="120000"/>
              </a:lnSpc>
              <a:spcBef>
                <a:spcPts val="300"/>
              </a:spcBef>
              <a:spcAft>
                <a:spcPts val="600"/>
              </a:spcAft>
              <a:buFont typeface="Arial" panose="020B0604020202020204" pitchFamily="34" charset="0"/>
              <a:buChar char="​"/>
              <a:defRPr sz="1000" b="1" i="0" kern="1200" baseline="0">
                <a:solidFill>
                  <a:schemeClr val="tx1"/>
                </a:solidFill>
                <a:latin typeface="Arial Narrow" panose="020B0604020202020204" pitchFamily="34" charset="0"/>
                <a:ea typeface="+mn-ea"/>
                <a:cs typeface="Arial Narrow" panose="020B0604020202020204" pitchFamily="34" charset="0"/>
              </a:defRPr>
            </a:lvl7pPr>
            <a:lvl8pPr marL="0" indent="0" algn="l" defTabSz="914400" rtl="0" eaLnBrk="1" latinLnBrk="0" hangingPunct="1">
              <a:lnSpc>
                <a:spcPct val="100000"/>
              </a:lnSpc>
              <a:spcBef>
                <a:spcPts val="300"/>
              </a:spcBef>
              <a:spcAft>
                <a:spcPts val="600"/>
              </a:spcAft>
              <a:buFont typeface="Arial" panose="020B0604020202020204" pitchFamily="34" charset="0"/>
              <a:buChar char="​"/>
              <a:defRPr sz="1000" b="0" i="0" kern="1200">
                <a:solidFill>
                  <a:schemeClr val="tx1"/>
                </a:solidFill>
                <a:latin typeface="Arial Narrow" panose="020B0604020202020204" pitchFamily="34" charset="0"/>
                <a:ea typeface="+mn-ea"/>
                <a:cs typeface="Arial Narrow" panose="020B0604020202020204" pitchFamily="34" charset="0"/>
              </a:defRPr>
            </a:lvl8pPr>
            <a:lvl9pPr marL="0" indent="0" algn="l" defTabSz="914400" rtl="0" eaLnBrk="1" latinLnBrk="0" hangingPunct="1">
              <a:lnSpc>
                <a:spcPct val="86000"/>
              </a:lnSpc>
              <a:spcBef>
                <a:spcPts val="300"/>
              </a:spcBef>
              <a:spcAft>
                <a:spcPts val="0"/>
              </a:spcAft>
              <a:buFont typeface="Arial" panose="020B0604020202020204" pitchFamily="34" charset="0"/>
              <a:buChar char="​"/>
              <a:defRPr sz="5800" b="1" i="0" kern="1200" spc="-150" baseline="0">
                <a:solidFill>
                  <a:schemeClr val="tx1"/>
                </a:solidFill>
                <a:latin typeface="Arial Black" panose="020B0604020202020204" pitchFamily="34" charset="0"/>
                <a:ea typeface="+mn-ea"/>
                <a:cs typeface="Arial Black" panose="020B0604020202020204" pitchFamily="34" charset="0"/>
              </a:defRPr>
            </a:lvl9pPr>
          </a:lstStyle>
          <a:p>
            <a:pPr marL="0" marR="0" indent="0">
              <a:lnSpc>
                <a:spcPct val="107000"/>
              </a:lnSpc>
              <a:spcBef>
                <a:spcPts val="0"/>
              </a:spcBef>
              <a:spcAft>
                <a:spcPts val="800"/>
              </a:spcAft>
              <a:buNone/>
            </a:pPr>
            <a:r>
              <a:rPr lang="en-US" sz="1400" b="1" kern="1200" dirty="0">
                <a:solidFill>
                  <a:schemeClr val="bg1"/>
                </a:solidFill>
                <a:effectLst/>
                <a:ea typeface="Verdana" panose="020B0604030504040204" pitchFamily="34" charset="0"/>
                <a:cs typeface="Calibri Light" panose="020F0302020204030204" pitchFamily="34" charset="0"/>
              </a:rPr>
              <a:t>A bilingual Oncology Case Manager contacts Sophia following breast cancer diagnosis </a:t>
            </a:r>
            <a:endParaRPr lang="en-US" sz="1400" kern="100" dirty="0">
              <a:solidFill>
                <a:schemeClr val="bg1"/>
              </a:solidFill>
              <a:effectLst/>
              <a:ea typeface="Verdana" panose="020B0604030504040204" pitchFamily="34" charset="0"/>
              <a:cs typeface="Times New Roman" panose="02020603050405020304" pitchFamily="18" charset="0"/>
            </a:endParaRPr>
          </a:p>
          <a:p>
            <a:pPr marL="0" marR="0">
              <a:lnSpc>
                <a:spcPct val="107000"/>
              </a:lnSpc>
              <a:spcBef>
                <a:spcPts val="0"/>
              </a:spcBef>
              <a:spcAft>
                <a:spcPts val="800"/>
              </a:spcAft>
            </a:pPr>
            <a:r>
              <a:rPr lang="en-US" sz="1400" kern="1200" dirty="0">
                <a:solidFill>
                  <a:schemeClr val="bg1"/>
                </a:solidFill>
                <a:effectLst/>
                <a:ea typeface="Verdana" panose="020B0604030504040204" pitchFamily="34" charset="0"/>
                <a:cs typeface="Calibri Light" panose="020F0302020204030204" pitchFamily="34" charset="0"/>
              </a:rPr>
              <a:t>Explains Case Management program and collects Sophia’s health history.</a:t>
            </a:r>
            <a:endParaRPr lang="en-US" sz="1400" kern="100" dirty="0">
              <a:solidFill>
                <a:schemeClr val="bg1"/>
              </a:solidFill>
              <a:effectLst/>
              <a:ea typeface="Verdana" panose="020B0604030504040204" pitchFamily="34" charset="0"/>
              <a:cs typeface="Times New Roman" panose="02020603050405020304" pitchFamily="18" charset="0"/>
            </a:endParaRPr>
          </a:p>
          <a:p>
            <a:pPr marL="0" marR="0">
              <a:lnSpc>
                <a:spcPct val="107000"/>
              </a:lnSpc>
              <a:spcBef>
                <a:spcPts val="0"/>
              </a:spcBef>
              <a:spcAft>
                <a:spcPts val="800"/>
              </a:spcAft>
            </a:pPr>
            <a:r>
              <a:rPr lang="en-US" sz="1400" kern="1200" dirty="0">
                <a:solidFill>
                  <a:schemeClr val="bg1"/>
                </a:solidFill>
                <a:effectLst/>
                <a:ea typeface="Verdana" panose="020B0604030504040204" pitchFamily="34" charset="0"/>
                <a:cs typeface="Calibri Light" panose="020F0302020204030204" pitchFamily="34" charset="0"/>
              </a:rPr>
              <a:t>Provides holistic support to Sophia and family, encompassing their physical, mental, emotional, and social well-being.</a:t>
            </a:r>
          </a:p>
          <a:p>
            <a:pPr marL="0" marR="0">
              <a:lnSpc>
                <a:spcPct val="107000"/>
              </a:lnSpc>
              <a:spcBef>
                <a:spcPts val="0"/>
              </a:spcBef>
              <a:spcAft>
                <a:spcPts val="800"/>
              </a:spcAft>
            </a:pPr>
            <a:r>
              <a:rPr lang="en-US" sz="1400" kern="1200" dirty="0">
                <a:solidFill>
                  <a:schemeClr val="bg1"/>
                </a:solidFill>
                <a:effectLst/>
                <a:ea typeface="Verdana" panose="020B0604030504040204" pitchFamily="34" charset="0"/>
                <a:cs typeface="Calibri Light" panose="020F0302020204030204" pitchFamily="34" charset="0"/>
              </a:rPr>
              <a:t> Performs Social Determinants </a:t>
            </a:r>
            <a:r>
              <a:rPr lang="en-US" sz="1400" dirty="0">
                <a:solidFill>
                  <a:schemeClr val="bg1"/>
                </a:solidFill>
                <a:ea typeface="Verdana" panose="020B0604030504040204" pitchFamily="34" charset="0"/>
                <a:cs typeface="Calibri Light" panose="020F0302020204030204" pitchFamily="34" charset="0"/>
              </a:rPr>
              <a:t>of </a:t>
            </a:r>
            <a:r>
              <a:rPr lang="en-US" sz="1400" kern="1200" dirty="0">
                <a:solidFill>
                  <a:schemeClr val="bg1"/>
                </a:solidFill>
                <a:effectLst/>
                <a:ea typeface="Verdana" panose="020B0604030504040204" pitchFamily="34" charset="0"/>
                <a:cs typeface="Calibri Light" panose="020F0302020204030204" pitchFamily="34" charset="0"/>
              </a:rPr>
              <a:t>Health and behavioral assessments including distress screening. Connects Sophia and family to Employee Assistance Program.</a:t>
            </a:r>
            <a:endParaRPr lang="en-US" sz="1400" kern="100" dirty="0">
              <a:solidFill>
                <a:schemeClr val="bg1"/>
              </a:solidFill>
              <a:effectLst/>
              <a:ea typeface="Verdana" panose="020B0604030504040204" pitchFamily="34" charset="0"/>
              <a:cs typeface="Times New Roman" panose="02020603050405020304" pitchFamily="18" charset="0"/>
            </a:endParaRPr>
          </a:p>
          <a:p>
            <a:pPr marL="0">
              <a:lnSpc>
                <a:spcPct val="107000"/>
              </a:lnSpc>
              <a:spcBef>
                <a:spcPts val="0"/>
              </a:spcBef>
              <a:spcAft>
                <a:spcPts val="800"/>
              </a:spcAft>
            </a:pPr>
            <a:r>
              <a:rPr lang="en-US" sz="1400" kern="1200" dirty="0">
                <a:solidFill>
                  <a:schemeClr val="bg1"/>
                </a:solidFill>
                <a:effectLst/>
                <a:ea typeface="Verdana" panose="020B0604030504040204" pitchFamily="34" charset="0"/>
                <a:cs typeface="Calibri Light" panose="020F0302020204030204" pitchFamily="34" charset="0"/>
              </a:rPr>
              <a:t>Educates Sophia and family on side effect management and treatment options. </a:t>
            </a:r>
            <a:r>
              <a:rPr lang="en-US" sz="1400" kern="100" dirty="0">
                <a:solidFill>
                  <a:schemeClr val="bg1"/>
                </a:solidFill>
                <a:effectLst/>
                <a:ea typeface="Verdana" panose="020B0604030504040204" pitchFamily="34" charset="0"/>
                <a:cs typeface="Calibri Light" panose="020F0302020204030204" pitchFamily="34" charset="0"/>
              </a:rPr>
              <a:t>Proactively works with Sophia’s oncologist, </a:t>
            </a:r>
            <a:r>
              <a:rPr lang="en-US" sz="1400" kern="1200" dirty="0">
                <a:solidFill>
                  <a:schemeClr val="bg1"/>
                </a:solidFill>
                <a:effectLst/>
                <a:ea typeface="Verdana" panose="020B0604030504040204" pitchFamily="34" charset="0"/>
                <a:cs typeface="Calibri Light" panose="020F0302020204030204" pitchFamily="34" charset="0"/>
              </a:rPr>
              <a:t>Cigna's RN specialty medication team and </a:t>
            </a:r>
            <a:r>
              <a:rPr lang="en-US" sz="1400" kern="100" dirty="0">
                <a:solidFill>
                  <a:schemeClr val="bg1"/>
                </a:solidFill>
                <a:effectLst/>
                <a:ea typeface="Verdana" panose="020B0604030504040204" pitchFamily="34" charset="0"/>
                <a:cs typeface="Calibri Light" panose="020F0302020204030204" pitchFamily="34" charset="0"/>
              </a:rPr>
              <a:t>client’s disability vendor.</a:t>
            </a:r>
          </a:p>
          <a:p>
            <a:pPr marL="0" marR="0">
              <a:lnSpc>
                <a:spcPct val="107000"/>
              </a:lnSpc>
              <a:spcBef>
                <a:spcPts val="0"/>
              </a:spcBef>
              <a:spcAft>
                <a:spcPts val="800"/>
              </a:spcAft>
            </a:pPr>
            <a:r>
              <a:rPr lang="en-US" sz="1400" kern="1200" dirty="0">
                <a:solidFill>
                  <a:schemeClr val="bg1"/>
                </a:solidFill>
                <a:effectLst/>
                <a:ea typeface="Verdana" panose="020B0604030504040204" pitchFamily="34" charset="0"/>
                <a:cs typeface="Calibri Light" panose="020F0302020204030204" pitchFamily="34" charset="0"/>
              </a:rPr>
              <a:t>Helps Sophia find cost efficient, high performing, bilingual in-network providers. Reviews benefit coverage and claims with Sophia and family.</a:t>
            </a:r>
          </a:p>
          <a:p>
            <a:pPr marL="0" marR="0" indent="0">
              <a:lnSpc>
                <a:spcPct val="107000"/>
              </a:lnSpc>
              <a:spcBef>
                <a:spcPts val="0"/>
              </a:spcBef>
              <a:spcAft>
                <a:spcPts val="800"/>
              </a:spcAft>
              <a:buNone/>
            </a:pPr>
            <a:r>
              <a:rPr lang="en-US" sz="1400" b="1" dirty="0">
                <a:solidFill>
                  <a:schemeClr val="bg1"/>
                </a:solidFill>
              </a:rPr>
              <a:t>One Guide service can also help Sophia with:</a:t>
            </a:r>
          </a:p>
          <a:p>
            <a:r>
              <a:rPr lang="en-US" sz="1400" dirty="0">
                <a:solidFill>
                  <a:schemeClr val="bg1"/>
                </a:solidFill>
              </a:rPr>
              <a:t>Medical bills, EOBs, and benefit education </a:t>
            </a:r>
          </a:p>
          <a:p>
            <a:r>
              <a:rPr lang="en-US" sz="1400" dirty="0">
                <a:solidFill>
                  <a:schemeClr val="bg1"/>
                </a:solidFill>
              </a:rPr>
              <a:t>Provider outreach</a:t>
            </a:r>
          </a:p>
          <a:p>
            <a:r>
              <a:rPr lang="en-US" sz="1400" dirty="0">
                <a:solidFill>
                  <a:schemeClr val="bg1"/>
                </a:solidFill>
              </a:rPr>
              <a:t>Community resources</a:t>
            </a:r>
          </a:p>
          <a:p>
            <a:r>
              <a:rPr lang="en-US" sz="1400" dirty="0">
                <a:solidFill>
                  <a:schemeClr val="bg1"/>
                </a:solidFill>
              </a:rPr>
              <a:t>Home health</a:t>
            </a:r>
          </a:p>
        </p:txBody>
      </p:sp>
      <p:sp>
        <p:nvSpPr>
          <p:cNvPr id="20" name="Oval 19">
            <a:extLst>
              <a:ext uri="{FF2B5EF4-FFF2-40B4-BE49-F238E27FC236}">
                <a16:creationId xmlns:a16="http://schemas.microsoft.com/office/drawing/2014/main" id="{D8DCA2C0-CC9E-1D47-943F-BD3DB8B7FC57}"/>
              </a:ext>
            </a:extLst>
          </p:cNvPr>
          <p:cNvSpPr>
            <a:spLocks noChangeAspect="1"/>
          </p:cNvSpPr>
          <p:nvPr/>
        </p:nvSpPr>
        <p:spPr>
          <a:xfrm>
            <a:off x="3117257" y="1489300"/>
            <a:ext cx="3705225" cy="3705225"/>
          </a:xfrm>
          <a:prstGeom prst="ellipse">
            <a:avLst/>
          </a:prstGeom>
          <a:solidFill>
            <a:srgbClr val="0033FF"/>
          </a:solidFill>
          <a:ln w="2794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pic>
        <p:nvPicPr>
          <p:cNvPr id="15" name="Picture Placeholder 32">
            <a:extLst>
              <a:ext uri="{FF2B5EF4-FFF2-40B4-BE49-F238E27FC236}">
                <a16:creationId xmlns:a16="http://schemas.microsoft.com/office/drawing/2014/main" id="{C1981A77-0452-EC3A-CBEF-5CC453587B7F}"/>
              </a:ext>
            </a:extLst>
          </p:cNvPr>
          <p:cNvPicPr>
            <a:picLocks noChangeAspect="1"/>
          </p:cNvPicPr>
          <p:nvPr>
            <p:custDataLst>
              <p:tags r:id="rId1"/>
            </p:custDataLst>
          </p:nvPr>
        </p:nvPicPr>
        <p:blipFill rotWithShape="1">
          <a:blip r:embed="rId4">
            <a:extLst>
              <a:ext uri="{28A0092B-C50C-407E-A947-70E740481C1C}">
                <a14:useLocalDpi xmlns:a14="http://schemas.microsoft.com/office/drawing/2010/main" val="0"/>
              </a:ext>
            </a:extLst>
          </a:blip>
          <a:srcRect l="16658" r="16658"/>
          <a:stretch/>
        </p:blipFill>
        <p:spPr>
          <a:xfrm>
            <a:off x="3415389" y="1787432"/>
            <a:ext cx="3108960" cy="3108960"/>
          </a:xfrm>
          <a:prstGeom prst="ellipse">
            <a:avLst/>
          </a:prstGeom>
        </p:spPr>
      </p:pic>
      <p:sp>
        <p:nvSpPr>
          <p:cNvPr id="4" name="TextBox 3">
            <a:extLst>
              <a:ext uri="{FF2B5EF4-FFF2-40B4-BE49-F238E27FC236}">
                <a16:creationId xmlns:a16="http://schemas.microsoft.com/office/drawing/2014/main" id="{0559809E-D180-DD56-1B21-99F847A85782}"/>
              </a:ext>
            </a:extLst>
          </p:cNvPr>
          <p:cNvSpPr txBox="1"/>
          <p:nvPr/>
        </p:nvSpPr>
        <p:spPr>
          <a:xfrm>
            <a:off x="2202633" y="6167360"/>
            <a:ext cx="1898537" cy="360014"/>
          </a:xfrm>
          <a:prstGeom prst="rect">
            <a:avLst/>
          </a:prstGeom>
          <a:noFill/>
        </p:spPr>
        <p:txBody>
          <a:bodyPr wrap="square" lIns="0" tIns="45720" rIns="0" bIns="0" rtlCol="0" anchor="b">
            <a:spAutoFit/>
          </a:bodyPr>
          <a:lstStyle/>
          <a:p>
            <a:r>
              <a:rPr lang="en-US" sz="1000" dirty="0">
                <a:solidFill>
                  <a:schemeClr val="tx1">
                    <a:lumMod val="65000"/>
                    <a:lumOff val="35000"/>
                  </a:schemeClr>
                </a:solidFill>
                <a:latin typeface="Arial Narrow" panose="020B0604020202020204" pitchFamily="34" charset="0"/>
                <a:cs typeface="Arial Narrow" panose="020B0604020202020204" pitchFamily="34" charset="0"/>
              </a:rPr>
              <a:t>*Example for illustrative purposes only. Not an actual customer experience.</a:t>
            </a:r>
          </a:p>
        </p:txBody>
      </p:sp>
    </p:spTree>
    <p:extLst>
      <p:ext uri="{BB962C8B-B14F-4D97-AF65-F5344CB8AC3E}">
        <p14:creationId xmlns:p14="http://schemas.microsoft.com/office/powerpoint/2010/main" val="1620355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D8FF925-E367-5629-8F4E-9B3B5215512B}"/>
              </a:ext>
            </a:extLst>
          </p:cNvPr>
          <p:cNvSpPr>
            <a:spLocks noGrp="1"/>
          </p:cNvSpPr>
          <p:nvPr>
            <p:ph type="sldNum" sz="quarter" idx="19"/>
          </p:nvPr>
        </p:nvSpPr>
        <p:spPr/>
        <p:txBody>
          <a:bodyPr/>
          <a:lstStyle/>
          <a:p>
            <a:fld id="{23AA811B-2EBD-4900-905E-5BE206449611}" type="slidenum">
              <a:rPr lang="en-US" smtClean="0"/>
              <a:pPr/>
              <a:t>7</a:t>
            </a:fld>
            <a:endParaRPr lang="en-US" dirty="0"/>
          </a:p>
        </p:txBody>
      </p:sp>
      <p:sp>
        <p:nvSpPr>
          <p:cNvPr id="6" name="TextBox 5">
            <a:extLst>
              <a:ext uri="{FF2B5EF4-FFF2-40B4-BE49-F238E27FC236}">
                <a16:creationId xmlns:a16="http://schemas.microsoft.com/office/drawing/2014/main" id="{81F83359-777F-9E2B-D4C0-55227896B2FB}"/>
              </a:ext>
            </a:extLst>
          </p:cNvPr>
          <p:cNvSpPr txBox="1"/>
          <p:nvPr/>
        </p:nvSpPr>
        <p:spPr>
          <a:xfrm>
            <a:off x="2201535" y="5602590"/>
            <a:ext cx="6677645" cy="923330"/>
          </a:xfrm>
          <a:prstGeom prst="rect">
            <a:avLst/>
          </a:prstGeom>
          <a:noFill/>
        </p:spPr>
        <p:txBody>
          <a:bodyPr wrap="square" lIns="0" tIns="0" rIns="0" bIns="0" rtlCol="0" anchor="b">
            <a:spAutoFit/>
          </a:bodyPr>
          <a:lstStyle/>
          <a:p>
            <a:r>
              <a:rPr lang="en-US" sz="1000" dirty="0">
                <a:latin typeface="Arial Narrow" panose="020B0604020202020204" pitchFamily="34" charset="0"/>
                <a:cs typeface="Arial Narrow" panose="020B0604020202020204" pitchFamily="34" charset="0"/>
              </a:rPr>
              <a:t>Product availability may vary by location and plan type and is subject to change. All group health insurance policies and health benefit plans contain exclusions and limitations. For costs and details of coverage, review your plan documents or contact a Cigna Healthcare representative.</a:t>
            </a:r>
          </a:p>
          <a:p>
            <a:endParaRPr lang="en-US" sz="1000" dirty="0">
              <a:latin typeface="Arial Narrow" panose="020B0604020202020204" pitchFamily="34" charset="0"/>
              <a:cs typeface="Arial Narrow" panose="020B0604020202020204" pitchFamily="34" charset="0"/>
            </a:endParaRPr>
          </a:p>
          <a:p>
            <a:r>
              <a:rPr lang="en-US" sz="1000" dirty="0">
                <a:latin typeface="Arial Narrow" panose="020B0604020202020204" pitchFamily="34" charset="0"/>
                <a:cs typeface="Arial Narrow" panose="020B0604020202020204" pitchFamily="34" charset="0"/>
              </a:rPr>
              <a:t>All Cigna Healthcare products and services are provided exclusively by or through operating subsidiaries of The Cigna Group. </a:t>
            </a:r>
          </a:p>
          <a:p>
            <a:endParaRPr lang="en-US" sz="1000" dirty="0">
              <a:latin typeface="Arial Narrow" panose="020B0604020202020204" pitchFamily="34" charset="0"/>
              <a:cs typeface="Arial Narrow" panose="020B0604020202020204" pitchFamily="34" charset="0"/>
            </a:endParaRPr>
          </a:p>
          <a:p>
            <a:r>
              <a:rPr lang="en-IN" sz="1000" dirty="0">
                <a:effectLst/>
                <a:latin typeface="Helvetica" pitchFamily="2" charset="0"/>
              </a:rPr>
              <a:t>968143 c</a:t>
            </a:r>
            <a:r>
              <a:rPr lang="en-US" sz="1000" dirty="0">
                <a:latin typeface="Arial Narrow" panose="020B0604020202020204" pitchFamily="34" charset="0"/>
                <a:cs typeface="Arial Narrow" panose="020B0604020202020204" pitchFamily="34" charset="0"/>
              </a:rPr>
              <a:t>  05/24     © 2024 Cigna Healthcare. Some content provided under license.</a:t>
            </a:r>
          </a:p>
        </p:txBody>
      </p:sp>
    </p:spTree>
    <p:custDataLst>
      <p:custData r:id="rId1"/>
      <p:custData r:id="rId2"/>
    </p:custDataLst>
    <p:extLst>
      <p:ext uri="{BB962C8B-B14F-4D97-AF65-F5344CB8AC3E}">
        <p14:creationId xmlns:p14="http://schemas.microsoft.com/office/powerpoint/2010/main" val="11811556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BS_SHAPE_LOCK" val="TRUE"/>
</p:tagLst>
</file>

<file path=ppt/tags/tag25.xml><?xml version="1.0" encoding="utf-8"?>
<p:tagLst xmlns:a="http://schemas.openxmlformats.org/drawingml/2006/main" xmlns:r="http://schemas.openxmlformats.org/officeDocument/2006/relationships" xmlns:p="http://schemas.openxmlformats.org/presentationml/2006/main">
  <p:tag name="CONTAINEDIMAGEPATH" val="C:\Users\c50686\AppData\Local\Temp\2\Templafy\PowerPointVsto\Assets\f7f1d2f5-df62-4011-a0a7-94d641c48d81.jpeg"/>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Cigna Healthcare">
  <a:themeElements>
    <a:clrScheme name="Cigna Healthcare 2023">
      <a:dk1>
        <a:srgbClr val="000000"/>
      </a:dk1>
      <a:lt1>
        <a:srgbClr val="FFFFFF"/>
      </a:lt1>
      <a:dk2>
        <a:srgbClr val="0033FF"/>
      </a:dk2>
      <a:lt2>
        <a:srgbClr val="110081"/>
      </a:lt2>
      <a:accent1>
        <a:srgbClr val="0033FF"/>
      </a:accent1>
      <a:accent2>
        <a:srgbClr val="00874D"/>
      </a:accent2>
      <a:accent3>
        <a:srgbClr val="FF4D00"/>
      </a:accent3>
      <a:accent4>
        <a:srgbClr val="110081"/>
      </a:accent4>
      <a:accent5>
        <a:srgbClr val="03CC54"/>
      </a:accent5>
      <a:accent6>
        <a:srgbClr val="FAA163"/>
      </a:accent6>
      <a:hlink>
        <a:srgbClr val="0033FF"/>
      </a:hlink>
      <a:folHlink>
        <a:srgbClr val="A1F7A1"/>
      </a:folHlink>
    </a:clrScheme>
    <a:fontScheme name="Cigna Healthcar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16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err="1" smtClean="0">
            <a:solidFill>
              <a:schemeClr val="tx2"/>
            </a:solidFill>
          </a:defRPr>
        </a:defPPr>
      </a:lstStyle>
    </a:txDef>
  </a:objectDefaults>
  <a:extraClrSchemeLst/>
  <a:custClrLst>
    <a:custClr name="Action Blue">
      <a:srgbClr val="0033FF"/>
    </a:custClr>
    <a:custClr name="Dark Leaf Green">
      <a:srgbClr val="00874D"/>
    </a:custClr>
    <a:custClr name="Dark Orange">
      <a:srgbClr val="FF4D00"/>
    </a:custClr>
    <a:custClr name="Navy">
      <a:srgbClr val="110081"/>
    </a:custClr>
    <a:custClr name="Leaf Green">
      <a:srgbClr val="03CC54"/>
    </a:custClr>
    <a:custClr name="Orange">
      <a:srgbClr val="FAA163"/>
    </a:custClr>
    <a:custClr name="Light Leaf Green">
      <a:srgbClr val="A1F7A1"/>
    </a:custClr>
    <a:custClr name="Light Orange">
      <a:srgbClr val="FAD6BD"/>
    </a:custClr>
    <a:custClr name="Cool Gray">
      <a:srgbClr val="F4F4F4"/>
    </a:custClr>
  </a:custClrLst>
  <a:extLst>
    <a:ext uri="{05A4C25C-085E-4340-85A3-A5531E510DB2}">
      <thm15:themeFamily xmlns:thm15="http://schemas.microsoft.com/office/thememl/2012/main" name="Evernorth.potx" id="{CF99AB89-BA1D-443F-B964-59F6B3F98DD3}" vid="{9B147206-36C6-4C9B-A1BE-3863A2B43C27}"/>
    </a:ext>
  </a:extLst>
</a:theme>
</file>

<file path=ppt/theme/theme2.xml><?xml version="1.0" encoding="utf-8"?>
<a:theme xmlns:a="http://schemas.openxmlformats.org/drawingml/2006/main" name="Office-tema">
  <a:themeElements>
    <a:clrScheme name="Cigna Healthcare 2023">
      <a:dk1>
        <a:srgbClr val="000000"/>
      </a:dk1>
      <a:lt1>
        <a:srgbClr val="FFFFFF"/>
      </a:lt1>
      <a:dk2>
        <a:srgbClr val="0033FF"/>
      </a:dk2>
      <a:lt2>
        <a:srgbClr val="110081"/>
      </a:lt2>
      <a:accent1>
        <a:srgbClr val="0033FF"/>
      </a:accent1>
      <a:accent2>
        <a:srgbClr val="00874D"/>
      </a:accent2>
      <a:accent3>
        <a:srgbClr val="FF4D00"/>
      </a:accent3>
      <a:accent4>
        <a:srgbClr val="110081"/>
      </a:accent4>
      <a:accent5>
        <a:srgbClr val="03CC54"/>
      </a:accent5>
      <a:accent6>
        <a:srgbClr val="FAA163"/>
      </a:accent6>
      <a:hlink>
        <a:srgbClr val="0033FF"/>
      </a:hlink>
      <a:folHlink>
        <a:srgbClr val="A1F7A1"/>
      </a:folHlink>
    </a:clrScheme>
    <a:fontScheme name="Cigna Healthcare">
      <a:majorFont>
        <a:latin typeface="Georgia"/>
        <a:ea typeface=""/>
        <a:cs typeface=""/>
      </a:majorFont>
      <a:minorFont>
        <a:latin typeface="Verdana"/>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Action Blue">
      <a:srgbClr val="0033FF"/>
    </a:custClr>
    <a:custClr name="Dark Leaf Green">
      <a:srgbClr val="00874D"/>
    </a:custClr>
    <a:custClr name="Dark Orange">
      <a:srgbClr val="FF4D00"/>
    </a:custClr>
    <a:custClr name="Navy">
      <a:srgbClr val="110081"/>
    </a:custClr>
    <a:custClr name="Leaf Green">
      <a:srgbClr val="03CC54"/>
    </a:custClr>
    <a:custClr name="Orange">
      <a:srgbClr val="FAA163"/>
    </a:custClr>
    <a:custClr name="Light Leaf Green">
      <a:srgbClr val="A1F7A1"/>
    </a:custClr>
    <a:custClr name="Light Orange">
      <a:srgbClr val="FAD6BD"/>
    </a:custClr>
    <a:custClr name="Cool Gray">
      <a:srgbClr val="F4F4F4"/>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igna Healthcare 2023">
      <a:dk1>
        <a:srgbClr val="000000"/>
      </a:dk1>
      <a:lt1>
        <a:srgbClr val="FFFFFF"/>
      </a:lt1>
      <a:dk2>
        <a:srgbClr val="0033FF"/>
      </a:dk2>
      <a:lt2>
        <a:srgbClr val="110081"/>
      </a:lt2>
      <a:accent1>
        <a:srgbClr val="0033FF"/>
      </a:accent1>
      <a:accent2>
        <a:srgbClr val="00874D"/>
      </a:accent2>
      <a:accent3>
        <a:srgbClr val="FF4D00"/>
      </a:accent3>
      <a:accent4>
        <a:srgbClr val="110081"/>
      </a:accent4>
      <a:accent5>
        <a:srgbClr val="03CC54"/>
      </a:accent5>
      <a:accent6>
        <a:srgbClr val="FAA163"/>
      </a:accent6>
      <a:hlink>
        <a:srgbClr val="0033FF"/>
      </a:hlink>
      <a:folHlink>
        <a:srgbClr val="A1F7A1"/>
      </a:folHlink>
    </a:clrScheme>
    <a:fontScheme name="Cigna Healthcar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Action Blue">
      <a:srgbClr val="0033FF"/>
    </a:custClr>
    <a:custClr name="Dark Leaf Green">
      <a:srgbClr val="00874D"/>
    </a:custClr>
    <a:custClr name="Dark Orange">
      <a:srgbClr val="FF4D00"/>
    </a:custClr>
    <a:custClr name="Navy">
      <a:srgbClr val="110081"/>
    </a:custClr>
    <a:custClr name="Leaf Green">
      <a:srgbClr val="03CC54"/>
    </a:custClr>
    <a:custClr name="Orange">
      <a:srgbClr val="FAA163"/>
    </a:custClr>
    <a:custClr name="Light Leaf Green">
      <a:srgbClr val="A1F7A1"/>
    </a:custClr>
    <a:custClr name="Light Orange">
      <a:srgbClr val="FAD6BD"/>
    </a:custClr>
    <a:custClr name="Cool Gray">
      <a:srgbClr val="F4F4F4"/>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TemplafyFormConfiguration><![CDATA[{"formFields":[{"dataSource":"Confidentiality","displayColumn":"cigna_confidentiality","defaultValue":"2","hideIfNoUserInteractionRequired":false,"distinct":true,"required":false,"autoSelectFirstOption":false,"helpTexts":{"prefix":"","postfix":""},"spacing":{},"type":"dropDown","name":"Cigna_Confidentiality","label":"Internal Stamp Only","fullyQualifiedName":"Cigna_Confidentiality"}],"formDataEntries":[{"name":"Cigna_Confidentiality","value":"aKBTu2fPbzfKbYCIYAfo4Q=="}]}]]></TemplafyFormConfiguration>
</file>

<file path=customXml/item2.xml><?xml version="1.0" encoding="utf-8"?>
<TemplafyTemplateConfiguration><![CDATA[{"elementsMetadata":[{"type":"shape","id":"e7acc05e-25ea-490d-978b-a07196a7a92b","elementConfiguration":{"binding":"Form.Cigna_Confidentiality.CignahealthcareConfidentiality","visibility":{"action":"hide","operator":"equals","compareValue":""},"disableUpdates":false,"type":"text"}},{"type":"shape","id":"1b486794-7d6f-4ec9-a538-90d44059b82c","elementConfiguration":{"binding":"Form.Cigna_Confidentiality.Cigna_healthcareConfidentiality","visibility":{"action":"hide","operator":"equals","compareValue":""},"disableUpdates":false,"type":"text"}},{"type":"shape","id":"70f30340-b262-478f-bdfd-0a8a74c5fb34","elementConfiguration":{"binding":"Form.Cigna_Confidentiality.CignahealthcareConfidentiality","visibility":{"action":"hide","operator":"equals","compareValue":""},"disableUpdates":false,"type":"text"}},{"type":"shape","id":"c0d995a3-d869-417f-babf-21a679629328","elementConfiguration":{"binding":"Form.Cigna_Confidentiality.Cigna_healthcareConfidentiality","visibility":{"action":"hide","operator":"equals","compareValue":""},"disableUpdates":false,"type":"text"}},{"type":"shape","id":"60ff0c63-d201-4751-b795-cfdf2e729672","elementConfiguration":{"binding":"Form.Cigna_Confidentiality.CignahealthcareConfidentiality","visibility":{"action":"hide","operator":"equals","compareValue":""},"disableUpdates":false,"type":"text"}},{"type":"shape","id":"8647ffaa-8b49-4d6a-85f6-c2fca7fc6fcf","elementConfiguration":{"binding":"Form.Cigna_Confidentiality.Cigna_healthcareConfidentiality","visibility":{"action":"hide","operator":"equals","compareValue":""},"disableUpdates":false,"type":"text"}},{"type":"shape","id":"e93a5966-b42a-4b4a-a268-a01f578425ca","elementConfiguration":{"binding":"Form.Cigna_Confidentiality.CignahealthcareConfidentiality","visibility":{"action":"hide","operator":"equals","compareValue":""},"disableUpdates":false,"type":"text"}},{"type":"shape","id":"f4bc209c-5e3b-4732-bd33-d6be1e4d1a3f","elementConfiguration":{"binding":"Form.Cigna_Confidentiality.Cigna_healthcareConfidentiality","visibility":{"action":"hide","operator":"equals","compareValue":""},"disableUpdates":false,"type":"text"}},{"type":"shape","id":"2b1154a5-e4d8-45db-86f9-c1499ddebce1","elementConfiguration":{"binding":"Form.Cigna_Confidentiality.CignahealthcareConfidentiality","visibility":{"action":"hide","operator":"equals","compareValue":""},"disableUpdates":false,"type":"text"}},{"type":"shape","id":"409c44d3-1eaf-4977-86ea-3ef0481853d5","elementConfiguration":{"binding":"Form.Cigna_Confidentiality.Cigna_healthcareConfidentiality","visibility":{"action":"hide","operator":"equals","compareValue":""},"disableUpdates":false,"type":"text"}},{"type":"shape","id":"fec86235-be2b-46cb-b9c1-32d7e4266b30","elementConfiguration":{"binding":"Form.Cigna_Confidentiality.CignahealthcareConfidentiality","visibility":{"action":"hide","operator":"equals","compareValue":""},"disableUpdates":false,"type":"text"}},{"type":"shape","id":"4597d98d-bcfc-488f-9c51-ca4a9dac639e","elementConfiguration":{"binding":"Form.Cigna_Confidentiality.Cigna_healthcareConfidentiality","visibility":{"action":"hide","operator":"equals","compareValue":""},"disableUpdates":false,"type":"text"}},{"type":"shape","id":"191aa22a-9e25-4518-8c55-77dd93cab632","elementConfiguration":{"binding":"Form.Cigna_Confidentiality.CignahealthcareConfidentiality","visibility":{"action":"hide","operator":"equals","compareValue":""},"disableUpdates":false,"type":"text"}},{"type":"shape","id":"179c200c-6ff5-48a0-ba52-53ef97ab19b1","elementConfiguration":{"binding":"Form.Cigna_Confidentiality.Cigna_healthcareConfidentiality","visibility":{"action":"hide","operator":"equals","compareValue":""},"disableUpdates":false,"type":"text"}},{"type":"shape","id":"8cc99ef2-ced7-4a0c-8c02-9a0119854051","elementConfiguration":{"binding":"Form.Cigna_Confidentiality.CignahealthcareConfidentiality","visibility":{"action":"hide","operator":"equals","compareValue":""},"disableUpdates":false,"type":"text"}},{"type":"shape","id":"58bd6ed1-c0d0-4e3f-8894-c6b78855b6ab","elementConfiguration":{"binding":"Form.Cigna_Confidentiality.Cigna_healthcareConfidentiality","visibility":{"action":"hide","operator":"equals","compareValue":""},"disableUpdates":false,"type":"text"}},{"type":"shape","id":"af27dba4-6a2e-4582-848e-6acf1c158150","elementConfiguration":{"binding":"Form.Cigna_Confidentiality.CignahealthcareConfidentiality","visibility":{"action":"hide","operator":"equals","compareValue":""},"disableUpdates":false,"type":"text"}},{"type":"shape","id":"90e1ebb5-1411-4927-9eba-26076bbf032c","elementConfiguration":{"binding":"Form.Cigna_Confidentiality.Cigna_healthcareConfidentiality","visibility":{"action":"hide","operator":"equals","compareValue":""},"disableUpdates":false,"type":"text"}},{"type":"shape","id":"c253790a-5eef-48b7-84f4-bf7aac360c48","elementConfiguration":{"binding":"Form.Cigna_Confidentiality.CignahealthcareConfidentiality","disableUpdates":false,"type":"text"}},{"type":"shape","id":"4c9f421d-8033-4b70-a639-f3a1e8fdca40","elementConfiguration":{"binding":"Form.Cigna_Confidentiality.Cigna_healthcareConfidentiality","visibility":{"action":"hide","operator":"equals","compareValue":""},"disableUpdates":false,"type":"text"}},{"type":"shape","id":"a9047a24-26d0-4051-b18c-33e9e739f5a5","elementConfiguration":{"binding":"Form.Cigna_Confidentiality.CignahealthcareConfidentiality","visibility":{"action":"hide","operator":"equals","compareValue":""},"disableUpdates":false,"type":"text"}},{"type":"shape","id":"fe7c03a2-add7-4517-ba27-367b796b2fe2","elementConfiguration":{"binding":"Form.Cigna_Confidentiality.Cigna_healthcareConfidentiality","visibility":{"action":"hide","operator":"equals","compareValue":""},"disableUpdates":false,"type":"text"}},{"type":"shape","id":"8ab2db55-438d-44b6-b532-566a6366ffb2","elementConfiguration":{"binding":"Form.Cigna_Confidentiality.CignahealthcareConfidentiality","visibility":{"action":"hide","operator":"equals","compareValue":""},"disableUpdates":false,"type":"text"}},{"type":"shape","id":"f7610946-b5b4-4b13-b331-ef7399272155","elementConfiguration":{"binding":"Form.Cigna_Confidentiality.Cigna_healthcareConfidentiality","visibility":{"action":"hide","operator":"equals","compareValue":""},"disableUpdates":false,"type":"text"}},{"type":"shape","id":"458025a1-1b15-4612-8617-b5947e2aa541","elementConfiguration":{"binding":"Form.Cigna_Confidentiality.CignahealthcareConfidentiality","visibility":{"action":"hide","operator":"equals","compareValue":""},"disableUpdates":false,"type":"text"}},{"type":"shape","id":"6faa0da5-ea36-4aa0-ba32-219e30d1d525","elementConfiguration":{"binding":"Form.Cigna_Confidentiality.Cigna_healthcareConfidentiality","visibility":{"action":"hide","operator":"equals","compareValue":""},"disableUpdates":false,"type":"text"}},{"type":"shape","id":"09057e9f-d89d-459e-b320-905fb5738c57","elementConfiguration":{"binding":"Form.Cigna_Confidentiality.CignahealthcareConfidentiality","visibility":{"action":"hide","operator":"equals","compareValue":""},"disableUpdates":false,"type":"text"}},{"type":"shape","id":"7b8e66a7-903f-4157-8f2c-291c395f26c9","elementConfiguration":{"binding":"Form.Cigna_Confidentiality.Cigna_healthcareConfidentiality","visibility":{"action":"hide","operator":"equals","compareValue":""},"disableUpdates":false,"type":"text"}},{"type":"shape","id":"724524a1-1491-4caa-9c06-bcb828ec617c","elementConfiguration":{"binding":"Form.Cigna_Confidentiality.CignahealthcareConfidentiality","visibility":{"action":"hide","operator":"equals","compareValue":""},"disableUpdates":false,"type":"text"}},{"type":"shape","id":"24e56cf1-0923-4066-9b28-32e02a102b5a","elementConfiguration":{"binding":"Form.Cigna_Confidentiality.Cigna_healthcareConfidentiality","visibility":{"action":"hide","operator":"equals","compareValue":""},"disableUpdates":false,"type":"text"}},{"type":"shape","id":"d039edb8-99c1-4749-a7f6-a3e2b309d3bc","elementConfiguration":{"binding":"Form.Cigna_Confidentiality.CignahealthcareConfidentiality","visibility":{"action":"hide","operator":"equals","compareValue":""},"disableUpdates":false,"type":"text"}},{"type":"shape","id":"936edb9d-850c-443d-8264-9ecc204fd712","elementConfiguration":{"binding":"Form.Cigna_Confidentiality.Cigna_healthcareConfidentiality","visibility":{"action":"hide","operator":"equals","compareValue":""},"disableUpdates":false,"type":"text"}},{"type":"shape","id":"343323c0-6c39-4190-a14c-51b40aaf69f3","elementConfiguration":{"binding":"Form.Cigna_Confidentiality.CignahealthcareConfidentiality","visibility":{"action":"hide","operator":"equals","compareValue":""},"disableUpdates":false,"type":"text"}},{"type":"shape","id":"ec769051-4362-4f9c-8c20-256f02882035","elementConfiguration":{"binding":"Form.Cigna_Confidentiality.Cigna_healthcareConfidentiality","visibility":{"action":"hide","operator":"equals","compareValue":""},"disableUpdates":false,"type":"text"}},{"type":"shape","id":"19638460-cfbb-42bb-acb5-3f8c1780c9c1","elementConfiguration":{"binding":"Form.Cigna_Confidentiality.CignahealthcareConfidentiality","visibility":{"action":"hide","operator":"equals","compareValue":""},"disableUpdates":false,"type":"text"}},{"type":"shape","id":"d48b59fd-ea5b-4130-88d6-08cb8931ed6c","elementConfiguration":{"binding":"Form.Cigna_Confidentiality.Cigna_healthcareConfidentiality","visibility":{"action":"hide","operator":"equals","compareValue":""},"disableUpdates":false,"type":"text"}},{"type":"shape","id":"bc7a53d2-4082-4a07-b4d5-8daaf0e0931b","elementConfiguration":{"binding":"Form.Cigna_Confidentiality.CignahealthcareConfidentiality","visibility":{"action":"hide","operator":"equals","compareValue":""},"disableUpdates":false,"type":"text"}},{"type":"shape","id":"4a572845-0250-491c-b282-aa7ceb4f06c7","elementConfiguration":{"binding":"Form.Cigna_Confidentiality.Cigna_healthcareConfidentiality","visibility":{"action":"hide","operator":"equals","compareValue":""},"disableUpdates":false,"type":"text"}},{"type":"shape","id":"67d7648a-ce62-468b-9d19-ba30595a15d9","elementConfiguration":{"binding":"Form.Cigna_Confidentiality.CignahealthcareConfidentiality","visibility":{"action":"hide","operator":"equals","compareValue":""},"disableUpdates":false,"type":"text"}},{"type":"shape","id":"e528617e-36e5-40c6-98a0-304f6c9422fe","elementConfiguration":{"binding":"Form.Cigna_Confidentiality.Cigna_healthcareConfidentiality","visibility":{"action":"hide","operator":"equals","compareValue":""},"disableUpdates":false,"type":"text"}},{"type":"shape","id":"b714d71b-1b47-4765-9efe-133d2b6100f3","elementConfiguration":{"binding":"Form.Cigna_Confidentiality.CignahealthcareConfidentiality","visibility":{"action":"hide","operator":"equals","compareValue":""},"disableUpdates":false,"type":"text"}},{"type":"shape","id":"70685264-a8a3-4f89-97ad-c1f97484adb9","elementConfiguration":{"binding":"Form.Cigna_Confidentiality.Cigna_healthcareConfidentiality","visibility":{"action":"hide","operator":"equals","compareValue":""},"disableUpdates":false,"type":"text"}},{"type":"shape","id":"6afce919-5560-467b-a323-e38eddf1b368","elementConfiguration":{"binding":"Form.Cigna_Confidentiality.CignahealthcareConfidentiality","visibility":{"action":"hide","operator":"equals","compareValue":""},"disableUpdates":false,"type":"text"}},{"type":"shape","id":"e090c362-4700-478a-a7c8-32260c6af6b1","elementConfiguration":{"binding":"Form.Cigna_Confidentiality.Cigna_healthcareConfidentiality","visibility":{"action":"hide","operator":"equals","compareValue":""},"disableUpdates":false,"type":"text"}},{"type":"shape","id":"561788b3-6955-497d-b7da-967865dc3e9e","elementConfiguration":{"binding":"Form.Cigna_Confidentiality.CignahealthcareConfidentiality","visibility":{"action":"hide","operator":"equals","compareValue":""},"disableUpdates":false,"type":"text"}},{"type":"shape","id":"31876a2d-fe86-4537-ba2c-d7ed8c5bf816","elementConfiguration":{"binding":"Form.Cigna_Confidentiality.Cigna_healthcareConfidentiality","visibility":{"action":"hide","operator":"equals","compareValue":""},"disableUpdates":false,"type":"text"}},{"type":"shape","id":"405304d8-3486-4be5-b5cf-b84b8192f711","elementConfiguration":{"binding":"Form.Cigna_Confidentiality.CignahealthcareConfidentiality","visibility":{"action":"hide","operator":"equals","compareValue":""},"disableUpdates":false,"type":"text"}},{"type":"shape","id":"b9d175b3-dda1-44e7-b63b-5e37e1389401","elementConfiguration":{"binding":"Form.Cigna_Confidentiality.Cigna_healthcareConfidentiality","visibility":{"action":"hide","operator":"equals","compareValue":""},"disableUpdates":false,"type":"text"}},{"type":"shape","id":"37cb9f88-dfe4-4ed6-8408-4ca0af05ec81","elementConfiguration":{"binding":"Form.Cigna_Confidentiality.CignahealthcareConfidentiality","visibility":{"action":"hide","operator":"equals","compareValue":""},"disableUpdates":false,"type":"text"}},{"type":"shape","id":"6abb6ae4-63eb-4403-895d-02c29314cc2e","elementConfiguration":{"binding":"Form.Cigna_Confidentiality.Cigna_healthcareConfidentiality","visibility":{"action":"hide","operator":"equals","compareValue":""},"disableUpdates":false,"type":"text"}},{"type":"shape","id":"7d0f09d2-80c9-4779-8ada-ac13f4fe7879","elementConfiguration":{"binding":"Form.Cigna_Confidentiality.CignahealthcareConfidentiality","visibility":{"action":"hide","operator":"equals","compareValue":""},"disableUpdates":false,"type":"text"}},{"type":"shape","id":"5ea128ad-7dbd-443f-8427-b07d00421960","elementConfiguration":{"binding":"Form.Cigna_Confidentiality.Cigna_healthcareConfidentiality","visibility":{"action":"hide","operator":"equals","compareValue":""},"disableUpdates":false,"type":"text"}}],"transformationConfigurations":[{"language":"{{DocumentLanguage}}","disableUpdates":false,"type":"proofingLanguage"}],"templateName":"","templateDescription":"","enableDocumentContentUpdater":true,"version":"1.12"}]]></TemplafyTemplateConfiguration>
</file>

<file path=customXml/item3.xml><?xml version="1.0" encoding="utf-8"?>
<TemplafySlideTemplateConfiguration><![CDATA[{"slideVersion":0,"isValidatorEnabled":false,"isLocked":false,"elementsMetadata":[],"slideId":"638109277398318680","enableDocumentContentUpdater":true,"version":"1.12"}]]></TemplafySlideTemplateConfiguration>
</file>

<file path=customXml/item4.xml><?xml version="1.0" encoding="utf-8"?>
<TemplafySlideFormConfiguration><![CDATA[{"formFields":[],"formDataEntries":[]}]]></TemplafySlideFormConfiguration>
</file>

<file path=customXml/itemProps1.xml><?xml version="1.0" encoding="utf-8"?>
<ds:datastoreItem xmlns:ds="http://schemas.openxmlformats.org/officeDocument/2006/customXml" ds:itemID="{180E6B4A-02B3-49EE-B6F9-C0FE6F86CE81}">
  <ds:schemaRefs/>
</ds:datastoreItem>
</file>

<file path=customXml/itemProps2.xml><?xml version="1.0" encoding="utf-8"?>
<ds:datastoreItem xmlns:ds="http://schemas.openxmlformats.org/officeDocument/2006/customXml" ds:itemID="{9E4D2E6F-FE49-4FFB-A5F2-EDA5AAB1D111}">
  <ds:schemaRefs/>
</ds:datastoreItem>
</file>

<file path=customXml/itemProps3.xml><?xml version="1.0" encoding="utf-8"?>
<ds:datastoreItem xmlns:ds="http://schemas.openxmlformats.org/officeDocument/2006/customXml" ds:itemID="{6FDF50D3-57E7-4A4C-9663-29CA287316C6}">
  <ds:schemaRefs/>
</ds:datastoreItem>
</file>

<file path=customXml/itemProps4.xml><?xml version="1.0" encoding="utf-8"?>
<ds:datastoreItem xmlns:ds="http://schemas.openxmlformats.org/officeDocument/2006/customXml" ds:itemID="{278055F5-21A3-438E-A92F-FDE3C436E06B}">
  <ds:schemaRefs/>
</ds:datastoreItem>
</file>

<file path=docProps/app.xml><?xml version="1.0" encoding="utf-8"?>
<Properties xmlns="http://schemas.openxmlformats.org/officeDocument/2006/extended-properties" xmlns:vt="http://schemas.openxmlformats.org/officeDocument/2006/docPropsVTypes">
  <Template/>
  <TotalTime>0</TotalTime>
  <Words>979</Words>
  <Application>Microsoft Office PowerPoint</Application>
  <PresentationFormat>Widescreen</PresentationFormat>
  <Paragraphs>91</Paragraphs>
  <Slides>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Arial Narrow</vt:lpstr>
      <vt:lpstr>Calibri</vt:lpstr>
      <vt:lpstr>Georgia</vt:lpstr>
      <vt:lpstr>Helvetica</vt:lpstr>
      <vt:lpstr>Verdana</vt:lpstr>
      <vt:lpstr>Cigna Healthcare</vt:lpstr>
      <vt:lpstr>Personal guidance for better health and bigger savings.</vt:lpstr>
      <vt:lpstr>Questions about your health plan?  One Guide is here with answers.</vt:lpstr>
      <vt:lpstr>Human connection. Digital convenience.</vt:lpstr>
      <vt:lpstr>Connect with a  One Guide personal guide. </vt:lpstr>
      <vt:lpstr>One Guide customer scenario: Meet William.</vt:lpstr>
      <vt:lpstr>One Guide  customer scenario: Meet Sophia.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2021-07-08T09:02:18Z</dcterms:created>
  <dcterms:modified xsi:type="dcterms:W3CDTF">2024-06-13T14:35:48Z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omnidocs.com</vt:lpwstr>
  </property>
  <property fmtid="{D5CDD505-2E9C-101B-9397-08002B2CF9AE}" pid="3" name="TemplafyTimeStamp">
    <vt:lpwstr>2023-02-02T09:42:19.5310350Z</vt:lpwstr>
  </property>
  <property fmtid="{D5CDD505-2E9C-101B-9397-08002B2CF9AE}" pid="4" name="TemplafyTenantId">
    <vt:lpwstr>cigna</vt:lpwstr>
  </property>
  <property fmtid="{D5CDD505-2E9C-101B-9397-08002B2CF9AE}" pid="5" name="TemplafyTemplateId">
    <vt:lpwstr>638102491023888301</vt:lpwstr>
  </property>
  <property fmtid="{D5CDD505-2E9C-101B-9397-08002B2CF9AE}" pid="6" name="TemplafyUserProfileId">
    <vt:lpwstr>638404201930765336</vt:lpwstr>
  </property>
</Properties>
</file>