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20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4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6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5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5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4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8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2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5E5CA-B6E2-394A-81FD-2D5E15BD5BD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3C597-262F-924E-825D-5D6D6B87B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2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61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2018-03-15T23:11:17Z</dcterms:created>
  <dcterms:modified xsi:type="dcterms:W3CDTF">2018-03-15T23:11:54Z</dcterms:modified>
</cp:coreProperties>
</file>