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</p:sldIdLst>
  <p:sldSz cx="7772400" cy="1005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eorgia" panose="02040502050405020303" pitchFamily="18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49C"/>
    <a:srgbClr val="A0308B"/>
    <a:srgbClr val="7AB9B8"/>
    <a:srgbClr val="AF65A4"/>
    <a:srgbClr val="8DB32F"/>
    <a:srgbClr val="FFE5F9"/>
    <a:srgbClr val="D91DCC"/>
    <a:srgbClr val="9941B5"/>
    <a:srgbClr val="E949E9"/>
    <a:srgbClr val="42B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79" autoAdjust="0"/>
  </p:normalViewPr>
  <p:slideViewPr>
    <p:cSldViewPr>
      <p:cViewPr varScale="1">
        <p:scale>
          <a:sx n="58" d="100"/>
          <a:sy n="58" d="100"/>
        </p:scale>
        <p:origin x="918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52400"/>
            <a:ext cx="2971800" cy="762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6000" b="0" spc="-15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140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228600" y="990600"/>
            <a:ext cx="1981200" cy="381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141" name="Text Placeholder 3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1371600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</a:p>
        </p:txBody>
      </p:sp>
      <p:sp>
        <p:nvSpPr>
          <p:cNvPr id="142" name="Text Placeholder 36"/>
          <p:cNvSpPr>
            <a:spLocks noGrp="1"/>
          </p:cNvSpPr>
          <p:nvPr>
            <p:ph type="body" sz="quarter" idx="32" hasCustomPrompt="1"/>
          </p:nvPr>
        </p:nvSpPr>
        <p:spPr>
          <a:xfrm>
            <a:off x="228600" y="1600200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143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133600" y="381000"/>
            <a:ext cx="5410200" cy="762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0000" b="0" spc="-15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4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81000" y="2209800"/>
            <a:ext cx="19812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45" name="Text Placeholder 36"/>
          <p:cNvSpPr>
            <a:spLocks noGrp="1"/>
          </p:cNvSpPr>
          <p:nvPr>
            <p:ph type="body" sz="quarter" idx="35" hasCustomPrompt="1"/>
          </p:nvPr>
        </p:nvSpPr>
        <p:spPr>
          <a:xfrm>
            <a:off x="381000" y="2590800"/>
            <a:ext cx="3048000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6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381000" y="3733800"/>
            <a:ext cx="40386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Professional Experience</a:t>
            </a:r>
            <a:endParaRPr lang="en-US" dirty="0"/>
          </a:p>
        </p:txBody>
      </p:sp>
      <p:sp>
        <p:nvSpPr>
          <p:cNvPr id="147" name="Text Placeholder 36"/>
          <p:cNvSpPr>
            <a:spLocks noGrp="1"/>
          </p:cNvSpPr>
          <p:nvPr>
            <p:ph type="body" sz="quarter" idx="37" hasCustomPrompt="1"/>
          </p:nvPr>
        </p:nvSpPr>
        <p:spPr>
          <a:xfrm>
            <a:off x="381000" y="4114800"/>
            <a:ext cx="7010400" cy="5638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8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3733800" y="2190750"/>
            <a:ext cx="2362200" cy="4000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149" name="Text Placeholder 36"/>
          <p:cNvSpPr>
            <a:spLocks noGrp="1"/>
          </p:cNvSpPr>
          <p:nvPr>
            <p:ph type="body" sz="quarter" idx="39" hasCustomPrompt="1"/>
          </p:nvPr>
        </p:nvSpPr>
        <p:spPr>
          <a:xfrm>
            <a:off x="3733800" y="2590800"/>
            <a:ext cx="1752600" cy="8953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50" name="Text Placeholder 36"/>
          <p:cNvSpPr>
            <a:spLocks noGrp="1"/>
          </p:cNvSpPr>
          <p:nvPr>
            <p:ph type="body" sz="quarter" idx="40" hasCustomPrompt="1"/>
          </p:nvPr>
        </p:nvSpPr>
        <p:spPr>
          <a:xfrm>
            <a:off x="5638800" y="2571750"/>
            <a:ext cx="1752600" cy="8953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51" name="Rectangle 150"/>
          <p:cNvSpPr/>
          <p:nvPr userDrawn="1"/>
        </p:nvSpPr>
        <p:spPr>
          <a:xfrm>
            <a:off x="0" y="38100"/>
            <a:ext cx="7772400" cy="10020300"/>
          </a:xfrm>
          <a:prstGeom prst="rect">
            <a:avLst/>
          </a:prstGeom>
          <a:noFill/>
          <a:ln w="142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52400"/>
            <a:ext cx="2971800" cy="762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6000" b="0" spc="-15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108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228600" y="990600"/>
            <a:ext cx="1981200" cy="381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109" name="Text Placeholder 3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1371600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</a:p>
        </p:txBody>
      </p:sp>
      <p:sp>
        <p:nvSpPr>
          <p:cNvPr id="110" name="Text Placeholder 36"/>
          <p:cNvSpPr>
            <a:spLocks noGrp="1"/>
          </p:cNvSpPr>
          <p:nvPr>
            <p:ph type="body" sz="quarter" idx="32" hasCustomPrompt="1"/>
          </p:nvPr>
        </p:nvSpPr>
        <p:spPr>
          <a:xfrm>
            <a:off x="228600" y="1600200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111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133600" y="381000"/>
            <a:ext cx="5410200" cy="762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0000" b="0" spc="-150">
                <a:solidFill>
                  <a:srgbClr val="7AB9B8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12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81000" y="2209800"/>
            <a:ext cx="19812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7AB9B8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13" name="Text Placeholder 36"/>
          <p:cNvSpPr>
            <a:spLocks noGrp="1"/>
          </p:cNvSpPr>
          <p:nvPr>
            <p:ph type="body" sz="quarter" idx="35" hasCustomPrompt="1"/>
          </p:nvPr>
        </p:nvSpPr>
        <p:spPr>
          <a:xfrm>
            <a:off x="381000" y="2590800"/>
            <a:ext cx="3048000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14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381000" y="3733800"/>
            <a:ext cx="40386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7AB9B8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Professional Experience</a:t>
            </a:r>
            <a:endParaRPr lang="en-US" dirty="0"/>
          </a:p>
        </p:txBody>
      </p:sp>
      <p:sp>
        <p:nvSpPr>
          <p:cNvPr id="115" name="Text Placeholder 36"/>
          <p:cNvSpPr>
            <a:spLocks noGrp="1"/>
          </p:cNvSpPr>
          <p:nvPr>
            <p:ph type="body" sz="quarter" idx="37" hasCustomPrompt="1"/>
          </p:nvPr>
        </p:nvSpPr>
        <p:spPr>
          <a:xfrm>
            <a:off x="381000" y="4114800"/>
            <a:ext cx="7010400" cy="5638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16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3733800" y="2190750"/>
            <a:ext cx="2362200" cy="4000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7AB9B8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117" name="Text Placeholder 36"/>
          <p:cNvSpPr>
            <a:spLocks noGrp="1"/>
          </p:cNvSpPr>
          <p:nvPr>
            <p:ph type="body" sz="quarter" idx="39" hasCustomPrompt="1"/>
          </p:nvPr>
        </p:nvSpPr>
        <p:spPr>
          <a:xfrm>
            <a:off x="3733800" y="2590800"/>
            <a:ext cx="1752600" cy="8953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18" name="Text Placeholder 36"/>
          <p:cNvSpPr>
            <a:spLocks noGrp="1"/>
          </p:cNvSpPr>
          <p:nvPr>
            <p:ph type="body" sz="quarter" idx="40" hasCustomPrompt="1"/>
          </p:nvPr>
        </p:nvSpPr>
        <p:spPr>
          <a:xfrm>
            <a:off x="5638800" y="2571750"/>
            <a:ext cx="1752600" cy="8953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19" name="Rectangle 118"/>
          <p:cNvSpPr/>
          <p:nvPr userDrawn="1"/>
        </p:nvSpPr>
        <p:spPr>
          <a:xfrm>
            <a:off x="0" y="38100"/>
            <a:ext cx="7772400" cy="10020300"/>
          </a:xfrm>
          <a:prstGeom prst="rect">
            <a:avLst/>
          </a:prstGeom>
          <a:noFill/>
          <a:ln w="142875">
            <a:solidFill>
              <a:srgbClr val="7A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52400"/>
            <a:ext cx="2971800" cy="762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6000" b="0" spc="-15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125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228600" y="990600"/>
            <a:ext cx="1981200" cy="381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126" name="Text Placeholder 3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1371600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</a:p>
        </p:txBody>
      </p:sp>
      <p:sp>
        <p:nvSpPr>
          <p:cNvPr id="127" name="Text Placeholder 36"/>
          <p:cNvSpPr>
            <a:spLocks noGrp="1"/>
          </p:cNvSpPr>
          <p:nvPr>
            <p:ph type="body" sz="quarter" idx="32" hasCustomPrompt="1"/>
          </p:nvPr>
        </p:nvSpPr>
        <p:spPr>
          <a:xfrm>
            <a:off x="228600" y="1600200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128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133600" y="381000"/>
            <a:ext cx="5410200" cy="762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0000" b="0" spc="-150">
                <a:solidFill>
                  <a:srgbClr val="9A349C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29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81000" y="2209800"/>
            <a:ext cx="19812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9A349C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30" name="Text Placeholder 36"/>
          <p:cNvSpPr>
            <a:spLocks noGrp="1"/>
          </p:cNvSpPr>
          <p:nvPr>
            <p:ph type="body" sz="quarter" idx="35" hasCustomPrompt="1"/>
          </p:nvPr>
        </p:nvSpPr>
        <p:spPr>
          <a:xfrm>
            <a:off x="381000" y="2590800"/>
            <a:ext cx="3048000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1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381000" y="3733800"/>
            <a:ext cx="40386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9A349C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Professional Experience</a:t>
            </a:r>
            <a:endParaRPr lang="en-US" dirty="0"/>
          </a:p>
        </p:txBody>
      </p:sp>
      <p:sp>
        <p:nvSpPr>
          <p:cNvPr id="132" name="Text Placeholder 36"/>
          <p:cNvSpPr>
            <a:spLocks noGrp="1"/>
          </p:cNvSpPr>
          <p:nvPr>
            <p:ph type="body" sz="quarter" idx="37" hasCustomPrompt="1"/>
          </p:nvPr>
        </p:nvSpPr>
        <p:spPr>
          <a:xfrm>
            <a:off x="381000" y="4114800"/>
            <a:ext cx="7010400" cy="5638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3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3733800" y="2190750"/>
            <a:ext cx="2362200" cy="4000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9A349C"/>
                </a:solidFill>
                <a:latin typeface="Georgia" pitchFamily="18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134" name="Text Placeholder 36"/>
          <p:cNvSpPr>
            <a:spLocks noGrp="1"/>
          </p:cNvSpPr>
          <p:nvPr>
            <p:ph type="body" sz="quarter" idx="39" hasCustomPrompt="1"/>
          </p:nvPr>
        </p:nvSpPr>
        <p:spPr>
          <a:xfrm>
            <a:off x="3733800" y="2590800"/>
            <a:ext cx="1752600" cy="8953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5" name="Text Placeholder 36"/>
          <p:cNvSpPr>
            <a:spLocks noGrp="1"/>
          </p:cNvSpPr>
          <p:nvPr>
            <p:ph type="body" sz="quarter" idx="40" hasCustomPrompt="1"/>
          </p:nvPr>
        </p:nvSpPr>
        <p:spPr>
          <a:xfrm>
            <a:off x="5638800" y="2571750"/>
            <a:ext cx="1752600" cy="8953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Georgia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6" name="Rectangle 135"/>
          <p:cNvSpPr/>
          <p:nvPr userDrawn="1"/>
        </p:nvSpPr>
        <p:spPr>
          <a:xfrm>
            <a:off x="0" y="38100"/>
            <a:ext cx="7772400" cy="10020300"/>
          </a:xfrm>
          <a:prstGeom prst="rect">
            <a:avLst/>
          </a:prstGeom>
          <a:noFill/>
          <a:ln w="142875">
            <a:solidFill>
              <a:srgbClr val="A03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4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6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" name="Text Placeholder 6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" name="Text Placeholder 71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3" name="Text Placeholder 7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" name="Text Placeholder 7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" name="Text Placeholder 7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" name="Text Placeholder 7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" name="Text Placeholder 7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" name="Text Placeholder 8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" name="Text Placeholder 8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" name="Text Placeholder 8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4" name="Text Placeholder 8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5" name="Text Placeholder 84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6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" name="Text Placeholder 6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" name="Text Placeholder 71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3" name="Text Placeholder 7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663&quot;&gt;&lt;property id=&quot;20148&quot; value=&quot;5&quot;/&gt;&lt;property id=&quot;20300&quot; value=&quot;Slide 1&quot;/&gt;&lt;property id=&quot;20307&quot; value=&quot;256&quot;/&gt;&lt;/object&gt;&lt;object type=&quot;3&quot; unique_id=&quot;10664&quot;&gt;&lt;property id=&quot;20148&quot; value=&quot;5&quot;/&gt;&lt;property id=&quot;20300&quot; value=&quot;Slide 2&quot;/&gt;&lt;property id=&quot;20307&quot; value=&quot;257&quot;/&gt;&lt;/object&gt;&lt;object type=&quot;3&quot; unique_id=&quot;10665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Georgia</vt:lpstr>
      <vt:lpstr>Arial</vt:lpstr>
      <vt:lpstr>Tahoma</vt:lpstr>
      <vt:lpstr>Office Theme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Mai, Mi</cp:lastModifiedBy>
  <cp:revision>35</cp:revision>
  <dcterms:created xsi:type="dcterms:W3CDTF">2014-03-04T22:17:42Z</dcterms:created>
  <dcterms:modified xsi:type="dcterms:W3CDTF">2014-03-24T20:04:27Z</dcterms:modified>
</cp:coreProperties>
</file>