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7" r:id="rId4"/>
  </p:sldIdLst>
  <p:sldSz cx="7772400" cy="100584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Segoe UI" panose="020B0502040204020203" pitchFamily="34" charset="0"/>
      <p:regular r:id="rId9"/>
      <p:bold r:id="rId10"/>
      <p:italic r:id="rId11"/>
      <p:boldItalic r:id="rId12"/>
    </p:embeddedFont>
    <p:embeddedFont>
      <p:font typeface="Tahoma" panose="020B0604030504040204" pitchFamily="34" charset="0"/>
      <p:regular r:id="rId13"/>
      <p:bold r:id="rId14"/>
    </p:embeddedFont>
  </p:embeddedFontLst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B32F"/>
    <a:srgbClr val="AF65A4"/>
    <a:srgbClr val="7AB9B8"/>
    <a:srgbClr val="9A349C"/>
    <a:srgbClr val="FFE5F9"/>
    <a:srgbClr val="D91DCC"/>
    <a:srgbClr val="9941B5"/>
    <a:srgbClr val="E949E9"/>
    <a:srgbClr val="42BC96"/>
    <a:srgbClr val="A030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94579" autoAdjust="0"/>
  </p:normalViewPr>
  <p:slideViewPr>
    <p:cSldViewPr>
      <p:cViewPr varScale="1">
        <p:scale>
          <a:sx n="58" d="100"/>
          <a:sy n="58" d="100"/>
        </p:scale>
        <p:origin x="918" y="6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ags" Target="tags/tag1.xml"/><Relationship Id="rId10" Type="http://schemas.openxmlformats.org/officeDocument/2006/relationships/font" Target="fonts/font6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23"/>
          <p:cNvSpPr>
            <a:spLocks noGrp="1"/>
          </p:cNvSpPr>
          <p:nvPr>
            <p:ph type="body" sz="quarter" idx="35" hasCustomPrompt="1"/>
          </p:nvPr>
        </p:nvSpPr>
        <p:spPr>
          <a:xfrm>
            <a:off x="304800" y="1828800"/>
            <a:ext cx="2514600" cy="3810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500" b="1" baseline="0">
                <a:solidFill>
                  <a:srgbClr val="6D98A7"/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91" name="Text Placeholder 16"/>
          <p:cNvSpPr>
            <a:spLocks noGrp="1"/>
          </p:cNvSpPr>
          <p:nvPr>
            <p:ph type="body" sz="quarter" idx="36" hasCustomPrompt="1"/>
          </p:nvPr>
        </p:nvSpPr>
        <p:spPr>
          <a:xfrm>
            <a:off x="304800" y="2286000"/>
            <a:ext cx="2514600" cy="1295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92" name="Text Placeholder 23"/>
          <p:cNvSpPr>
            <a:spLocks noGrp="1"/>
          </p:cNvSpPr>
          <p:nvPr>
            <p:ph type="body" sz="quarter" idx="37" hasCustomPrompt="1"/>
          </p:nvPr>
        </p:nvSpPr>
        <p:spPr>
          <a:xfrm>
            <a:off x="2971800" y="1828800"/>
            <a:ext cx="2057400" cy="3810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500" b="1" baseline="0">
                <a:solidFill>
                  <a:srgbClr val="6D98A7"/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skills</a:t>
            </a:r>
            <a:endParaRPr lang="en-US" dirty="0"/>
          </a:p>
        </p:txBody>
      </p:sp>
      <p:sp>
        <p:nvSpPr>
          <p:cNvPr id="93" name="Text Placeholder 23"/>
          <p:cNvSpPr>
            <a:spLocks noGrp="1"/>
          </p:cNvSpPr>
          <p:nvPr>
            <p:ph type="body" sz="quarter" idx="39" hasCustomPrompt="1"/>
          </p:nvPr>
        </p:nvSpPr>
        <p:spPr>
          <a:xfrm>
            <a:off x="5257800" y="1828800"/>
            <a:ext cx="2209800" cy="3810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500" b="1" baseline="0">
                <a:solidFill>
                  <a:srgbClr val="6D98A7"/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honors</a:t>
            </a:r>
            <a:endParaRPr lang="en-US" dirty="0"/>
          </a:p>
        </p:txBody>
      </p:sp>
      <p:sp>
        <p:nvSpPr>
          <p:cNvPr id="9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04800" y="3733800"/>
            <a:ext cx="4243679" cy="3810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500" b="1" baseline="0">
                <a:solidFill>
                  <a:srgbClr val="6D98A7"/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experience</a:t>
            </a:r>
            <a:endParaRPr lang="en-US" dirty="0"/>
          </a:p>
        </p:txBody>
      </p:sp>
      <p:sp>
        <p:nvSpPr>
          <p:cNvPr id="95" name="Text Placeholder 42"/>
          <p:cNvSpPr>
            <a:spLocks noGrp="1"/>
          </p:cNvSpPr>
          <p:nvPr>
            <p:ph type="body" sz="quarter" idx="34" hasCustomPrompt="1"/>
          </p:nvPr>
        </p:nvSpPr>
        <p:spPr>
          <a:xfrm>
            <a:off x="304800" y="4419600"/>
            <a:ext cx="7086600" cy="54102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i="0" baseline="0"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text </a:t>
            </a:r>
          </a:p>
        </p:txBody>
      </p:sp>
      <p:sp>
        <p:nvSpPr>
          <p:cNvPr id="9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438400" y="304800"/>
            <a:ext cx="2514600" cy="762000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5000" b="1" spc="-150">
                <a:solidFill>
                  <a:srgbClr val="6D98A7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insert</a:t>
            </a:r>
            <a:endParaRPr lang="en-US" dirty="0"/>
          </a:p>
        </p:txBody>
      </p:sp>
      <p:sp>
        <p:nvSpPr>
          <p:cNvPr id="97" name="Text Placeholder 8"/>
          <p:cNvSpPr>
            <a:spLocks noGrp="1"/>
          </p:cNvSpPr>
          <p:nvPr>
            <p:ph type="body" sz="quarter" idx="33" hasCustomPrompt="1"/>
          </p:nvPr>
        </p:nvSpPr>
        <p:spPr>
          <a:xfrm>
            <a:off x="4953000" y="304800"/>
            <a:ext cx="2514600" cy="7620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5000" b="0" spc="-15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98" name="Text Placeholder 36"/>
          <p:cNvSpPr>
            <a:spLocks noGrp="1"/>
          </p:cNvSpPr>
          <p:nvPr>
            <p:ph type="body" sz="quarter" idx="23" hasCustomPrompt="1"/>
          </p:nvPr>
        </p:nvSpPr>
        <p:spPr>
          <a:xfrm>
            <a:off x="2438400" y="1066800"/>
            <a:ext cx="5029200" cy="381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Email Address  |  Phone Number  |  Mailing Address</a:t>
            </a:r>
            <a:endParaRPr lang="en-US" dirty="0"/>
          </a:p>
        </p:txBody>
      </p:sp>
      <p:sp>
        <p:nvSpPr>
          <p:cNvPr id="99" name="Text Placeholder 16"/>
          <p:cNvSpPr>
            <a:spLocks noGrp="1"/>
          </p:cNvSpPr>
          <p:nvPr>
            <p:ph type="body" sz="quarter" idx="40" hasCustomPrompt="1"/>
          </p:nvPr>
        </p:nvSpPr>
        <p:spPr>
          <a:xfrm>
            <a:off x="2971800" y="2286000"/>
            <a:ext cx="2057400" cy="1295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00" name="Text Placeholder 16"/>
          <p:cNvSpPr>
            <a:spLocks noGrp="1"/>
          </p:cNvSpPr>
          <p:nvPr>
            <p:ph type="body" sz="quarter" idx="41" hasCustomPrompt="1"/>
          </p:nvPr>
        </p:nvSpPr>
        <p:spPr>
          <a:xfrm>
            <a:off x="5257800" y="2286000"/>
            <a:ext cx="2209800" cy="1295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01" name="Rectangle 100"/>
          <p:cNvSpPr/>
          <p:nvPr userDrawn="1"/>
        </p:nvSpPr>
        <p:spPr>
          <a:xfrm>
            <a:off x="304800" y="2240280"/>
            <a:ext cx="25146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Rectangle 101"/>
          <p:cNvSpPr/>
          <p:nvPr userDrawn="1"/>
        </p:nvSpPr>
        <p:spPr>
          <a:xfrm>
            <a:off x="3048000" y="2240280"/>
            <a:ext cx="1981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ctangle 102"/>
          <p:cNvSpPr/>
          <p:nvPr userDrawn="1"/>
        </p:nvSpPr>
        <p:spPr>
          <a:xfrm>
            <a:off x="5334000" y="2240281"/>
            <a:ext cx="21336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Rectangle 103"/>
          <p:cNvSpPr/>
          <p:nvPr userDrawn="1"/>
        </p:nvSpPr>
        <p:spPr>
          <a:xfrm>
            <a:off x="304800" y="4221481"/>
            <a:ext cx="71628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876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23"/>
          <p:cNvSpPr>
            <a:spLocks noGrp="1"/>
          </p:cNvSpPr>
          <p:nvPr>
            <p:ph type="body" sz="quarter" idx="35" hasCustomPrompt="1"/>
          </p:nvPr>
        </p:nvSpPr>
        <p:spPr>
          <a:xfrm>
            <a:off x="304800" y="1828800"/>
            <a:ext cx="2514600" cy="3810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500" b="1" baseline="0">
                <a:solidFill>
                  <a:srgbClr val="AF65A4"/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54" name="Text Placeholder 16"/>
          <p:cNvSpPr>
            <a:spLocks noGrp="1"/>
          </p:cNvSpPr>
          <p:nvPr>
            <p:ph type="body" sz="quarter" idx="36" hasCustomPrompt="1"/>
          </p:nvPr>
        </p:nvSpPr>
        <p:spPr>
          <a:xfrm>
            <a:off x="304800" y="2286000"/>
            <a:ext cx="2514600" cy="1295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55" name="Text Placeholder 23"/>
          <p:cNvSpPr>
            <a:spLocks noGrp="1"/>
          </p:cNvSpPr>
          <p:nvPr>
            <p:ph type="body" sz="quarter" idx="37" hasCustomPrompt="1"/>
          </p:nvPr>
        </p:nvSpPr>
        <p:spPr>
          <a:xfrm>
            <a:off x="2971800" y="1828800"/>
            <a:ext cx="2057400" cy="3810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500" b="1" baseline="0">
                <a:solidFill>
                  <a:srgbClr val="AF65A4"/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skills</a:t>
            </a:r>
            <a:endParaRPr lang="en-US" dirty="0"/>
          </a:p>
        </p:txBody>
      </p:sp>
      <p:sp>
        <p:nvSpPr>
          <p:cNvPr id="56" name="Text Placeholder 23"/>
          <p:cNvSpPr>
            <a:spLocks noGrp="1"/>
          </p:cNvSpPr>
          <p:nvPr>
            <p:ph type="body" sz="quarter" idx="39" hasCustomPrompt="1"/>
          </p:nvPr>
        </p:nvSpPr>
        <p:spPr>
          <a:xfrm>
            <a:off x="5257800" y="1828800"/>
            <a:ext cx="2209800" cy="3810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500" b="1" baseline="0">
                <a:solidFill>
                  <a:srgbClr val="AF65A4"/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honors</a:t>
            </a:r>
            <a:endParaRPr lang="en-US" dirty="0"/>
          </a:p>
        </p:txBody>
      </p:sp>
      <p:sp>
        <p:nvSpPr>
          <p:cNvPr id="57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04800" y="3733800"/>
            <a:ext cx="4243679" cy="3810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500" b="1" baseline="0">
                <a:solidFill>
                  <a:srgbClr val="AF65A4"/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experience</a:t>
            </a:r>
            <a:endParaRPr lang="en-US" dirty="0"/>
          </a:p>
        </p:txBody>
      </p:sp>
      <p:sp>
        <p:nvSpPr>
          <p:cNvPr id="58" name="Text Placeholder 42"/>
          <p:cNvSpPr>
            <a:spLocks noGrp="1"/>
          </p:cNvSpPr>
          <p:nvPr>
            <p:ph type="body" sz="quarter" idx="34" hasCustomPrompt="1"/>
          </p:nvPr>
        </p:nvSpPr>
        <p:spPr>
          <a:xfrm>
            <a:off x="304800" y="4419600"/>
            <a:ext cx="7086600" cy="54102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i="0" baseline="0"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text </a:t>
            </a:r>
          </a:p>
        </p:txBody>
      </p:sp>
      <p:sp>
        <p:nvSpPr>
          <p:cNvPr id="5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438400" y="304800"/>
            <a:ext cx="2514600" cy="762000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5000" b="1" spc="-150">
                <a:solidFill>
                  <a:srgbClr val="AF65A4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insert</a:t>
            </a:r>
            <a:endParaRPr lang="en-US" dirty="0"/>
          </a:p>
        </p:txBody>
      </p:sp>
      <p:sp>
        <p:nvSpPr>
          <p:cNvPr id="60" name="Text Placeholder 8"/>
          <p:cNvSpPr>
            <a:spLocks noGrp="1"/>
          </p:cNvSpPr>
          <p:nvPr>
            <p:ph type="body" sz="quarter" idx="33" hasCustomPrompt="1"/>
          </p:nvPr>
        </p:nvSpPr>
        <p:spPr>
          <a:xfrm>
            <a:off x="4953000" y="304800"/>
            <a:ext cx="2514600" cy="7620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5000" b="0" spc="-15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61" name="Text Placeholder 36"/>
          <p:cNvSpPr>
            <a:spLocks noGrp="1"/>
          </p:cNvSpPr>
          <p:nvPr>
            <p:ph type="body" sz="quarter" idx="23" hasCustomPrompt="1"/>
          </p:nvPr>
        </p:nvSpPr>
        <p:spPr>
          <a:xfrm>
            <a:off x="2438400" y="1066800"/>
            <a:ext cx="5029200" cy="381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Email Address  |  Phone Number  |  Mailing Address</a:t>
            </a:r>
            <a:endParaRPr lang="en-US" dirty="0"/>
          </a:p>
        </p:txBody>
      </p:sp>
      <p:sp>
        <p:nvSpPr>
          <p:cNvPr id="62" name="Text Placeholder 16"/>
          <p:cNvSpPr>
            <a:spLocks noGrp="1"/>
          </p:cNvSpPr>
          <p:nvPr>
            <p:ph type="body" sz="quarter" idx="40" hasCustomPrompt="1"/>
          </p:nvPr>
        </p:nvSpPr>
        <p:spPr>
          <a:xfrm>
            <a:off x="2971800" y="2286000"/>
            <a:ext cx="2057400" cy="1295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63" name="Text Placeholder 16"/>
          <p:cNvSpPr>
            <a:spLocks noGrp="1"/>
          </p:cNvSpPr>
          <p:nvPr>
            <p:ph type="body" sz="quarter" idx="41" hasCustomPrompt="1"/>
          </p:nvPr>
        </p:nvSpPr>
        <p:spPr>
          <a:xfrm>
            <a:off x="5257800" y="2286000"/>
            <a:ext cx="2209800" cy="1295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304800" y="2240280"/>
            <a:ext cx="2514600" cy="457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 userDrawn="1"/>
        </p:nvSpPr>
        <p:spPr>
          <a:xfrm>
            <a:off x="3048000" y="2240280"/>
            <a:ext cx="1981200" cy="457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 userDrawn="1"/>
        </p:nvSpPr>
        <p:spPr>
          <a:xfrm>
            <a:off x="5334000" y="2240281"/>
            <a:ext cx="213360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 userDrawn="1"/>
        </p:nvSpPr>
        <p:spPr>
          <a:xfrm>
            <a:off x="304800" y="4221481"/>
            <a:ext cx="716280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8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23"/>
          <p:cNvSpPr>
            <a:spLocks noGrp="1"/>
          </p:cNvSpPr>
          <p:nvPr>
            <p:ph type="body" sz="quarter" idx="35" hasCustomPrompt="1"/>
          </p:nvPr>
        </p:nvSpPr>
        <p:spPr>
          <a:xfrm>
            <a:off x="304800" y="1828800"/>
            <a:ext cx="2514600" cy="3810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500" b="1" baseline="0">
                <a:solidFill>
                  <a:srgbClr val="8DB32F"/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54" name="Text Placeholder 16"/>
          <p:cNvSpPr>
            <a:spLocks noGrp="1"/>
          </p:cNvSpPr>
          <p:nvPr>
            <p:ph type="body" sz="quarter" idx="36" hasCustomPrompt="1"/>
          </p:nvPr>
        </p:nvSpPr>
        <p:spPr>
          <a:xfrm>
            <a:off x="304800" y="2286000"/>
            <a:ext cx="2514600" cy="1295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55" name="Text Placeholder 23"/>
          <p:cNvSpPr>
            <a:spLocks noGrp="1"/>
          </p:cNvSpPr>
          <p:nvPr>
            <p:ph type="body" sz="quarter" idx="37" hasCustomPrompt="1"/>
          </p:nvPr>
        </p:nvSpPr>
        <p:spPr>
          <a:xfrm>
            <a:off x="2971800" y="1828800"/>
            <a:ext cx="2057400" cy="3810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500" b="1" baseline="0">
                <a:solidFill>
                  <a:srgbClr val="8DB32F"/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skills</a:t>
            </a:r>
            <a:endParaRPr lang="en-US" dirty="0"/>
          </a:p>
        </p:txBody>
      </p:sp>
      <p:sp>
        <p:nvSpPr>
          <p:cNvPr id="56" name="Text Placeholder 23"/>
          <p:cNvSpPr>
            <a:spLocks noGrp="1"/>
          </p:cNvSpPr>
          <p:nvPr>
            <p:ph type="body" sz="quarter" idx="39" hasCustomPrompt="1"/>
          </p:nvPr>
        </p:nvSpPr>
        <p:spPr>
          <a:xfrm>
            <a:off x="5257800" y="1828800"/>
            <a:ext cx="2209800" cy="3810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500" b="1" baseline="0">
                <a:solidFill>
                  <a:srgbClr val="8DB32F"/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honors</a:t>
            </a:r>
            <a:endParaRPr lang="en-US" dirty="0"/>
          </a:p>
        </p:txBody>
      </p:sp>
      <p:sp>
        <p:nvSpPr>
          <p:cNvPr id="57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04800" y="3733800"/>
            <a:ext cx="4243679" cy="3810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500" b="1" baseline="0">
                <a:solidFill>
                  <a:srgbClr val="8DB32F"/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experience</a:t>
            </a:r>
            <a:endParaRPr lang="en-US" dirty="0"/>
          </a:p>
        </p:txBody>
      </p:sp>
      <p:sp>
        <p:nvSpPr>
          <p:cNvPr id="58" name="Text Placeholder 42"/>
          <p:cNvSpPr>
            <a:spLocks noGrp="1"/>
          </p:cNvSpPr>
          <p:nvPr>
            <p:ph type="body" sz="quarter" idx="34" hasCustomPrompt="1"/>
          </p:nvPr>
        </p:nvSpPr>
        <p:spPr>
          <a:xfrm>
            <a:off x="304800" y="4419600"/>
            <a:ext cx="7086600" cy="54102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i="0" baseline="0"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text </a:t>
            </a:r>
          </a:p>
        </p:txBody>
      </p:sp>
      <p:sp>
        <p:nvSpPr>
          <p:cNvPr id="5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438400" y="304800"/>
            <a:ext cx="2514600" cy="762000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5000" b="1" spc="-150">
                <a:solidFill>
                  <a:srgbClr val="8DB32F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insert</a:t>
            </a:r>
            <a:endParaRPr lang="en-US" dirty="0"/>
          </a:p>
        </p:txBody>
      </p:sp>
      <p:sp>
        <p:nvSpPr>
          <p:cNvPr id="60" name="Text Placeholder 8"/>
          <p:cNvSpPr>
            <a:spLocks noGrp="1"/>
          </p:cNvSpPr>
          <p:nvPr>
            <p:ph type="body" sz="quarter" idx="33" hasCustomPrompt="1"/>
          </p:nvPr>
        </p:nvSpPr>
        <p:spPr>
          <a:xfrm>
            <a:off x="4953000" y="304800"/>
            <a:ext cx="2514600" cy="7620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5000" b="0" spc="-15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61" name="Text Placeholder 36"/>
          <p:cNvSpPr>
            <a:spLocks noGrp="1"/>
          </p:cNvSpPr>
          <p:nvPr>
            <p:ph type="body" sz="quarter" idx="23" hasCustomPrompt="1"/>
          </p:nvPr>
        </p:nvSpPr>
        <p:spPr>
          <a:xfrm>
            <a:off x="2438400" y="1066800"/>
            <a:ext cx="5029200" cy="381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Email Address  |  Phone Number  |  Mailing Address</a:t>
            </a:r>
            <a:endParaRPr lang="en-US" dirty="0"/>
          </a:p>
        </p:txBody>
      </p:sp>
      <p:sp>
        <p:nvSpPr>
          <p:cNvPr id="62" name="Text Placeholder 16"/>
          <p:cNvSpPr>
            <a:spLocks noGrp="1"/>
          </p:cNvSpPr>
          <p:nvPr>
            <p:ph type="body" sz="quarter" idx="40" hasCustomPrompt="1"/>
          </p:nvPr>
        </p:nvSpPr>
        <p:spPr>
          <a:xfrm>
            <a:off x="2971800" y="2286000"/>
            <a:ext cx="2057400" cy="1295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63" name="Text Placeholder 16"/>
          <p:cNvSpPr>
            <a:spLocks noGrp="1"/>
          </p:cNvSpPr>
          <p:nvPr>
            <p:ph type="body" sz="quarter" idx="41" hasCustomPrompt="1"/>
          </p:nvPr>
        </p:nvSpPr>
        <p:spPr>
          <a:xfrm>
            <a:off x="5257800" y="2286000"/>
            <a:ext cx="2209800" cy="1295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304800" y="2240280"/>
            <a:ext cx="25146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 userDrawn="1"/>
        </p:nvSpPr>
        <p:spPr>
          <a:xfrm>
            <a:off x="3048000" y="2240280"/>
            <a:ext cx="1981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 userDrawn="1"/>
        </p:nvSpPr>
        <p:spPr>
          <a:xfrm>
            <a:off x="5334000" y="2240281"/>
            <a:ext cx="21336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 userDrawn="1"/>
        </p:nvSpPr>
        <p:spPr>
          <a:xfrm>
            <a:off x="304800" y="4221481"/>
            <a:ext cx="71628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20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388938" y="403225"/>
            <a:ext cx="6994525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1" r:id="rId2"/>
    <p:sldLayoutId id="214748364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43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2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43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05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43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4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105&quot;&gt;&lt;object type=&quot;3&quot; unique_id=&quot;10663&quot;&gt;&lt;property id=&quot;20148&quot; value=&quot;5&quot;/&gt;&lt;property id=&quot;20300&quot; value=&quot;Slide 1&quot;/&gt;&lt;property id=&quot;20307&quot; value=&quot;256&quot;/&gt;&lt;/object&gt;&lt;object type=&quot;3&quot; unique_id=&quot;10664&quot;&gt;&lt;property id=&quot;20148&quot; value=&quot;5&quot;/&gt;&lt;property id=&quot;20300&quot; value=&quot;Slide 2&quot;/&gt;&lt;property id=&quot;20307&quot; value=&quot;257&quot;/&gt;&lt;/object&gt;&lt;object type=&quot;3&quot; unique_id=&quot;10665&quot;&gt;&lt;property id=&quot;20148&quot; value=&quot;5&quot;/&gt;&lt;property id=&quot;20300&quot; value=&quot;Slide 3&quot;/&gt;&lt;property id=&quot;20307&quot; value=&quot;258&quot;/&gt;&lt;/object&gt;&lt;/object&gt;&lt;object type=&quot;8&quot; unique_id=&quot;1011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1826</TotalTime>
  <Words>0</Words>
  <Application>Microsoft Office PowerPoint</Application>
  <PresentationFormat>Custom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Calibri</vt:lpstr>
      <vt:lpstr>Segoe UI</vt:lpstr>
      <vt:lpstr>Arial</vt:lpstr>
      <vt:lpstr>Tahoma</vt:lpstr>
      <vt:lpstr>Office Theme</vt:lpstr>
      <vt:lpstr>PowerPoint Presentation</vt:lpstr>
      <vt:lpstr>PowerPoint Presentation</vt:lpstr>
      <vt:lpstr>PowerPoint Presentation</vt:lpstr>
    </vt:vector>
  </TitlesOfParts>
  <Company>Chapman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Safstu09, Mi Mai</dc:creator>
  <cp:lastModifiedBy>Mai, Mi</cp:lastModifiedBy>
  <cp:revision>33</cp:revision>
  <dcterms:created xsi:type="dcterms:W3CDTF">2014-03-04T22:17:42Z</dcterms:created>
  <dcterms:modified xsi:type="dcterms:W3CDTF">2014-03-24T19:53:09Z</dcterms:modified>
</cp:coreProperties>
</file>