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7" r:id="rId4"/>
  </p:sldIdLst>
  <p:sldSz cx="7772400" cy="10058400"/>
  <p:notesSz cx="6858000" cy="9144000"/>
  <p:embeddedFontLst>
    <p:embeddedFont>
      <p:font typeface="Segoe UI" pitchFamily="34" charset="0"/>
      <p:regular r:id="rId5"/>
      <p:bold r:id="rId6"/>
      <p:italic r:id="rId7"/>
      <p:boldItalic r:id="rId8"/>
    </p:embeddedFont>
    <p:embeddedFont>
      <p:font typeface="Calibri" pitchFamily="34" charset="0"/>
      <p:regular r:id="rId9"/>
      <p:bold r:id="rId10"/>
      <p:italic r:id="rId11"/>
      <p:boldItalic r:id="rId12"/>
    </p:embeddedFont>
  </p:embeddedFontLst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349C"/>
    <a:srgbClr val="A0308B"/>
    <a:srgbClr val="7AB9B8"/>
    <a:srgbClr val="8049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920" y="-3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viewProps" Target="viewProp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-19050" y="762000"/>
            <a:ext cx="2838450" cy="914400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4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first name</a:t>
            </a:r>
            <a:endParaRPr lang="en-US" dirty="0"/>
          </a:p>
        </p:txBody>
      </p:sp>
      <p:sp>
        <p:nvSpPr>
          <p:cNvPr id="40" name="Text Placeholder 23"/>
          <p:cNvSpPr>
            <a:spLocks noGrp="1"/>
          </p:cNvSpPr>
          <p:nvPr>
            <p:ph type="body" sz="quarter" idx="20" hasCustomPrompt="1"/>
          </p:nvPr>
        </p:nvSpPr>
        <p:spPr>
          <a:xfrm>
            <a:off x="2819400" y="762000"/>
            <a:ext cx="4953000" cy="9144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4000" b="0" baseline="0">
                <a:solidFill>
                  <a:srgbClr val="FFC000"/>
                </a:solidFill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last name</a:t>
            </a:r>
            <a:endParaRPr lang="en-US" dirty="0"/>
          </a:p>
        </p:txBody>
      </p:sp>
      <p:sp>
        <p:nvSpPr>
          <p:cNvPr id="41" name="Rectangle 40"/>
          <p:cNvSpPr/>
          <p:nvPr userDrawn="1"/>
        </p:nvSpPr>
        <p:spPr>
          <a:xfrm>
            <a:off x="-19050" y="1905000"/>
            <a:ext cx="2838450" cy="1600200"/>
          </a:xfrm>
          <a:prstGeom prst="rect">
            <a:avLst/>
          </a:prstGeom>
          <a:solidFill>
            <a:srgbClr val="FFC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2981325" y="1905000"/>
            <a:ext cx="3419475" cy="4572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500" b="1" baseline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WORK EXPERIENCE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34" hasCustomPrompt="1"/>
          </p:nvPr>
        </p:nvSpPr>
        <p:spPr>
          <a:xfrm>
            <a:off x="2971800" y="2362200"/>
            <a:ext cx="44196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i="0" baseline="0"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add text </a:t>
            </a:r>
          </a:p>
        </p:txBody>
      </p:sp>
      <p:sp>
        <p:nvSpPr>
          <p:cNvPr id="44" name="Rectangle 43"/>
          <p:cNvSpPr/>
          <p:nvPr userDrawn="1"/>
        </p:nvSpPr>
        <p:spPr>
          <a:xfrm>
            <a:off x="3048000" y="9525000"/>
            <a:ext cx="4743450" cy="533400"/>
          </a:xfrm>
          <a:prstGeom prst="rect">
            <a:avLst/>
          </a:prstGeom>
          <a:solidFill>
            <a:schemeClr val="bg1">
              <a:lumMod val="6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 Placeholder 23"/>
          <p:cNvSpPr>
            <a:spLocks noGrp="1"/>
          </p:cNvSpPr>
          <p:nvPr>
            <p:ph type="body" sz="quarter" idx="35" hasCustomPrompt="1"/>
          </p:nvPr>
        </p:nvSpPr>
        <p:spPr>
          <a:xfrm>
            <a:off x="304800" y="3733800"/>
            <a:ext cx="2514600" cy="457200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2500" b="1" baseline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46" name="Text Placeholder 16"/>
          <p:cNvSpPr>
            <a:spLocks noGrp="1"/>
          </p:cNvSpPr>
          <p:nvPr>
            <p:ph type="body" sz="quarter" idx="36" hasCustomPrompt="1"/>
          </p:nvPr>
        </p:nvSpPr>
        <p:spPr>
          <a:xfrm>
            <a:off x="304800" y="4191000"/>
            <a:ext cx="2514600" cy="1143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47" name="Text Placeholder 23"/>
          <p:cNvSpPr>
            <a:spLocks noGrp="1"/>
          </p:cNvSpPr>
          <p:nvPr>
            <p:ph type="body" sz="quarter" idx="37" hasCustomPrompt="1"/>
          </p:nvPr>
        </p:nvSpPr>
        <p:spPr>
          <a:xfrm>
            <a:off x="304800" y="5486400"/>
            <a:ext cx="2514600" cy="381000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2500" b="1" baseline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SKILLS</a:t>
            </a:r>
            <a:endParaRPr lang="en-US" dirty="0"/>
          </a:p>
        </p:txBody>
      </p:sp>
      <p:sp>
        <p:nvSpPr>
          <p:cNvPr id="48" name="Text Placeholder 16"/>
          <p:cNvSpPr>
            <a:spLocks noGrp="1"/>
          </p:cNvSpPr>
          <p:nvPr>
            <p:ph type="body" sz="quarter" idx="38" hasCustomPrompt="1"/>
          </p:nvPr>
        </p:nvSpPr>
        <p:spPr>
          <a:xfrm>
            <a:off x="304800" y="5905500"/>
            <a:ext cx="2514600" cy="17145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49" name="Text Placeholder 23"/>
          <p:cNvSpPr>
            <a:spLocks noGrp="1"/>
          </p:cNvSpPr>
          <p:nvPr>
            <p:ph type="body" sz="quarter" idx="39" hasCustomPrompt="1"/>
          </p:nvPr>
        </p:nvSpPr>
        <p:spPr>
          <a:xfrm>
            <a:off x="304800" y="7772400"/>
            <a:ext cx="2514600" cy="381000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2500" b="1" baseline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HONORS</a:t>
            </a:r>
            <a:endParaRPr lang="en-US" dirty="0"/>
          </a:p>
        </p:txBody>
      </p:sp>
      <p:sp>
        <p:nvSpPr>
          <p:cNvPr id="50" name="Text Placeholder 16"/>
          <p:cNvSpPr>
            <a:spLocks noGrp="1"/>
          </p:cNvSpPr>
          <p:nvPr>
            <p:ph type="body" sz="quarter" idx="40" hasCustomPrompt="1"/>
          </p:nvPr>
        </p:nvSpPr>
        <p:spPr>
          <a:xfrm>
            <a:off x="304800" y="8153400"/>
            <a:ext cx="2514600" cy="1066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51" name="Text Placeholder 42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110620"/>
            <a:ext cx="2438400" cy="32778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500" b="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Phone Number</a:t>
            </a:r>
            <a:endParaRPr lang="en-US" dirty="0"/>
          </a:p>
        </p:txBody>
      </p:sp>
      <p:sp>
        <p:nvSpPr>
          <p:cNvPr id="52" name="Text Placeholder 42"/>
          <p:cNvSpPr>
            <a:spLocks noGrp="1"/>
          </p:cNvSpPr>
          <p:nvPr>
            <p:ph type="body" sz="quarter" idx="15" hasCustomPrompt="1"/>
          </p:nvPr>
        </p:nvSpPr>
        <p:spPr>
          <a:xfrm>
            <a:off x="247650" y="2476500"/>
            <a:ext cx="2438400" cy="32778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500" b="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Email Address</a:t>
            </a:r>
            <a:endParaRPr lang="en-US" dirty="0"/>
          </a:p>
        </p:txBody>
      </p:sp>
      <p:sp>
        <p:nvSpPr>
          <p:cNvPr id="53" name="Text Placeholder 42"/>
          <p:cNvSpPr>
            <a:spLocks noGrp="1"/>
          </p:cNvSpPr>
          <p:nvPr>
            <p:ph type="body" sz="quarter" idx="16" hasCustomPrompt="1"/>
          </p:nvPr>
        </p:nvSpPr>
        <p:spPr>
          <a:xfrm>
            <a:off x="247650" y="2819400"/>
            <a:ext cx="24384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500" b="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Mailing Address</a:t>
            </a:r>
            <a:endParaRPr lang="en-US" dirty="0"/>
          </a:p>
        </p:txBody>
      </p:sp>
      <p:sp>
        <p:nvSpPr>
          <p:cNvPr id="54" name="Rectangle 53"/>
          <p:cNvSpPr/>
          <p:nvPr userDrawn="1"/>
        </p:nvSpPr>
        <p:spPr>
          <a:xfrm>
            <a:off x="-152400" y="1981200"/>
            <a:ext cx="3048000" cy="1600200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876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-19050" y="762000"/>
            <a:ext cx="2838450" cy="914400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4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first name</a:t>
            </a:r>
            <a:endParaRPr lang="en-US" dirty="0"/>
          </a:p>
        </p:txBody>
      </p:sp>
      <p:sp>
        <p:nvSpPr>
          <p:cNvPr id="42" name="Text Placeholder 23"/>
          <p:cNvSpPr>
            <a:spLocks noGrp="1"/>
          </p:cNvSpPr>
          <p:nvPr>
            <p:ph type="body" sz="quarter" idx="20" hasCustomPrompt="1"/>
          </p:nvPr>
        </p:nvSpPr>
        <p:spPr>
          <a:xfrm>
            <a:off x="2819400" y="762000"/>
            <a:ext cx="4953000" cy="9144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4000" b="0" baseline="0">
                <a:solidFill>
                  <a:srgbClr val="9A349C"/>
                </a:solidFill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last name</a:t>
            </a:r>
            <a:endParaRPr lang="en-US" dirty="0"/>
          </a:p>
        </p:txBody>
      </p:sp>
      <p:sp>
        <p:nvSpPr>
          <p:cNvPr id="43" name="Rectangle 42"/>
          <p:cNvSpPr/>
          <p:nvPr userDrawn="1"/>
        </p:nvSpPr>
        <p:spPr>
          <a:xfrm>
            <a:off x="-19050" y="1905000"/>
            <a:ext cx="2838450" cy="1600200"/>
          </a:xfrm>
          <a:prstGeom prst="rect">
            <a:avLst/>
          </a:prstGeom>
          <a:solidFill>
            <a:schemeClr val="accent2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2981325" y="1905000"/>
            <a:ext cx="3419475" cy="4572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500" b="1" baseline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WORK EXPERIENCE</a:t>
            </a:r>
            <a:endParaRPr lang="en-US" dirty="0"/>
          </a:p>
        </p:txBody>
      </p:sp>
      <p:sp>
        <p:nvSpPr>
          <p:cNvPr id="45" name="Text Placeholder 42"/>
          <p:cNvSpPr>
            <a:spLocks noGrp="1"/>
          </p:cNvSpPr>
          <p:nvPr>
            <p:ph type="body" sz="quarter" idx="34" hasCustomPrompt="1"/>
          </p:nvPr>
        </p:nvSpPr>
        <p:spPr>
          <a:xfrm>
            <a:off x="2971800" y="2362200"/>
            <a:ext cx="44196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i="0" baseline="0"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add text </a:t>
            </a:r>
          </a:p>
        </p:txBody>
      </p:sp>
      <p:sp>
        <p:nvSpPr>
          <p:cNvPr id="46" name="Rectangle 45"/>
          <p:cNvSpPr/>
          <p:nvPr userDrawn="1"/>
        </p:nvSpPr>
        <p:spPr>
          <a:xfrm>
            <a:off x="3048000" y="9525000"/>
            <a:ext cx="4743450" cy="533400"/>
          </a:xfrm>
          <a:prstGeom prst="rect">
            <a:avLst/>
          </a:prstGeom>
          <a:solidFill>
            <a:schemeClr val="bg1">
              <a:lumMod val="6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 Placeholder 23"/>
          <p:cNvSpPr>
            <a:spLocks noGrp="1"/>
          </p:cNvSpPr>
          <p:nvPr>
            <p:ph type="body" sz="quarter" idx="35" hasCustomPrompt="1"/>
          </p:nvPr>
        </p:nvSpPr>
        <p:spPr>
          <a:xfrm>
            <a:off x="304800" y="3733800"/>
            <a:ext cx="2514600" cy="457200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2500" b="1" baseline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48" name="Text Placeholder 16"/>
          <p:cNvSpPr>
            <a:spLocks noGrp="1"/>
          </p:cNvSpPr>
          <p:nvPr>
            <p:ph type="body" sz="quarter" idx="36" hasCustomPrompt="1"/>
          </p:nvPr>
        </p:nvSpPr>
        <p:spPr>
          <a:xfrm>
            <a:off x="304800" y="4191000"/>
            <a:ext cx="2514600" cy="1143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49" name="Text Placeholder 23"/>
          <p:cNvSpPr>
            <a:spLocks noGrp="1"/>
          </p:cNvSpPr>
          <p:nvPr>
            <p:ph type="body" sz="quarter" idx="37" hasCustomPrompt="1"/>
          </p:nvPr>
        </p:nvSpPr>
        <p:spPr>
          <a:xfrm>
            <a:off x="304800" y="5486400"/>
            <a:ext cx="2514600" cy="381000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2500" b="1" baseline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SKILLS</a:t>
            </a:r>
            <a:endParaRPr lang="en-US" dirty="0"/>
          </a:p>
        </p:txBody>
      </p:sp>
      <p:sp>
        <p:nvSpPr>
          <p:cNvPr id="50" name="Text Placeholder 16"/>
          <p:cNvSpPr>
            <a:spLocks noGrp="1"/>
          </p:cNvSpPr>
          <p:nvPr>
            <p:ph type="body" sz="quarter" idx="38" hasCustomPrompt="1"/>
          </p:nvPr>
        </p:nvSpPr>
        <p:spPr>
          <a:xfrm>
            <a:off x="304800" y="5905500"/>
            <a:ext cx="2514600" cy="17145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51" name="Text Placeholder 23"/>
          <p:cNvSpPr>
            <a:spLocks noGrp="1"/>
          </p:cNvSpPr>
          <p:nvPr>
            <p:ph type="body" sz="quarter" idx="39" hasCustomPrompt="1"/>
          </p:nvPr>
        </p:nvSpPr>
        <p:spPr>
          <a:xfrm>
            <a:off x="304800" y="7772400"/>
            <a:ext cx="2514600" cy="381000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2500" b="1" baseline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HONORS</a:t>
            </a:r>
            <a:endParaRPr lang="en-US" dirty="0"/>
          </a:p>
        </p:txBody>
      </p:sp>
      <p:sp>
        <p:nvSpPr>
          <p:cNvPr id="52" name="Text Placeholder 16"/>
          <p:cNvSpPr>
            <a:spLocks noGrp="1"/>
          </p:cNvSpPr>
          <p:nvPr>
            <p:ph type="body" sz="quarter" idx="40" hasCustomPrompt="1"/>
          </p:nvPr>
        </p:nvSpPr>
        <p:spPr>
          <a:xfrm>
            <a:off x="304800" y="8153400"/>
            <a:ext cx="2514600" cy="1066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53" name="Text Placeholder 42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110620"/>
            <a:ext cx="2438400" cy="32778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500" b="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Phone Number</a:t>
            </a:r>
            <a:endParaRPr lang="en-US" dirty="0"/>
          </a:p>
        </p:txBody>
      </p:sp>
      <p:sp>
        <p:nvSpPr>
          <p:cNvPr id="54" name="Text Placeholder 42"/>
          <p:cNvSpPr>
            <a:spLocks noGrp="1"/>
          </p:cNvSpPr>
          <p:nvPr>
            <p:ph type="body" sz="quarter" idx="15" hasCustomPrompt="1"/>
          </p:nvPr>
        </p:nvSpPr>
        <p:spPr>
          <a:xfrm>
            <a:off x="247650" y="2476500"/>
            <a:ext cx="2438400" cy="32778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500" b="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Email Address</a:t>
            </a:r>
            <a:endParaRPr lang="en-US" dirty="0"/>
          </a:p>
        </p:txBody>
      </p:sp>
      <p:sp>
        <p:nvSpPr>
          <p:cNvPr id="55" name="Text Placeholder 42"/>
          <p:cNvSpPr>
            <a:spLocks noGrp="1"/>
          </p:cNvSpPr>
          <p:nvPr>
            <p:ph type="body" sz="quarter" idx="16" hasCustomPrompt="1"/>
          </p:nvPr>
        </p:nvSpPr>
        <p:spPr>
          <a:xfrm>
            <a:off x="247650" y="2819400"/>
            <a:ext cx="24384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500" b="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Mailing Address</a:t>
            </a:r>
            <a:endParaRPr lang="en-US" dirty="0"/>
          </a:p>
        </p:txBody>
      </p:sp>
      <p:sp>
        <p:nvSpPr>
          <p:cNvPr id="56" name="Rectangle 55"/>
          <p:cNvSpPr/>
          <p:nvPr userDrawn="1"/>
        </p:nvSpPr>
        <p:spPr>
          <a:xfrm>
            <a:off x="-152400" y="1981200"/>
            <a:ext cx="3048000" cy="1600200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68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-19050" y="762000"/>
            <a:ext cx="2838450" cy="914400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4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first name</a:t>
            </a:r>
            <a:endParaRPr lang="en-US" dirty="0"/>
          </a:p>
        </p:txBody>
      </p:sp>
      <p:sp>
        <p:nvSpPr>
          <p:cNvPr id="62" name="Text Placeholder 23"/>
          <p:cNvSpPr>
            <a:spLocks noGrp="1"/>
          </p:cNvSpPr>
          <p:nvPr>
            <p:ph type="body" sz="quarter" idx="20" hasCustomPrompt="1"/>
          </p:nvPr>
        </p:nvSpPr>
        <p:spPr>
          <a:xfrm>
            <a:off x="2819400" y="762000"/>
            <a:ext cx="4953000" cy="9144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4000" b="0" baseline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last name</a:t>
            </a:r>
            <a:endParaRPr lang="en-US" dirty="0"/>
          </a:p>
        </p:txBody>
      </p:sp>
      <p:sp>
        <p:nvSpPr>
          <p:cNvPr id="63" name="Rectangle 62"/>
          <p:cNvSpPr/>
          <p:nvPr userDrawn="1"/>
        </p:nvSpPr>
        <p:spPr>
          <a:xfrm>
            <a:off x="-19050" y="1905000"/>
            <a:ext cx="2838450" cy="1600200"/>
          </a:xfrm>
          <a:prstGeom prst="rect">
            <a:avLst/>
          </a:prstGeom>
          <a:solidFill>
            <a:schemeClr val="accent6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2981325" y="1905000"/>
            <a:ext cx="3419475" cy="4572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500" b="1" baseline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WORK EXPERIENCE</a:t>
            </a:r>
            <a:endParaRPr lang="en-US" dirty="0"/>
          </a:p>
        </p:txBody>
      </p:sp>
      <p:sp>
        <p:nvSpPr>
          <p:cNvPr id="65" name="Text Placeholder 42"/>
          <p:cNvSpPr>
            <a:spLocks noGrp="1"/>
          </p:cNvSpPr>
          <p:nvPr>
            <p:ph type="body" sz="quarter" idx="34" hasCustomPrompt="1"/>
          </p:nvPr>
        </p:nvSpPr>
        <p:spPr>
          <a:xfrm>
            <a:off x="2971800" y="2362200"/>
            <a:ext cx="44196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i="0" baseline="0"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add text </a:t>
            </a:r>
          </a:p>
        </p:txBody>
      </p:sp>
      <p:sp>
        <p:nvSpPr>
          <p:cNvPr id="66" name="Rectangle 65"/>
          <p:cNvSpPr/>
          <p:nvPr userDrawn="1"/>
        </p:nvSpPr>
        <p:spPr>
          <a:xfrm>
            <a:off x="3048000" y="9525000"/>
            <a:ext cx="4743450" cy="533400"/>
          </a:xfrm>
          <a:prstGeom prst="rect">
            <a:avLst/>
          </a:prstGeom>
          <a:solidFill>
            <a:schemeClr val="bg1">
              <a:lumMod val="6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 Placeholder 23"/>
          <p:cNvSpPr>
            <a:spLocks noGrp="1"/>
          </p:cNvSpPr>
          <p:nvPr>
            <p:ph type="body" sz="quarter" idx="35" hasCustomPrompt="1"/>
          </p:nvPr>
        </p:nvSpPr>
        <p:spPr>
          <a:xfrm>
            <a:off x="304800" y="3733800"/>
            <a:ext cx="2514600" cy="457200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2500" b="1" baseline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68" name="Text Placeholder 16"/>
          <p:cNvSpPr>
            <a:spLocks noGrp="1"/>
          </p:cNvSpPr>
          <p:nvPr>
            <p:ph type="body" sz="quarter" idx="36" hasCustomPrompt="1"/>
          </p:nvPr>
        </p:nvSpPr>
        <p:spPr>
          <a:xfrm>
            <a:off x="304800" y="4191000"/>
            <a:ext cx="2514600" cy="1143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69" name="Text Placeholder 23"/>
          <p:cNvSpPr>
            <a:spLocks noGrp="1"/>
          </p:cNvSpPr>
          <p:nvPr>
            <p:ph type="body" sz="quarter" idx="37" hasCustomPrompt="1"/>
          </p:nvPr>
        </p:nvSpPr>
        <p:spPr>
          <a:xfrm>
            <a:off x="304800" y="5486400"/>
            <a:ext cx="2514600" cy="381000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2500" b="1" baseline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SKILLS</a:t>
            </a:r>
            <a:endParaRPr lang="en-US" dirty="0"/>
          </a:p>
        </p:txBody>
      </p:sp>
      <p:sp>
        <p:nvSpPr>
          <p:cNvPr id="70" name="Text Placeholder 16"/>
          <p:cNvSpPr>
            <a:spLocks noGrp="1"/>
          </p:cNvSpPr>
          <p:nvPr>
            <p:ph type="body" sz="quarter" idx="38" hasCustomPrompt="1"/>
          </p:nvPr>
        </p:nvSpPr>
        <p:spPr>
          <a:xfrm>
            <a:off x="304800" y="5905500"/>
            <a:ext cx="2514600" cy="17145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71" name="Text Placeholder 23"/>
          <p:cNvSpPr>
            <a:spLocks noGrp="1"/>
          </p:cNvSpPr>
          <p:nvPr>
            <p:ph type="body" sz="quarter" idx="39" hasCustomPrompt="1"/>
          </p:nvPr>
        </p:nvSpPr>
        <p:spPr>
          <a:xfrm>
            <a:off x="304800" y="7772400"/>
            <a:ext cx="2514600" cy="381000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2500" b="1" baseline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HONORS</a:t>
            </a:r>
            <a:endParaRPr lang="en-US" dirty="0"/>
          </a:p>
        </p:txBody>
      </p:sp>
      <p:sp>
        <p:nvSpPr>
          <p:cNvPr id="72" name="Text Placeholder 16"/>
          <p:cNvSpPr>
            <a:spLocks noGrp="1"/>
          </p:cNvSpPr>
          <p:nvPr>
            <p:ph type="body" sz="quarter" idx="40" hasCustomPrompt="1"/>
          </p:nvPr>
        </p:nvSpPr>
        <p:spPr>
          <a:xfrm>
            <a:off x="304800" y="8153400"/>
            <a:ext cx="2514600" cy="1066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73" name="Text Placeholder 42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110620"/>
            <a:ext cx="2438400" cy="32778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500" b="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Phone Number</a:t>
            </a:r>
            <a:endParaRPr lang="en-US" dirty="0"/>
          </a:p>
        </p:txBody>
      </p:sp>
      <p:sp>
        <p:nvSpPr>
          <p:cNvPr id="74" name="Text Placeholder 42"/>
          <p:cNvSpPr>
            <a:spLocks noGrp="1"/>
          </p:cNvSpPr>
          <p:nvPr>
            <p:ph type="body" sz="quarter" idx="15" hasCustomPrompt="1"/>
          </p:nvPr>
        </p:nvSpPr>
        <p:spPr>
          <a:xfrm>
            <a:off x="247650" y="2476500"/>
            <a:ext cx="2438400" cy="32778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500" b="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Email Address</a:t>
            </a:r>
            <a:endParaRPr lang="en-US" dirty="0"/>
          </a:p>
        </p:txBody>
      </p:sp>
      <p:sp>
        <p:nvSpPr>
          <p:cNvPr id="75" name="Text Placeholder 42"/>
          <p:cNvSpPr>
            <a:spLocks noGrp="1"/>
          </p:cNvSpPr>
          <p:nvPr>
            <p:ph type="body" sz="quarter" idx="16" hasCustomPrompt="1"/>
          </p:nvPr>
        </p:nvSpPr>
        <p:spPr>
          <a:xfrm>
            <a:off x="247650" y="2819400"/>
            <a:ext cx="24384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500" b="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Mailing Address</a:t>
            </a:r>
            <a:endParaRPr lang="en-US" dirty="0"/>
          </a:p>
        </p:txBody>
      </p:sp>
      <p:sp>
        <p:nvSpPr>
          <p:cNvPr id="76" name="Rectangle 75"/>
          <p:cNvSpPr/>
          <p:nvPr userDrawn="1"/>
        </p:nvSpPr>
        <p:spPr>
          <a:xfrm>
            <a:off x="-152400" y="1981200"/>
            <a:ext cx="3048000" cy="1600200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720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388938" y="403225"/>
            <a:ext cx="6994525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3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1" r:id="rId2"/>
    <p:sldLayoutId id="214748364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0" name="Text Placeholder 49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7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04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105&quot;&gt;&lt;object type=&quot;3&quot; unique_id=&quot;10247&quot;&gt;&lt;property id=&quot;20148&quot; value=&quot;5&quot;/&gt;&lt;property id=&quot;20300&quot; value=&quot;Slide 1&quot;/&gt;&lt;property id=&quot;20307&quot; value=&quot;256&quot;/&gt;&lt;/object&gt;&lt;object type=&quot;3&quot; unique_id=&quot;10248&quot;&gt;&lt;property id=&quot;20148&quot; value=&quot;5&quot;/&gt;&lt;property id=&quot;20300&quot; value=&quot;Slide 3&quot;/&gt;&lt;property id=&quot;20307&quot; value=&quot;257&quot;/&gt;&lt;/object&gt;&lt;object type=&quot;3&quot; unique_id=&quot;10249&quot;&gt;&lt;property id=&quot;20148&quot; value=&quot;5&quot;/&gt;&lt;property id=&quot;20300&quot; value=&quot;Slide 2&quot;/&gt;&lt;property id=&quot;20307&quot; value=&quot;258&quot;/&gt;&lt;/object&gt;&lt;/object&gt;&lt;object type=&quot;8&quot; unique_id=&quot;1011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0</Words>
  <Application>Microsoft Office PowerPoint</Application>
  <PresentationFormat>Custom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Segoe UI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>Chapman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Safstu09, Mi Mai</dc:creator>
  <cp:lastModifiedBy>Safstu09, Mi Mai</cp:lastModifiedBy>
  <cp:revision>14</cp:revision>
  <dcterms:created xsi:type="dcterms:W3CDTF">2014-03-04T22:17:42Z</dcterms:created>
  <dcterms:modified xsi:type="dcterms:W3CDTF">2014-03-11T22:45:47Z</dcterms:modified>
</cp:coreProperties>
</file>