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</p:sldIdLst>
  <p:sldSz cx="7772400" cy="10058400"/>
  <p:notesSz cx="6858000" cy="9144000"/>
  <p:embeddedFontLst>
    <p:embeddedFont>
      <p:font typeface="Segoe UI" pitchFamily="34" charset="0"/>
      <p:regular r:id="rId5"/>
      <p:bold r:id="rId6"/>
      <p:italic r:id="rId7"/>
      <p:boldItalic r:id="rId8"/>
    </p:embeddedFont>
    <p:embeddedFont>
      <p:font typeface="Calibri" pitchFamily="34" charset="0"/>
      <p:regular r:id="rId9"/>
      <p:bold r:id="rId10"/>
      <p:italic r:id="rId11"/>
      <p:boldItalic r:id="rId12"/>
    </p:embeddedFont>
  </p:embeddedFontLst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B9B8"/>
    <a:srgbClr val="804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426" y="10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381000" y="1219200"/>
            <a:ext cx="6934200" cy="8458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-19050" y="381000"/>
            <a:ext cx="4438650" cy="685800"/>
          </a:xfrm>
          <a:prstGeom prst="rect">
            <a:avLst/>
          </a:prstGeom>
          <a:solidFill>
            <a:srgbClr val="8BDCF5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381000"/>
            <a:ext cx="3886200" cy="6096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4000" b="0" baseline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NAME</a:t>
            </a:r>
            <a:endParaRPr lang="en-US" dirty="0"/>
          </a:p>
        </p:txBody>
      </p:sp>
      <p:sp>
        <p:nvSpPr>
          <p:cNvPr id="24" name="Text Placeholder 36"/>
          <p:cNvSpPr>
            <a:spLocks noGrp="1"/>
          </p:cNvSpPr>
          <p:nvPr>
            <p:ph type="body" sz="quarter" idx="24" hasCustomPrompt="1"/>
          </p:nvPr>
        </p:nvSpPr>
        <p:spPr>
          <a:xfrm>
            <a:off x="4591050" y="381000"/>
            <a:ext cx="2724150" cy="228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Email Address</a:t>
            </a:r>
            <a:endParaRPr lang="en-US" dirty="0"/>
          </a:p>
        </p:txBody>
      </p:sp>
      <p:sp>
        <p:nvSpPr>
          <p:cNvPr id="25" name="Text Placeholder 36"/>
          <p:cNvSpPr>
            <a:spLocks noGrp="1"/>
          </p:cNvSpPr>
          <p:nvPr>
            <p:ph type="body" sz="quarter" idx="25" hasCustomPrompt="1"/>
          </p:nvPr>
        </p:nvSpPr>
        <p:spPr>
          <a:xfrm>
            <a:off x="4591050" y="609600"/>
            <a:ext cx="2724150" cy="228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Phone Number</a:t>
            </a:r>
            <a:endParaRPr lang="en-US" dirty="0"/>
          </a:p>
        </p:txBody>
      </p:sp>
      <p:sp>
        <p:nvSpPr>
          <p:cNvPr id="26" name="Text Placeholder 36"/>
          <p:cNvSpPr>
            <a:spLocks noGrp="1"/>
          </p:cNvSpPr>
          <p:nvPr>
            <p:ph type="body" sz="quarter" idx="26" hasCustomPrompt="1"/>
          </p:nvPr>
        </p:nvSpPr>
        <p:spPr>
          <a:xfrm>
            <a:off x="4591050" y="838200"/>
            <a:ext cx="2724150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Mailing Address</a:t>
            </a:r>
            <a:endParaRPr lang="en-US"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27" hasCustomPrompt="1"/>
          </p:nvPr>
        </p:nvSpPr>
        <p:spPr>
          <a:xfrm>
            <a:off x="533400" y="1371600"/>
            <a:ext cx="2133600" cy="5334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3000" b="0" spc="-150" baseline="0">
                <a:solidFill>
                  <a:srgbClr val="8BDCF5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PROFILE</a:t>
            </a:r>
            <a:endParaRPr lang="en-US" dirty="0"/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28" hasCustomPrompt="1"/>
          </p:nvPr>
        </p:nvSpPr>
        <p:spPr>
          <a:xfrm>
            <a:off x="5638800" y="1371600"/>
            <a:ext cx="1533525" cy="5334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3000" b="0" spc="-150" baseline="0">
                <a:solidFill>
                  <a:srgbClr val="8BDCF5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-247650" y="4133850"/>
            <a:ext cx="2095500" cy="5334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2500" b="0" spc="-150" baseline="0">
                <a:solidFill>
                  <a:srgbClr val="8BDCF5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42925" y="5334000"/>
            <a:ext cx="2657475" cy="55245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3000" b="0" spc="-150" baseline="0">
                <a:solidFill>
                  <a:srgbClr val="8BDCF5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EXPERIENCE</a:t>
            </a:r>
            <a:endParaRPr lang="en-US" dirty="0"/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381000" y="3276600"/>
            <a:ext cx="4038601" cy="0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V="1">
            <a:off x="4419600" y="1219200"/>
            <a:ext cx="0" cy="4000500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81000" y="5181600"/>
            <a:ext cx="6934200" cy="38100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42"/>
          <p:cNvSpPr>
            <a:spLocks noGrp="1"/>
          </p:cNvSpPr>
          <p:nvPr>
            <p:ph type="body" sz="quarter" idx="31" hasCustomPrompt="1"/>
          </p:nvPr>
        </p:nvSpPr>
        <p:spPr>
          <a:xfrm>
            <a:off x="533400" y="1981200"/>
            <a:ext cx="3771900" cy="1143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 b="0" i="1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35" name="Text Placeholder 42"/>
          <p:cNvSpPr>
            <a:spLocks noGrp="1"/>
          </p:cNvSpPr>
          <p:nvPr>
            <p:ph type="body" sz="quarter" idx="32" hasCustomPrompt="1"/>
          </p:nvPr>
        </p:nvSpPr>
        <p:spPr>
          <a:xfrm>
            <a:off x="1066800" y="3505200"/>
            <a:ext cx="3200400" cy="1524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36" name="Text Placeholder 42"/>
          <p:cNvSpPr>
            <a:spLocks noGrp="1"/>
          </p:cNvSpPr>
          <p:nvPr>
            <p:ph type="body" sz="quarter" idx="33" hasCustomPrompt="1"/>
          </p:nvPr>
        </p:nvSpPr>
        <p:spPr>
          <a:xfrm>
            <a:off x="4572000" y="1981200"/>
            <a:ext cx="2590800" cy="304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37" name="Text Placeholder 42"/>
          <p:cNvSpPr>
            <a:spLocks noGrp="1"/>
          </p:cNvSpPr>
          <p:nvPr>
            <p:ph type="body" sz="quarter" idx="34" hasCustomPrompt="1"/>
          </p:nvPr>
        </p:nvSpPr>
        <p:spPr>
          <a:xfrm>
            <a:off x="533400" y="5943600"/>
            <a:ext cx="3200400" cy="3505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38" name="Text Placeholder 42"/>
          <p:cNvSpPr>
            <a:spLocks noGrp="1"/>
          </p:cNvSpPr>
          <p:nvPr>
            <p:ph type="body" sz="quarter" idx="35" hasCustomPrompt="1"/>
          </p:nvPr>
        </p:nvSpPr>
        <p:spPr>
          <a:xfrm>
            <a:off x="3962400" y="5943600"/>
            <a:ext cx="3200400" cy="3505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58" name="Frame 57"/>
          <p:cNvSpPr/>
          <p:nvPr userDrawn="1"/>
        </p:nvSpPr>
        <p:spPr>
          <a:xfrm>
            <a:off x="335280" y="381000"/>
            <a:ext cx="4084320" cy="685800"/>
          </a:xfrm>
          <a:prstGeom prst="fram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-31640" y="382325"/>
            <a:ext cx="366920" cy="685800"/>
          </a:xfrm>
          <a:prstGeom prst="rect">
            <a:avLst/>
          </a:prstGeom>
          <a:solidFill>
            <a:schemeClr val="tx1">
              <a:lumMod val="65000"/>
              <a:lumOff val="3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7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381000" y="1219200"/>
            <a:ext cx="6934200" cy="8458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-19050" y="381000"/>
            <a:ext cx="4438650" cy="685800"/>
          </a:xfrm>
          <a:prstGeom prst="rect">
            <a:avLst/>
          </a:prstGeom>
          <a:solidFill>
            <a:schemeClr val="bg2">
              <a:lumMod val="9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381000" y="381001"/>
            <a:ext cx="4008120" cy="6858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4000" b="0" baseline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NAME</a:t>
            </a:r>
            <a:endParaRPr lang="en-US" dirty="0"/>
          </a:p>
        </p:txBody>
      </p:sp>
      <p:sp>
        <p:nvSpPr>
          <p:cNvPr id="24" name="Text Placeholder 36"/>
          <p:cNvSpPr>
            <a:spLocks noGrp="1"/>
          </p:cNvSpPr>
          <p:nvPr>
            <p:ph type="body" sz="quarter" idx="24" hasCustomPrompt="1"/>
          </p:nvPr>
        </p:nvSpPr>
        <p:spPr>
          <a:xfrm>
            <a:off x="4591050" y="381000"/>
            <a:ext cx="2724150" cy="228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Email Address</a:t>
            </a:r>
            <a:endParaRPr lang="en-US" dirty="0"/>
          </a:p>
        </p:txBody>
      </p:sp>
      <p:sp>
        <p:nvSpPr>
          <p:cNvPr id="25" name="Text Placeholder 36"/>
          <p:cNvSpPr>
            <a:spLocks noGrp="1"/>
          </p:cNvSpPr>
          <p:nvPr>
            <p:ph type="body" sz="quarter" idx="25" hasCustomPrompt="1"/>
          </p:nvPr>
        </p:nvSpPr>
        <p:spPr>
          <a:xfrm>
            <a:off x="4591050" y="609600"/>
            <a:ext cx="2724150" cy="228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Phone Number</a:t>
            </a:r>
            <a:endParaRPr lang="en-US" dirty="0"/>
          </a:p>
        </p:txBody>
      </p:sp>
      <p:sp>
        <p:nvSpPr>
          <p:cNvPr id="26" name="Text Placeholder 36"/>
          <p:cNvSpPr>
            <a:spLocks noGrp="1"/>
          </p:cNvSpPr>
          <p:nvPr>
            <p:ph type="body" sz="quarter" idx="26" hasCustomPrompt="1"/>
          </p:nvPr>
        </p:nvSpPr>
        <p:spPr>
          <a:xfrm>
            <a:off x="4591050" y="838200"/>
            <a:ext cx="2724150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Mailing Address</a:t>
            </a:r>
            <a:endParaRPr lang="en-US"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27" hasCustomPrompt="1"/>
          </p:nvPr>
        </p:nvSpPr>
        <p:spPr>
          <a:xfrm>
            <a:off x="533400" y="1371600"/>
            <a:ext cx="2133600" cy="5334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3000" b="0" spc="-150" baseline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PROFILE</a:t>
            </a:r>
            <a:endParaRPr lang="en-US" dirty="0"/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28" hasCustomPrompt="1"/>
          </p:nvPr>
        </p:nvSpPr>
        <p:spPr>
          <a:xfrm>
            <a:off x="5638800" y="1371600"/>
            <a:ext cx="1533525" cy="5334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3000" b="0" spc="-150" baseline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-247650" y="4133850"/>
            <a:ext cx="2095500" cy="5334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2500" b="0" spc="-150" baseline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42925" y="5334000"/>
            <a:ext cx="2657475" cy="55245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3000" b="0" spc="-150" baseline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EXPERIENCE</a:t>
            </a:r>
            <a:endParaRPr lang="en-US" dirty="0"/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381000" y="3276600"/>
            <a:ext cx="4038601" cy="0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V="1">
            <a:off x="4419600" y="1219200"/>
            <a:ext cx="0" cy="4000500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81000" y="5181600"/>
            <a:ext cx="6934200" cy="38100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42"/>
          <p:cNvSpPr>
            <a:spLocks noGrp="1"/>
          </p:cNvSpPr>
          <p:nvPr>
            <p:ph type="body" sz="quarter" idx="31" hasCustomPrompt="1"/>
          </p:nvPr>
        </p:nvSpPr>
        <p:spPr>
          <a:xfrm>
            <a:off x="533400" y="1981200"/>
            <a:ext cx="3771900" cy="1143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 b="0" i="1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35" name="Text Placeholder 42"/>
          <p:cNvSpPr>
            <a:spLocks noGrp="1"/>
          </p:cNvSpPr>
          <p:nvPr>
            <p:ph type="body" sz="quarter" idx="32" hasCustomPrompt="1"/>
          </p:nvPr>
        </p:nvSpPr>
        <p:spPr>
          <a:xfrm>
            <a:off x="1066800" y="3505200"/>
            <a:ext cx="3200400" cy="1524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36" name="Text Placeholder 42"/>
          <p:cNvSpPr>
            <a:spLocks noGrp="1"/>
          </p:cNvSpPr>
          <p:nvPr>
            <p:ph type="body" sz="quarter" idx="33" hasCustomPrompt="1"/>
          </p:nvPr>
        </p:nvSpPr>
        <p:spPr>
          <a:xfrm>
            <a:off x="4572000" y="1981200"/>
            <a:ext cx="2590800" cy="304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37" name="Text Placeholder 42"/>
          <p:cNvSpPr>
            <a:spLocks noGrp="1"/>
          </p:cNvSpPr>
          <p:nvPr>
            <p:ph type="body" sz="quarter" idx="34" hasCustomPrompt="1"/>
          </p:nvPr>
        </p:nvSpPr>
        <p:spPr>
          <a:xfrm>
            <a:off x="533400" y="5943600"/>
            <a:ext cx="3200400" cy="3505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38" name="Text Placeholder 42"/>
          <p:cNvSpPr>
            <a:spLocks noGrp="1"/>
          </p:cNvSpPr>
          <p:nvPr>
            <p:ph type="body" sz="quarter" idx="35" hasCustomPrompt="1"/>
          </p:nvPr>
        </p:nvSpPr>
        <p:spPr>
          <a:xfrm>
            <a:off x="3962400" y="5943600"/>
            <a:ext cx="3200400" cy="3505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39" name="Frame 38"/>
          <p:cNvSpPr/>
          <p:nvPr userDrawn="1"/>
        </p:nvSpPr>
        <p:spPr>
          <a:xfrm>
            <a:off x="304800" y="381000"/>
            <a:ext cx="4084320" cy="685800"/>
          </a:xfrm>
          <a:prstGeom prst="fram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-31640" y="382325"/>
            <a:ext cx="366920" cy="685800"/>
          </a:xfrm>
          <a:prstGeom prst="rect">
            <a:avLst/>
          </a:prstGeom>
          <a:solidFill>
            <a:schemeClr val="bg2">
              <a:lumMod val="5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72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381000" y="1219200"/>
            <a:ext cx="6934200" cy="8458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-19050" y="381000"/>
            <a:ext cx="4438650" cy="685800"/>
          </a:xfrm>
          <a:prstGeom prst="rect">
            <a:avLst/>
          </a:prstGeom>
          <a:solidFill>
            <a:schemeClr val="accent2">
              <a:lumMod val="60000"/>
              <a:lumOff val="4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381000"/>
            <a:ext cx="3886200" cy="6096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4000" b="0" baseline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NAME</a:t>
            </a:r>
            <a:endParaRPr lang="en-US" dirty="0"/>
          </a:p>
        </p:txBody>
      </p:sp>
      <p:sp>
        <p:nvSpPr>
          <p:cNvPr id="24" name="Text Placeholder 36"/>
          <p:cNvSpPr>
            <a:spLocks noGrp="1"/>
          </p:cNvSpPr>
          <p:nvPr>
            <p:ph type="body" sz="quarter" idx="24" hasCustomPrompt="1"/>
          </p:nvPr>
        </p:nvSpPr>
        <p:spPr>
          <a:xfrm>
            <a:off x="4591050" y="381000"/>
            <a:ext cx="2724150" cy="228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Email Address</a:t>
            </a:r>
            <a:endParaRPr lang="en-US" dirty="0"/>
          </a:p>
        </p:txBody>
      </p:sp>
      <p:sp>
        <p:nvSpPr>
          <p:cNvPr id="25" name="Text Placeholder 36"/>
          <p:cNvSpPr>
            <a:spLocks noGrp="1"/>
          </p:cNvSpPr>
          <p:nvPr>
            <p:ph type="body" sz="quarter" idx="25" hasCustomPrompt="1"/>
          </p:nvPr>
        </p:nvSpPr>
        <p:spPr>
          <a:xfrm>
            <a:off x="4591050" y="609600"/>
            <a:ext cx="2724150" cy="228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Phone Number</a:t>
            </a:r>
            <a:endParaRPr lang="en-US" dirty="0"/>
          </a:p>
        </p:txBody>
      </p:sp>
      <p:sp>
        <p:nvSpPr>
          <p:cNvPr id="26" name="Text Placeholder 36"/>
          <p:cNvSpPr>
            <a:spLocks noGrp="1"/>
          </p:cNvSpPr>
          <p:nvPr>
            <p:ph type="body" sz="quarter" idx="26" hasCustomPrompt="1"/>
          </p:nvPr>
        </p:nvSpPr>
        <p:spPr>
          <a:xfrm>
            <a:off x="4591050" y="838200"/>
            <a:ext cx="2724150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Mailing Address</a:t>
            </a:r>
            <a:endParaRPr lang="en-US"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27" hasCustomPrompt="1"/>
          </p:nvPr>
        </p:nvSpPr>
        <p:spPr>
          <a:xfrm>
            <a:off x="533400" y="1371600"/>
            <a:ext cx="2133600" cy="5334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3000" b="0" spc="-15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PROFILE</a:t>
            </a:r>
            <a:endParaRPr lang="en-US" dirty="0"/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28" hasCustomPrompt="1"/>
          </p:nvPr>
        </p:nvSpPr>
        <p:spPr>
          <a:xfrm>
            <a:off x="5638800" y="1371600"/>
            <a:ext cx="1533525" cy="5334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3000" b="0" spc="-15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-247650" y="4133850"/>
            <a:ext cx="2095500" cy="5334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2500" b="0" spc="-15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42925" y="5334000"/>
            <a:ext cx="2657475" cy="55245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3000" b="0" spc="-15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EXPERIENCE</a:t>
            </a:r>
            <a:endParaRPr lang="en-US" dirty="0"/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381000" y="3276600"/>
            <a:ext cx="4038601" cy="0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V="1">
            <a:off x="4419600" y="1219200"/>
            <a:ext cx="0" cy="4000500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81000" y="5181600"/>
            <a:ext cx="6934200" cy="38100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42"/>
          <p:cNvSpPr>
            <a:spLocks noGrp="1"/>
          </p:cNvSpPr>
          <p:nvPr>
            <p:ph type="body" sz="quarter" idx="31" hasCustomPrompt="1"/>
          </p:nvPr>
        </p:nvSpPr>
        <p:spPr>
          <a:xfrm>
            <a:off x="533400" y="1981200"/>
            <a:ext cx="3771900" cy="1143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 b="0" i="1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35" name="Text Placeholder 42"/>
          <p:cNvSpPr>
            <a:spLocks noGrp="1"/>
          </p:cNvSpPr>
          <p:nvPr>
            <p:ph type="body" sz="quarter" idx="32" hasCustomPrompt="1"/>
          </p:nvPr>
        </p:nvSpPr>
        <p:spPr>
          <a:xfrm>
            <a:off x="1066800" y="3505200"/>
            <a:ext cx="3200400" cy="1524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36" name="Text Placeholder 42"/>
          <p:cNvSpPr>
            <a:spLocks noGrp="1"/>
          </p:cNvSpPr>
          <p:nvPr>
            <p:ph type="body" sz="quarter" idx="33" hasCustomPrompt="1"/>
          </p:nvPr>
        </p:nvSpPr>
        <p:spPr>
          <a:xfrm>
            <a:off x="4572000" y="1981200"/>
            <a:ext cx="2590800" cy="304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37" name="Text Placeholder 42"/>
          <p:cNvSpPr>
            <a:spLocks noGrp="1"/>
          </p:cNvSpPr>
          <p:nvPr>
            <p:ph type="body" sz="quarter" idx="34" hasCustomPrompt="1"/>
          </p:nvPr>
        </p:nvSpPr>
        <p:spPr>
          <a:xfrm>
            <a:off x="533400" y="5943600"/>
            <a:ext cx="3200400" cy="3505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38" name="Text Placeholder 42"/>
          <p:cNvSpPr>
            <a:spLocks noGrp="1"/>
          </p:cNvSpPr>
          <p:nvPr>
            <p:ph type="body" sz="quarter" idx="35" hasCustomPrompt="1"/>
          </p:nvPr>
        </p:nvSpPr>
        <p:spPr>
          <a:xfrm>
            <a:off x="3962400" y="5943600"/>
            <a:ext cx="3200400" cy="3505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baseline="0"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text </a:t>
            </a:r>
          </a:p>
        </p:txBody>
      </p:sp>
      <p:sp>
        <p:nvSpPr>
          <p:cNvPr id="39" name="Frame 38"/>
          <p:cNvSpPr/>
          <p:nvPr userDrawn="1"/>
        </p:nvSpPr>
        <p:spPr>
          <a:xfrm>
            <a:off x="304800" y="381000"/>
            <a:ext cx="4084320" cy="685800"/>
          </a:xfrm>
          <a:prstGeom prst="fram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-31640" y="382325"/>
            <a:ext cx="366920" cy="685800"/>
          </a:xfrm>
          <a:prstGeom prst="rect">
            <a:avLst/>
          </a:prstGeom>
          <a:solidFill>
            <a:schemeClr val="accent2">
              <a:lumMod val="7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68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88938" y="403225"/>
            <a:ext cx="6994525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7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4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105&quot;&gt;&lt;object type=&quot;3&quot; unique_id=&quot;10247&quot;&gt;&lt;property id=&quot;20148&quot; value=&quot;5&quot;/&gt;&lt;property id=&quot;20300&quot; value=&quot;Slide 1&quot;/&gt;&lt;property id=&quot;20307&quot; value=&quot;256&quot;/&gt;&lt;/object&gt;&lt;object type=&quot;3&quot; unique_id=&quot;10248&quot;&gt;&lt;property id=&quot;20148&quot; value=&quot;5&quot;/&gt;&lt;property id=&quot;20300&quot; value=&quot;Slide 2&quot;/&gt;&lt;property id=&quot;20307&quot; value=&quot;257&quot;/&gt;&lt;/object&gt;&lt;object type=&quot;3&quot; unique_id=&quot;10249&quot;&gt;&lt;property id=&quot;20148&quot; value=&quot;5&quot;/&gt;&lt;property id=&quot;20300&quot; value=&quot;Slide 3&quot;/&gt;&lt;property id=&quot;20307&quot; value=&quot;258&quot;/&gt;&lt;/object&gt;&lt;/object&gt;&lt;object type=&quot;8&quot; unique_id=&quot;1011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Segoe UI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Chapman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Safstu09, Mi Mai</dc:creator>
  <cp:lastModifiedBy>Safstu09, Mi Mai</cp:lastModifiedBy>
  <cp:revision>12</cp:revision>
  <dcterms:created xsi:type="dcterms:W3CDTF">2014-03-04T22:17:42Z</dcterms:created>
  <dcterms:modified xsi:type="dcterms:W3CDTF">2014-03-11T22:06:54Z</dcterms:modified>
</cp:coreProperties>
</file>