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Segoe UI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EEC40"/>
    <a:srgbClr val="7AB9B8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2" y="-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 userDrawn="1"/>
        </p:nvSpPr>
        <p:spPr>
          <a:xfrm>
            <a:off x="0" y="9372600"/>
            <a:ext cx="7772400" cy="685800"/>
          </a:xfrm>
          <a:prstGeom prst="rect">
            <a:avLst/>
          </a:prstGeom>
          <a:pattFill prst="narHorz">
            <a:fgClr>
              <a:srgbClr val="BACA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0" y="0"/>
            <a:ext cx="7772400" cy="1447800"/>
          </a:xfrm>
          <a:prstGeom prst="rect">
            <a:avLst/>
          </a:prstGeom>
          <a:pattFill prst="narHorz">
            <a:fgClr>
              <a:srgbClr val="BACAF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116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33600"/>
            <a:ext cx="67818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1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304800"/>
            <a:ext cx="46482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500" b="1" baseline="0">
                <a:solidFill>
                  <a:schemeClr val="tx1"/>
                </a:solidFill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18" name="Text Placeholder 12"/>
          <p:cNvSpPr txBox="1">
            <a:spLocks/>
          </p:cNvSpPr>
          <p:nvPr userDrawn="1"/>
        </p:nvSpPr>
        <p:spPr>
          <a:xfrm>
            <a:off x="457200" y="1752600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rgbClr val="102D66"/>
                </a:solidFill>
                <a:latin typeface="Lucida Sans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119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1447800" y="9525000"/>
            <a:ext cx="4800600" cy="304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 b="0" baseline="0">
                <a:solidFill>
                  <a:srgbClr val="102D66"/>
                </a:solidFill>
                <a:latin typeface="Lucida San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20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4671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1" name="Text Placeholder 12"/>
          <p:cNvSpPr txBox="1">
            <a:spLocks/>
          </p:cNvSpPr>
          <p:nvPr userDrawn="1"/>
        </p:nvSpPr>
        <p:spPr>
          <a:xfrm>
            <a:off x="457200" y="30861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rgbClr val="102D66"/>
                </a:solidFill>
                <a:latin typeface="Lucida Sans" pitchFamily="34" charset="0"/>
                <a:cs typeface="Arial" pitchFamily="34" charset="0"/>
              </a:rPr>
              <a:t>EDUCATION</a:t>
            </a: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40386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3" name="Text Placeholder 12"/>
          <p:cNvSpPr txBox="1">
            <a:spLocks/>
          </p:cNvSpPr>
          <p:nvPr userDrawn="1"/>
        </p:nvSpPr>
        <p:spPr>
          <a:xfrm>
            <a:off x="4038600" y="3124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rgbClr val="102D66"/>
                </a:solidFill>
                <a:latin typeface="Lucida Sans" pitchFamily="34" charset="0"/>
                <a:cs typeface="Arial" pitchFamily="34" charset="0"/>
              </a:rPr>
              <a:t>SKILLS</a:t>
            </a:r>
          </a:p>
        </p:txBody>
      </p:sp>
      <p:sp>
        <p:nvSpPr>
          <p:cNvPr id="124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410200"/>
            <a:ext cx="3200400" cy="3663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5" name="Text Placeholder 12"/>
          <p:cNvSpPr txBox="1">
            <a:spLocks/>
          </p:cNvSpPr>
          <p:nvPr userDrawn="1"/>
        </p:nvSpPr>
        <p:spPr>
          <a:xfrm>
            <a:off x="457200" y="5029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rgbClr val="102D66"/>
                </a:solidFill>
                <a:latin typeface="Lucida Sans" pitchFamily="34" charset="0"/>
                <a:cs typeface="Arial" pitchFamily="34" charset="0"/>
              </a:rPr>
              <a:t>EXPERIENCE</a:t>
            </a:r>
          </a:p>
        </p:txBody>
      </p:sp>
      <p:sp>
        <p:nvSpPr>
          <p:cNvPr id="126" name="Text Placeholder 42"/>
          <p:cNvSpPr>
            <a:spLocks noGrp="1"/>
          </p:cNvSpPr>
          <p:nvPr>
            <p:ph type="body" sz="quarter" idx="27" hasCustomPrompt="1"/>
          </p:nvPr>
        </p:nvSpPr>
        <p:spPr>
          <a:xfrm>
            <a:off x="4038600" y="5448300"/>
            <a:ext cx="3200400" cy="3619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0" y="9372600"/>
            <a:ext cx="7772400" cy="685800"/>
          </a:xfrm>
          <a:prstGeom prst="rect">
            <a:avLst/>
          </a:prstGeom>
          <a:pattFill prst="nar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7772400" cy="1447800"/>
          </a:xfrm>
          <a:prstGeom prst="rect">
            <a:avLst/>
          </a:prstGeom>
          <a:pattFill prst="nar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60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33600"/>
            <a:ext cx="67818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304800"/>
            <a:ext cx="46482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500" b="1" baseline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62" name="Text Placeholder 12"/>
          <p:cNvSpPr txBox="1">
            <a:spLocks/>
          </p:cNvSpPr>
          <p:nvPr userDrawn="1"/>
        </p:nvSpPr>
        <p:spPr>
          <a:xfrm>
            <a:off x="457200" y="1752600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63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9525000"/>
            <a:ext cx="4572000" cy="304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64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4671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5" name="Text Placeholder 12"/>
          <p:cNvSpPr txBox="1">
            <a:spLocks/>
          </p:cNvSpPr>
          <p:nvPr userDrawn="1"/>
        </p:nvSpPr>
        <p:spPr>
          <a:xfrm>
            <a:off x="457200" y="30861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EDUCATION</a:t>
            </a:r>
          </a:p>
        </p:txBody>
      </p:sp>
      <p:sp>
        <p:nvSpPr>
          <p:cNvPr id="66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40386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7" name="Text Placeholder 12"/>
          <p:cNvSpPr txBox="1">
            <a:spLocks/>
          </p:cNvSpPr>
          <p:nvPr userDrawn="1"/>
        </p:nvSpPr>
        <p:spPr>
          <a:xfrm>
            <a:off x="4038600" y="3124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SKILLS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410200"/>
            <a:ext cx="3200400" cy="3663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9" name="Text Placeholder 12"/>
          <p:cNvSpPr txBox="1">
            <a:spLocks/>
          </p:cNvSpPr>
          <p:nvPr userDrawn="1"/>
        </p:nvSpPr>
        <p:spPr>
          <a:xfrm>
            <a:off x="457200" y="5029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EXPERIENCE</a:t>
            </a:r>
          </a:p>
        </p:txBody>
      </p:sp>
      <p:sp>
        <p:nvSpPr>
          <p:cNvPr id="70" name="Text Placeholder 42"/>
          <p:cNvSpPr>
            <a:spLocks noGrp="1"/>
          </p:cNvSpPr>
          <p:nvPr>
            <p:ph type="body" sz="quarter" idx="27" hasCustomPrompt="1"/>
          </p:nvPr>
        </p:nvSpPr>
        <p:spPr>
          <a:xfrm>
            <a:off x="4038600" y="5448300"/>
            <a:ext cx="3200400" cy="3619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91863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v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 userDrawn="1"/>
        </p:nvSpPr>
        <p:spPr>
          <a:xfrm>
            <a:off x="0" y="9372600"/>
            <a:ext cx="7772400" cy="685800"/>
          </a:xfrm>
          <a:prstGeom prst="rect">
            <a:avLst/>
          </a:prstGeom>
          <a:pattFill prst="narHorz">
            <a:fgClr>
              <a:srgbClr val="CC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0" y="0"/>
            <a:ext cx="7772400" cy="1447800"/>
          </a:xfrm>
          <a:prstGeom prst="rect">
            <a:avLst/>
          </a:prstGeom>
          <a:pattFill prst="narHorz">
            <a:fgClr>
              <a:srgbClr val="CC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pitchFamily="34" charset="0"/>
            </a:endParaRPr>
          </a:p>
        </p:txBody>
      </p:sp>
      <p:sp>
        <p:nvSpPr>
          <p:cNvPr id="116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33600"/>
            <a:ext cx="67818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1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0" y="304800"/>
            <a:ext cx="46482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500" b="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118" name="Text Placeholder 12"/>
          <p:cNvSpPr txBox="1">
            <a:spLocks/>
          </p:cNvSpPr>
          <p:nvPr userDrawn="1"/>
        </p:nvSpPr>
        <p:spPr>
          <a:xfrm>
            <a:off x="457200" y="1752600"/>
            <a:ext cx="2598796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119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9525000"/>
            <a:ext cx="4648200" cy="304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120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4671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1" name="Text Placeholder 12"/>
          <p:cNvSpPr txBox="1">
            <a:spLocks/>
          </p:cNvSpPr>
          <p:nvPr userDrawn="1"/>
        </p:nvSpPr>
        <p:spPr>
          <a:xfrm>
            <a:off x="457200" y="30861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EDUCATION</a:t>
            </a: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40386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3" name="Text Placeholder 12"/>
          <p:cNvSpPr txBox="1">
            <a:spLocks/>
          </p:cNvSpPr>
          <p:nvPr userDrawn="1"/>
        </p:nvSpPr>
        <p:spPr>
          <a:xfrm>
            <a:off x="4038600" y="3124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SKILLS</a:t>
            </a:r>
          </a:p>
        </p:txBody>
      </p:sp>
      <p:sp>
        <p:nvSpPr>
          <p:cNvPr id="124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5410200"/>
            <a:ext cx="3200400" cy="3663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25" name="Text Placeholder 12"/>
          <p:cNvSpPr txBox="1">
            <a:spLocks/>
          </p:cNvSpPr>
          <p:nvPr userDrawn="1"/>
        </p:nvSpPr>
        <p:spPr>
          <a:xfrm>
            <a:off x="457200" y="5029200"/>
            <a:ext cx="3200400" cy="363529"/>
          </a:xfrm>
          <a:prstGeom prst="rect">
            <a:avLst/>
          </a:prstGeom>
          <a:noFill/>
        </p:spPr>
        <p:txBody>
          <a:bodyPr vert="horz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Sans" pitchFamily="34" charset="0"/>
                <a:cs typeface="Arial" pitchFamily="34" charset="0"/>
              </a:rPr>
              <a:t>EXPERIENCE</a:t>
            </a:r>
          </a:p>
        </p:txBody>
      </p:sp>
      <p:sp>
        <p:nvSpPr>
          <p:cNvPr id="126" name="Text Placeholder 42"/>
          <p:cNvSpPr>
            <a:spLocks noGrp="1"/>
          </p:cNvSpPr>
          <p:nvPr>
            <p:ph type="body" sz="quarter" idx="27" hasCustomPrompt="1"/>
          </p:nvPr>
        </p:nvSpPr>
        <p:spPr>
          <a:xfrm>
            <a:off x="4038600" y="5448300"/>
            <a:ext cx="3200400" cy="3619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1" baseline="0">
                <a:latin typeface="Lucida Sans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9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247&quot;&gt;&lt;property id=&quot;20148&quot; value=&quot;5&quot;/&gt;&lt;property id=&quot;20300&quot; value=&quot;Slide 1&quot;/&gt;&lt;property id=&quot;20307&quot; value=&quot;256&quot;/&gt;&lt;/object&gt;&lt;object type=&quot;3&quot; unique_id=&quot;10248&quot;&gt;&lt;property id=&quot;20148&quot; value=&quot;5&quot;/&gt;&lt;property id=&quot;20300&quot; value=&quot;Slide 2&quot;/&gt;&lt;property id=&quot;20307&quot; value=&quot;257&quot;/&gt;&lt;/object&gt;&lt;object type=&quot;3&quot; unique_id=&quot;10249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Sans</vt:lpstr>
      <vt:lpstr>Segoe UI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Safstu09, Mi Mai</cp:lastModifiedBy>
  <cp:revision>14</cp:revision>
  <dcterms:created xsi:type="dcterms:W3CDTF">2014-03-04T22:17:42Z</dcterms:created>
  <dcterms:modified xsi:type="dcterms:W3CDTF">2014-03-11T21:48:46Z</dcterms:modified>
</cp:coreProperties>
</file>