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eorgia" pitchFamily="18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2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0" y="457200"/>
            <a:ext cx="73152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 baseline="0">
                <a:solidFill>
                  <a:srgbClr val="407878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6200" y="106680"/>
            <a:ext cx="7620000" cy="9875520"/>
          </a:xfrm>
          <a:prstGeom prst="rect">
            <a:avLst/>
          </a:prstGeom>
          <a:noFill/>
          <a:ln w="3810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52400" y="1752600"/>
            <a:ext cx="8077200" cy="685800"/>
          </a:xfrm>
          <a:prstGeom prst="rect">
            <a:avLst/>
          </a:prstGeom>
          <a:solidFill>
            <a:srgbClr val="40787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Pentagon 22"/>
          <p:cNvSpPr/>
          <p:nvPr userDrawn="1"/>
        </p:nvSpPr>
        <p:spPr>
          <a:xfrm>
            <a:off x="2590800" y="1752600"/>
            <a:ext cx="3962400" cy="6858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Pentagon 23"/>
          <p:cNvSpPr/>
          <p:nvPr userDrawn="1"/>
        </p:nvSpPr>
        <p:spPr>
          <a:xfrm flipH="1">
            <a:off x="1295400" y="1752600"/>
            <a:ext cx="3962400" cy="6858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1600200" y="1752600"/>
            <a:ext cx="4648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1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About Me: Click to add text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57200" y="2667000"/>
            <a:ext cx="3276600" cy="1905000"/>
          </a:xfrm>
          <a:prstGeom prst="rect">
            <a:avLst/>
          </a:prstGeom>
          <a:noFill/>
          <a:ln>
            <a:solidFill>
              <a:srgbClr val="7A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886200" y="2667000"/>
            <a:ext cx="3429000" cy="1905000"/>
          </a:xfrm>
          <a:prstGeom prst="rect">
            <a:avLst/>
          </a:prstGeom>
          <a:noFill/>
          <a:ln>
            <a:solidFill>
              <a:srgbClr val="7A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" y="4762500"/>
            <a:ext cx="6858000" cy="4838700"/>
          </a:xfrm>
          <a:prstGeom prst="rect">
            <a:avLst/>
          </a:prstGeom>
          <a:noFill/>
          <a:ln>
            <a:solidFill>
              <a:srgbClr val="7A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57200" y="2667000"/>
            <a:ext cx="3276600" cy="342900"/>
          </a:xfrm>
          <a:prstGeom prst="rect">
            <a:avLst/>
          </a:prstGeom>
          <a:solidFill>
            <a:srgbClr val="40787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886200" y="2667000"/>
            <a:ext cx="3429000" cy="342900"/>
          </a:xfrm>
          <a:prstGeom prst="rect">
            <a:avLst/>
          </a:prstGeom>
          <a:solidFill>
            <a:srgbClr val="40787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457200" y="4762500"/>
            <a:ext cx="6858000" cy="342900"/>
          </a:xfrm>
          <a:prstGeom prst="rect">
            <a:avLst/>
          </a:prstGeom>
          <a:solidFill>
            <a:srgbClr val="40787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063240"/>
            <a:ext cx="3130973" cy="1432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3972147" y="3078480"/>
            <a:ext cx="3209703" cy="1417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257800"/>
            <a:ext cx="6524625" cy="419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5" name="Text Placeholder 12"/>
          <p:cNvSpPr txBox="1">
            <a:spLocks/>
          </p:cNvSpPr>
          <p:nvPr userDrawn="1"/>
        </p:nvSpPr>
        <p:spPr>
          <a:xfrm>
            <a:off x="796102" y="2646371"/>
            <a:ext cx="2598796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EDUCATION</a:t>
            </a:r>
          </a:p>
        </p:txBody>
      </p:sp>
      <p:sp>
        <p:nvSpPr>
          <p:cNvPr id="36" name="Text Placeholder 12"/>
          <p:cNvSpPr txBox="1">
            <a:spLocks/>
          </p:cNvSpPr>
          <p:nvPr userDrawn="1"/>
        </p:nvSpPr>
        <p:spPr>
          <a:xfrm>
            <a:off x="3886200" y="2667001"/>
            <a:ext cx="3429000" cy="342900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SKILLS &amp; SPECIALTIES</a:t>
            </a:r>
          </a:p>
        </p:txBody>
      </p:sp>
      <p:sp>
        <p:nvSpPr>
          <p:cNvPr id="37" name="Text Placeholder 12"/>
          <p:cNvSpPr txBox="1">
            <a:spLocks/>
          </p:cNvSpPr>
          <p:nvPr userDrawn="1"/>
        </p:nvSpPr>
        <p:spPr>
          <a:xfrm>
            <a:off x="914400" y="4741871"/>
            <a:ext cx="5867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WORK EXPERIENCE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1447801" y="1447801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3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0" y="457200"/>
            <a:ext cx="73152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 baseline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76200" y="106680"/>
            <a:ext cx="7620000" cy="9875520"/>
          </a:xfrm>
          <a:prstGeom prst="rect">
            <a:avLst/>
          </a:prstGeom>
          <a:noFill/>
          <a:ln w="3810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152400" y="1752600"/>
            <a:ext cx="8077200" cy="685800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0" name="Pentagon 59"/>
          <p:cNvSpPr/>
          <p:nvPr userDrawn="1"/>
        </p:nvSpPr>
        <p:spPr>
          <a:xfrm>
            <a:off x="2590800" y="1752600"/>
            <a:ext cx="3962400" cy="6858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1" name="Pentagon 60"/>
          <p:cNvSpPr/>
          <p:nvPr userDrawn="1"/>
        </p:nvSpPr>
        <p:spPr>
          <a:xfrm flipH="1">
            <a:off x="1295400" y="1752600"/>
            <a:ext cx="3962400" cy="6858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1600200" y="1752600"/>
            <a:ext cx="4648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1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About Me: Click to add text</a:t>
            </a: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457200" y="2667000"/>
            <a:ext cx="3276600" cy="1905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886200" y="2667000"/>
            <a:ext cx="3429000" cy="1905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457200" y="4762500"/>
            <a:ext cx="6858000" cy="48387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457200" y="2667000"/>
            <a:ext cx="3276600" cy="342900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886200" y="2667000"/>
            <a:ext cx="3429000" cy="342900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457200" y="4762500"/>
            <a:ext cx="6858000" cy="342900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063240"/>
            <a:ext cx="3130973" cy="1432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3972147" y="3078480"/>
            <a:ext cx="3209703" cy="1417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257800"/>
            <a:ext cx="6524625" cy="419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2" name="Text Placeholder 12"/>
          <p:cNvSpPr txBox="1">
            <a:spLocks/>
          </p:cNvSpPr>
          <p:nvPr userDrawn="1"/>
        </p:nvSpPr>
        <p:spPr>
          <a:xfrm>
            <a:off x="796102" y="2646371"/>
            <a:ext cx="2598796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EDUCATION</a:t>
            </a:r>
          </a:p>
        </p:txBody>
      </p:sp>
      <p:sp>
        <p:nvSpPr>
          <p:cNvPr id="73" name="Text Placeholder 12"/>
          <p:cNvSpPr txBox="1">
            <a:spLocks/>
          </p:cNvSpPr>
          <p:nvPr userDrawn="1"/>
        </p:nvSpPr>
        <p:spPr>
          <a:xfrm>
            <a:off x="3886200" y="2667001"/>
            <a:ext cx="3429000" cy="342900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SKILLS &amp; SPECIALTIES</a:t>
            </a:r>
          </a:p>
        </p:txBody>
      </p:sp>
      <p:sp>
        <p:nvSpPr>
          <p:cNvPr id="74" name="Text Placeholder 12"/>
          <p:cNvSpPr txBox="1">
            <a:spLocks/>
          </p:cNvSpPr>
          <p:nvPr userDrawn="1"/>
        </p:nvSpPr>
        <p:spPr>
          <a:xfrm>
            <a:off x="457200" y="4741871"/>
            <a:ext cx="68580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WORK EXPERIENCE</a:t>
            </a:r>
          </a:p>
        </p:txBody>
      </p:sp>
      <p:sp>
        <p:nvSpPr>
          <p:cNvPr id="75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1447801" y="1447801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0" y="457200"/>
            <a:ext cx="73152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 baseline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76200" y="106680"/>
            <a:ext cx="7620000" cy="9875520"/>
          </a:xfrm>
          <a:prstGeom prst="rect">
            <a:avLst/>
          </a:prstGeom>
          <a:noFill/>
          <a:ln w="3810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152400" y="1752600"/>
            <a:ext cx="8077200" cy="685800"/>
          </a:xfrm>
          <a:prstGeom prst="rect">
            <a:avLst/>
          </a:prstGeom>
          <a:solidFill>
            <a:schemeClr val="accent4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0" name="Pentagon 59"/>
          <p:cNvSpPr/>
          <p:nvPr userDrawn="1"/>
        </p:nvSpPr>
        <p:spPr>
          <a:xfrm>
            <a:off x="2590800" y="1752600"/>
            <a:ext cx="3962400" cy="6858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1" name="Pentagon 60"/>
          <p:cNvSpPr/>
          <p:nvPr userDrawn="1"/>
        </p:nvSpPr>
        <p:spPr>
          <a:xfrm flipH="1">
            <a:off x="1295400" y="1752600"/>
            <a:ext cx="3962400" cy="6858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1600200" y="1752600"/>
            <a:ext cx="4648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1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About Me: Click to add text</a:t>
            </a: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457200" y="2667000"/>
            <a:ext cx="3276600" cy="19050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886200" y="2667000"/>
            <a:ext cx="3429000" cy="19050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457200" y="4762500"/>
            <a:ext cx="6858000" cy="48387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457200" y="2667000"/>
            <a:ext cx="3276600" cy="342900"/>
          </a:xfrm>
          <a:prstGeom prst="rect">
            <a:avLst/>
          </a:prstGeom>
          <a:solidFill>
            <a:schemeClr val="accent4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886200" y="2667000"/>
            <a:ext cx="3429000" cy="342900"/>
          </a:xfrm>
          <a:prstGeom prst="rect">
            <a:avLst/>
          </a:prstGeom>
          <a:solidFill>
            <a:schemeClr val="accent4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457200" y="4762500"/>
            <a:ext cx="6858000" cy="342900"/>
          </a:xfrm>
          <a:prstGeom prst="rect">
            <a:avLst/>
          </a:prstGeom>
          <a:solidFill>
            <a:schemeClr val="accent4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063240"/>
            <a:ext cx="3130973" cy="1432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3972147" y="3078480"/>
            <a:ext cx="3209703" cy="1417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257800"/>
            <a:ext cx="6524625" cy="419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2" name="Text Placeholder 12"/>
          <p:cNvSpPr txBox="1">
            <a:spLocks/>
          </p:cNvSpPr>
          <p:nvPr userDrawn="1"/>
        </p:nvSpPr>
        <p:spPr>
          <a:xfrm>
            <a:off x="796102" y="2646371"/>
            <a:ext cx="2598796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EDUCATION</a:t>
            </a:r>
          </a:p>
        </p:txBody>
      </p:sp>
      <p:sp>
        <p:nvSpPr>
          <p:cNvPr id="73" name="Text Placeholder 12"/>
          <p:cNvSpPr txBox="1">
            <a:spLocks/>
          </p:cNvSpPr>
          <p:nvPr userDrawn="1"/>
        </p:nvSpPr>
        <p:spPr>
          <a:xfrm>
            <a:off x="3886200" y="2667001"/>
            <a:ext cx="3429000" cy="342900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SKILLS &amp; SPECIALTIES</a:t>
            </a:r>
          </a:p>
        </p:txBody>
      </p:sp>
      <p:sp>
        <p:nvSpPr>
          <p:cNvPr id="74" name="Text Placeholder 12"/>
          <p:cNvSpPr txBox="1">
            <a:spLocks/>
          </p:cNvSpPr>
          <p:nvPr userDrawn="1"/>
        </p:nvSpPr>
        <p:spPr>
          <a:xfrm>
            <a:off x="457200" y="4741871"/>
            <a:ext cx="68580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WORK EXPERIENCE</a:t>
            </a:r>
          </a:p>
        </p:txBody>
      </p:sp>
      <p:sp>
        <p:nvSpPr>
          <p:cNvPr id="75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1447801" y="1447801"/>
            <a:ext cx="4959830" cy="3047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9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247&quot;&gt;&lt;property id=&quot;20148&quot; value=&quot;5&quot;/&gt;&lt;property id=&quot;20300&quot; value=&quot;Slide 1&quot;/&gt;&lt;property id=&quot;20307&quot; value=&quot;256&quot;/&gt;&lt;/object&gt;&lt;object type=&quot;3&quot; unique_id=&quot;10248&quot;&gt;&lt;property id=&quot;20148&quot; value=&quot;5&quot;/&gt;&lt;property id=&quot;20300&quot; value=&quot;Slide 2&quot;/&gt;&lt;property id=&quot;20307&quot; value=&quot;257&quot;/&gt;&lt;/object&gt;&lt;object type=&quot;3&quot; unique_id=&quot;10249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Safstu09, Mi Mai</cp:lastModifiedBy>
  <cp:revision>9</cp:revision>
  <dcterms:created xsi:type="dcterms:W3CDTF">2014-03-04T22:17:42Z</dcterms:created>
  <dcterms:modified xsi:type="dcterms:W3CDTF">2014-03-10T20:41:04Z</dcterms:modified>
</cp:coreProperties>
</file>