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8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2675966" y="2923621"/>
            <a:ext cx="4891895" cy="5053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en-US" b="1" baseline="0" dirty="0" smtClean="0">
                <a:solidFill>
                  <a:schemeClr val="bg1"/>
                </a:solidFill>
              </a:rPr>
              <a:t> EXPERIENCE</a:t>
            </a:r>
          </a:p>
        </p:txBody>
      </p:sp>
      <p:pic>
        <p:nvPicPr>
          <p:cNvPr id="8" name="Picture 4" descr="http://www.freeiconsvector.com/wp-content/uploads/2012/09/Black-emergency-telephone-vector-ico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t="14582" r="27913" b="14895"/>
          <a:stretch/>
        </p:blipFill>
        <p:spPr bwMode="auto">
          <a:xfrm>
            <a:off x="173699" y="2977274"/>
            <a:ext cx="291497" cy="375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Picture 6" descr="http://pages.oprius.com/WLQ9N/email%20icon%20black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r="14159"/>
          <a:stretch/>
        </p:blipFill>
        <p:spPr bwMode="auto">
          <a:xfrm>
            <a:off x="152399" y="3442506"/>
            <a:ext cx="329553" cy="367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0" name="Picture 8" descr="http://www.iconsdb.com/icons/download/black/email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1447"/>
            <a:ext cx="329553" cy="329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2675966" y="782599"/>
            <a:ext cx="4867834" cy="2036801"/>
          </a:xfrm>
          <a:prstGeom prst="rect">
            <a:avLst/>
          </a:prstGeom>
          <a:solidFill>
            <a:schemeClr val="bg2"/>
          </a:solidFill>
          <a:ln w="25400" cap="flat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666441" y="228601"/>
            <a:ext cx="4892040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n-US" sz="3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684378" y="3429000"/>
            <a:ext cx="4867834" cy="6477000"/>
          </a:xfrm>
          <a:prstGeom prst="rect">
            <a:avLst/>
          </a:prstGeom>
          <a:solidFill>
            <a:schemeClr val="bg2"/>
          </a:solidFill>
          <a:ln w="25400" cap="flat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66080" y="228601"/>
            <a:ext cx="2425700" cy="259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4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NAME</a:t>
            </a:r>
          </a:p>
          <a:p>
            <a:pPr lvl="0"/>
            <a:endParaRPr lang="en-US" dirty="0"/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971800"/>
            <a:ext cx="2044700" cy="3048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#</a:t>
            </a:r>
            <a:endParaRPr lang="en-US" dirty="0"/>
          </a:p>
        </p:txBody>
      </p:sp>
      <p:sp>
        <p:nvSpPr>
          <p:cNvPr id="16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538065" y="3427528"/>
            <a:ext cx="2044700" cy="3048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901880"/>
            <a:ext cx="2044700" cy="3048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161924" y="4981021"/>
            <a:ext cx="2416489" cy="1038779"/>
          </a:xfrm>
          <a:prstGeom prst="rect">
            <a:avLst/>
          </a:prstGeom>
          <a:solidFill>
            <a:schemeClr val="bg2"/>
          </a:solidFill>
          <a:ln w="25400" cap="flat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399" y="4427023"/>
            <a:ext cx="244731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35"/>
          <p:cNvSpPr>
            <a:spLocks noGrp="1"/>
          </p:cNvSpPr>
          <p:nvPr>
            <p:ph type="body" sz="quarter" idx="18" hasCustomPrompt="1"/>
          </p:nvPr>
        </p:nvSpPr>
        <p:spPr>
          <a:xfrm>
            <a:off x="183224" y="6649998"/>
            <a:ext cx="2395728" cy="3256002"/>
          </a:xfrm>
          <a:prstGeom prst="rect">
            <a:avLst/>
          </a:prstGeom>
          <a:solidFill>
            <a:schemeClr val="bg2"/>
          </a:solidFill>
          <a:ln w="25400" cap="flat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73699" y="6096000"/>
            <a:ext cx="242601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3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2675966" y="2923621"/>
            <a:ext cx="4891895" cy="505379"/>
          </a:xfrm>
          <a:prstGeom prst="rect">
            <a:avLst/>
          </a:prstGeom>
          <a:solidFill>
            <a:srgbClr val="C71717"/>
          </a:solidFill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en-US" b="1" baseline="0" dirty="0" smtClean="0">
                <a:solidFill>
                  <a:schemeClr val="bg1"/>
                </a:solidFill>
              </a:rPr>
              <a:t> EXPERIENCE</a:t>
            </a:r>
          </a:p>
        </p:txBody>
      </p:sp>
      <p:pic>
        <p:nvPicPr>
          <p:cNvPr id="8" name="Picture 4" descr="http://www.freeiconsvector.com/wp-content/uploads/2012/09/Black-emergency-telephone-vector-ico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t="14582" r="27913" b="14895"/>
          <a:stretch/>
        </p:blipFill>
        <p:spPr bwMode="auto">
          <a:xfrm>
            <a:off x="173699" y="2977274"/>
            <a:ext cx="291497" cy="3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pages.oprius.com/WLQ9N/email%20icon%20black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r="14159"/>
          <a:stretch/>
        </p:blipFill>
        <p:spPr bwMode="auto">
          <a:xfrm>
            <a:off x="152399" y="3442506"/>
            <a:ext cx="329553" cy="3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iconsdb.com/icons/download/black/email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1447"/>
            <a:ext cx="329553" cy="3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2675966" y="782599"/>
            <a:ext cx="4867834" cy="2036801"/>
          </a:xfrm>
          <a:prstGeom prst="rect">
            <a:avLst/>
          </a:prstGeom>
          <a:ln w="25400" cap="flat">
            <a:solidFill>
              <a:srgbClr val="C71717"/>
            </a:solidFill>
          </a:ln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666441" y="228601"/>
            <a:ext cx="4892040" cy="553998"/>
          </a:xfrm>
          <a:prstGeom prst="rect">
            <a:avLst/>
          </a:prstGeom>
          <a:solidFill>
            <a:srgbClr val="C717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n-US" sz="3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684378" y="3429000"/>
            <a:ext cx="4867834" cy="6477000"/>
          </a:xfrm>
          <a:prstGeom prst="rect">
            <a:avLst/>
          </a:prstGeom>
          <a:ln w="25400" cap="flat">
            <a:solidFill>
              <a:srgbClr val="C71717"/>
            </a:solidFill>
          </a:ln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66080" y="228601"/>
            <a:ext cx="2425700" cy="2590800"/>
          </a:xfrm>
          <a:prstGeom prst="rect">
            <a:avLst/>
          </a:prstGeom>
          <a:solidFill>
            <a:srgbClr val="C71717"/>
          </a:solidFill>
        </p:spPr>
        <p:txBody>
          <a:bodyPr/>
          <a:lstStyle>
            <a:lvl1pPr marL="0" indent="0" algn="ctr">
              <a:buNone/>
              <a:defRPr sz="4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NAME</a:t>
            </a:r>
          </a:p>
          <a:p>
            <a:pPr lvl="0"/>
            <a:endParaRPr lang="en-US" dirty="0"/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971800"/>
            <a:ext cx="20447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#</a:t>
            </a:r>
            <a:endParaRPr lang="en-US" dirty="0"/>
          </a:p>
        </p:txBody>
      </p:sp>
      <p:sp>
        <p:nvSpPr>
          <p:cNvPr id="16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538065" y="3427528"/>
            <a:ext cx="20447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901880"/>
            <a:ext cx="20447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161924" y="4981021"/>
            <a:ext cx="2416489" cy="1038779"/>
          </a:xfrm>
          <a:prstGeom prst="rect">
            <a:avLst/>
          </a:prstGeom>
          <a:ln w="25400" cap="flat">
            <a:solidFill>
              <a:srgbClr val="C71717"/>
            </a:solidFill>
          </a:ln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399" y="4427023"/>
            <a:ext cx="2447314" cy="553998"/>
          </a:xfrm>
          <a:prstGeom prst="rect">
            <a:avLst/>
          </a:prstGeom>
          <a:solidFill>
            <a:srgbClr val="C717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35"/>
          <p:cNvSpPr>
            <a:spLocks noGrp="1"/>
          </p:cNvSpPr>
          <p:nvPr>
            <p:ph type="body" sz="quarter" idx="18" hasCustomPrompt="1"/>
          </p:nvPr>
        </p:nvSpPr>
        <p:spPr>
          <a:xfrm>
            <a:off x="183224" y="6649998"/>
            <a:ext cx="2395728" cy="3256002"/>
          </a:xfrm>
          <a:prstGeom prst="rect">
            <a:avLst/>
          </a:prstGeom>
          <a:ln w="25400" cap="flat">
            <a:solidFill>
              <a:srgbClr val="C71717"/>
            </a:solidFill>
          </a:ln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73699" y="6096000"/>
            <a:ext cx="2426014" cy="553998"/>
          </a:xfrm>
          <a:prstGeom prst="rect">
            <a:avLst/>
          </a:prstGeom>
          <a:solidFill>
            <a:srgbClr val="C717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2675966" y="2923621"/>
            <a:ext cx="4891895" cy="505379"/>
          </a:xfrm>
          <a:prstGeom prst="rect">
            <a:avLst/>
          </a:prstGeom>
          <a:solidFill>
            <a:srgbClr val="00B0F0"/>
          </a:solidFill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en-US" b="1" baseline="0" dirty="0" smtClean="0">
                <a:solidFill>
                  <a:schemeClr val="bg1"/>
                </a:solidFill>
              </a:rPr>
              <a:t> EXPERIENCE</a:t>
            </a:r>
          </a:p>
        </p:txBody>
      </p:sp>
      <p:pic>
        <p:nvPicPr>
          <p:cNvPr id="8" name="Picture 4" descr="http://www.freeiconsvector.com/wp-content/uploads/2012/09/Black-emergency-telephone-vector-ico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t="14582" r="27913" b="14895"/>
          <a:stretch/>
        </p:blipFill>
        <p:spPr bwMode="auto">
          <a:xfrm>
            <a:off x="173699" y="2977274"/>
            <a:ext cx="291497" cy="3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pages.oprius.com/WLQ9N/email%20icon%20black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r="14159"/>
          <a:stretch/>
        </p:blipFill>
        <p:spPr bwMode="auto">
          <a:xfrm>
            <a:off x="152399" y="3442506"/>
            <a:ext cx="329553" cy="3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iconsdb.com/icons/download/black/email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1447"/>
            <a:ext cx="329553" cy="3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2675966" y="782599"/>
            <a:ext cx="4867834" cy="2036801"/>
          </a:xfrm>
          <a:prstGeom prst="rect">
            <a:avLst/>
          </a:prstGeom>
          <a:ln w="25400" cap="flat">
            <a:solidFill>
              <a:srgbClr val="00B0F0"/>
            </a:solidFill>
          </a:ln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666441" y="228601"/>
            <a:ext cx="4892040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n-US" sz="3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2684378" y="3429000"/>
            <a:ext cx="4867834" cy="6477000"/>
          </a:xfrm>
          <a:prstGeom prst="rect">
            <a:avLst/>
          </a:prstGeom>
          <a:ln w="25400" cap="flat">
            <a:solidFill>
              <a:srgbClr val="00B0F0"/>
            </a:solidFill>
          </a:ln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66080" y="228601"/>
            <a:ext cx="2425700" cy="259080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0" indent="0" algn="ctr">
              <a:buNone/>
              <a:defRPr sz="4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NAME</a:t>
            </a:r>
          </a:p>
          <a:p>
            <a:pPr lvl="0"/>
            <a:endParaRPr lang="en-US" dirty="0"/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971800"/>
            <a:ext cx="20447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#</a:t>
            </a:r>
            <a:endParaRPr lang="en-US" dirty="0"/>
          </a:p>
        </p:txBody>
      </p:sp>
      <p:sp>
        <p:nvSpPr>
          <p:cNvPr id="16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538065" y="3427528"/>
            <a:ext cx="20447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901880"/>
            <a:ext cx="20447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161924" y="4981021"/>
            <a:ext cx="2416489" cy="1038779"/>
          </a:xfrm>
          <a:prstGeom prst="rect">
            <a:avLst/>
          </a:prstGeom>
          <a:ln w="25400" cap="flat">
            <a:solidFill>
              <a:srgbClr val="00B0F0"/>
            </a:solidFill>
          </a:ln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399" y="4427023"/>
            <a:ext cx="2447314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35"/>
          <p:cNvSpPr>
            <a:spLocks noGrp="1"/>
          </p:cNvSpPr>
          <p:nvPr>
            <p:ph type="body" sz="quarter" idx="18" hasCustomPrompt="1"/>
          </p:nvPr>
        </p:nvSpPr>
        <p:spPr>
          <a:xfrm>
            <a:off x="183224" y="6649998"/>
            <a:ext cx="2395728" cy="3256002"/>
          </a:xfrm>
          <a:prstGeom prst="rect">
            <a:avLst/>
          </a:prstGeom>
          <a:ln w="25400" cap="flat">
            <a:solidFill>
              <a:srgbClr val="00B0F0"/>
            </a:solidFill>
          </a:ln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73699" y="6096000"/>
            <a:ext cx="2426014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SKILLS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2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9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106&quot;&gt;&lt;property id=&quot;20148&quot; value=&quot;5&quot;/&gt;&lt;property id=&quot;20300&quot; value=&quot;Slide 1&quot;/&gt;&lt;property id=&quot;20307&quot; value=&quot;256&quot;/&gt;&lt;/object&gt;&lt;object type=&quot;3&quot; unique_id=&quot;10107&quot;&gt;&lt;property id=&quot;20148&quot; value=&quot;5&quot;/&gt;&lt;property id=&quot;20300&quot; value=&quot;Slide 2&quot;/&gt;&lt;property id=&quot;20307&quot; value=&quot;257&quot;/&gt;&lt;/object&gt;&lt;object type=&quot;3&quot; unique_id=&quot;10108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Safstu09, Mi Mai</cp:lastModifiedBy>
  <cp:revision>4</cp:revision>
  <dcterms:created xsi:type="dcterms:W3CDTF">2014-03-04T22:17:42Z</dcterms:created>
  <dcterms:modified xsi:type="dcterms:W3CDTF">2014-03-10T20:27:29Z</dcterms:modified>
</cp:coreProperties>
</file>