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</p:sldIdLst>
  <p:sldSz cx="7772400" cy="10058400"/>
  <p:notesSz cx="6858000" cy="9144000"/>
  <p:embeddedFontLst>
    <p:embeddedFont>
      <p:font typeface="Tahoma" panose="020B0604030504040204" pitchFamily="34" charset="0"/>
      <p:regular r:id="rId3"/>
      <p:bold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Segoe UI" panose="020B0502040204020203" pitchFamily="34" charset="0"/>
      <p:regular r:id="rId9"/>
      <p:bold r:id="rId10"/>
      <p:italic r:id="rId11"/>
      <p:boldItalic r:id="rId12"/>
    </p:embeddedFont>
  </p:embeddedFontLst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AB9B8"/>
    <a:srgbClr val="DBB045"/>
    <a:srgbClr val="9A349C"/>
    <a:srgbClr val="A0308B"/>
    <a:srgbClr val="AF65A4"/>
    <a:srgbClr val="8DB32F"/>
    <a:srgbClr val="FFE5F9"/>
    <a:srgbClr val="D91DCC"/>
    <a:srgbClr val="9941B5"/>
    <a:srgbClr val="E949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5" autoAdjust="0"/>
    <p:restoredTop sz="94579" autoAdjust="0"/>
  </p:normalViewPr>
  <p:slideViewPr>
    <p:cSldViewPr>
      <p:cViewPr varScale="1">
        <p:scale>
          <a:sx n="51" d="100"/>
          <a:sy n="51" d="100"/>
        </p:scale>
        <p:origin x="960" y="66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ags" Target="tags/tag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viewProps" Target="viewProp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898226" y="314707"/>
            <a:ext cx="3962400" cy="762000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4000" b="1" spc="-150">
                <a:solidFill>
                  <a:schemeClr val="tx1"/>
                </a:solidFill>
                <a:latin typeface="Arial" pitchFamily="34" charset="0"/>
                <a:ea typeface="Tahoma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Insert Name</a:t>
            </a:r>
            <a:endParaRPr lang="en-US" dirty="0"/>
          </a:p>
        </p:txBody>
      </p:sp>
      <p:sp>
        <p:nvSpPr>
          <p:cNvPr id="31" name="Text Placeholder 36"/>
          <p:cNvSpPr>
            <a:spLocks noGrp="1"/>
          </p:cNvSpPr>
          <p:nvPr>
            <p:ph type="body" sz="quarter" idx="23" hasCustomPrompt="1"/>
          </p:nvPr>
        </p:nvSpPr>
        <p:spPr>
          <a:xfrm>
            <a:off x="0" y="1040131"/>
            <a:ext cx="7772400" cy="228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Phone Number | Email Address</a:t>
            </a:r>
            <a:endParaRPr lang="en-US" dirty="0"/>
          </a:p>
        </p:txBody>
      </p:sp>
      <p:sp>
        <p:nvSpPr>
          <p:cNvPr id="32" name="Text Placeholder 23"/>
          <p:cNvSpPr>
            <a:spLocks noGrp="1"/>
          </p:cNvSpPr>
          <p:nvPr>
            <p:ph type="body" sz="quarter" idx="30" hasCustomPrompt="1"/>
          </p:nvPr>
        </p:nvSpPr>
        <p:spPr>
          <a:xfrm>
            <a:off x="304800" y="1516382"/>
            <a:ext cx="1981200" cy="236218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None/>
              <a:defRPr sz="2000" b="1" baseline="0">
                <a:solidFill>
                  <a:schemeClr val="tx1"/>
                </a:solidFill>
                <a:latin typeface="Arial" pitchFamily="34" charset="0"/>
                <a:ea typeface="Segoe UI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33" name="Text Placeholder 42"/>
          <p:cNvSpPr>
            <a:spLocks noGrp="1"/>
          </p:cNvSpPr>
          <p:nvPr>
            <p:ph type="body" sz="quarter" idx="34" hasCustomPrompt="1"/>
          </p:nvPr>
        </p:nvSpPr>
        <p:spPr>
          <a:xfrm>
            <a:off x="304800" y="1894311"/>
            <a:ext cx="7162800" cy="62028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="0" i="0" baseline="0">
                <a:latin typeface="Arial" pitchFamily="34" charset="0"/>
                <a:ea typeface="Segoe UI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Click to add text </a:t>
            </a:r>
          </a:p>
        </p:txBody>
      </p:sp>
      <p:sp>
        <p:nvSpPr>
          <p:cNvPr id="34" name="Rectangle 33"/>
          <p:cNvSpPr/>
          <p:nvPr userDrawn="1"/>
        </p:nvSpPr>
        <p:spPr>
          <a:xfrm>
            <a:off x="304800" y="1358162"/>
            <a:ext cx="7162800" cy="14983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 Placeholder 42"/>
          <p:cNvSpPr>
            <a:spLocks noGrp="1"/>
          </p:cNvSpPr>
          <p:nvPr>
            <p:ph type="body" sz="quarter" idx="42" hasCustomPrompt="1"/>
          </p:nvPr>
        </p:nvSpPr>
        <p:spPr>
          <a:xfrm>
            <a:off x="304800" y="3124201"/>
            <a:ext cx="3352800" cy="110778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="0" i="0" baseline="0">
                <a:latin typeface="Arial" pitchFamily="34" charset="0"/>
                <a:ea typeface="Segoe UI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Click to add text </a:t>
            </a:r>
          </a:p>
        </p:txBody>
      </p:sp>
      <p:sp>
        <p:nvSpPr>
          <p:cNvPr id="36" name="Text Placeholder 23"/>
          <p:cNvSpPr>
            <a:spLocks noGrp="1"/>
          </p:cNvSpPr>
          <p:nvPr>
            <p:ph type="body" sz="quarter" idx="43" hasCustomPrompt="1"/>
          </p:nvPr>
        </p:nvSpPr>
        <p:spPr>
          <a:xfrm>
            <a:off x="304800" y="2702561"/>
            <a:ext cx="1981200" cy="236218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None/>
              <a:defRPr sz="2000" b="1" baseline="0">
                <a:solidFill>
                  <a:schemeClr val="tx1"/>
                </a:solidFill>
                <a:latin typeface="Arial" pitchFamily="34" charset="0"/>
                <a:ea typeface="Segoe UI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EDUCATION</a:t>
            </a:r>
            <a:endParaRPr lang="en-US" dirty="0"/>
          </a:p>
        </p:txBody>
      </p:sp>
      <p:sp>
        <p:nvSpPr>
          <p:cNvPr id="37" name="Text Placeholder 23"/>
          <p:cNvSpPr>
            <a:spLocks noGrp="1"/>
          </p:cNvSpPr>
          <p:nvPr>
            <p:ph type="body" sz="quarter" idx="45" hasCustomPrompt="1"/>
          </p:nvPr>
        </p:nvSpPr>
        <p:spPr>
          <a:xfrm>
            <a:off x="3848946" y="2735582"/>
            <a:ext cx="1981200" cy="236218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None/>
              <a:defRPr sz="2000" b="1" baseline="0">
                <a:solidFill>
                  <a:schemeClr val="tx1"/>
                </a:solidFill>
                <a:latin typeface="Arial" pitchFamily="34" charset="0"/>
                <a:ea typeface="Segoe UI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KEY SKILLS</a:t>
            </a:r>
            <a:endParaRPr lang="en-US" dirty="0"/>
          </a:p>
        </p:txBody>
      </p:sp>
      <p:sp>
        <p:nvSpPr>
          <p:cNvPr id="38" name="Text Placeholder 42"/>
          <p:cNvSpPr>
            <a:spLocks noGrp="1"/>
          </p:cNvSpPr>
          <p:nvPr>
            <p:ph type="body" sz="quarter" idx="46" hasCustomPrompt="1"/>
          </p:nvPr>
        </p:nvSpPr>
        <p:spPr>
          <a:xfrm>
            <a:off x="237066" y="4891422"/>
            <a:ext cx="7162800" cy="274938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="0" i="0" baseline="0">
                <a:latin typeface="Arial" pitchFamily="34" charset="0"/>
                <a:ea typeface="Segoe UI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Click to add text </a:t>
            </a:r>
          </a:p>
        </p:txBody>
      </p:sp>
      <p:sp>
        <p:nvSpPr>
          <p:cNvPr id="39" name="Text Placeholder 23"/>
          <p:cNvSpPr>
            <a:spLocks noGrp="1"/>
          </p:cNvSpPr>
          <p:nvPr>
            <p:ph type="body" sz="quarter" idx="47" hasCustomPrompt="1"/>
          </p:nvPr>
        </p:nvSpPr>
        <p:spPr>
          <a:xfrm>
            <a:off x="270932" y="4505335"/>
            <a:ext cx="3615267" cy="386087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None/>
              <a:defRPr sz="2000" b="1" baseline="0">
                <a:solidFill>
                  <a:schemeClr val="tx1"/>
                </a:solidFill>
                <a:latin typeface="Arial" pitchFamily="34" charset="0"/>
                <a:ea typeface="Segoe UI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WORK EXPERIENCE</a:t>
            </a:r>
            <a:endParaRPr lang="en-US" dirty="0"/>
          </a:p>
        </p:txBody>
      </p:sp>
      <p:sp>
        <p:nvSpPr>
          <p:cNvPr id="40" name="Text Placeholder 42"/>
          <p:cNvSpPr>
            <a:spLocks noGrp="1"/>
          </p:cNvSpPr>
          <p:nvPr>
            <p:ph type="body" sz="quarter" idx="48" hasCustomPrompt="1"/>
          </p:nvPr>
        </p:nvSpPr>
        <p:spPr>
          <a:xfrm>
            <a:off x="237066" y="8277020"/>
            <a:ext cx="7162800" cy="124377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="0" i="0" baseline="0">
                <a:latin typeface="Arial" pitchFamily="34" charset="0"/>
                <a:ea typeface="Segoe UI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Click to add text </a:t>
            </a:r>
          </a:p>
        </p:txBody>
      </p:sp>
      <p:sp>
        <p:nvSpPr>
          <p:cNvPr id="41" name="Text Placeholder 23"/>
          <p:cNvSpPr>
            <a:spLocks noGrp="1"/>
          </p:cNvSpPr>
          <p:nvPr>
            <p:ph type="body" sz="quarter" idx="49" hasCustomPrompt="1"/>
          </p:nvPr>
        </p:nvSpPr>
        <p:spPr>
          <a:xfrm>
            <a:off x="237066" y="7880375"/>
            <a:ext cx="1981200" cy="236218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None/>
              <a:defRPr sz="2000" b="1" baseline="0">
                <a:solidFill>
                  <a:schemeClr val="tx1"/>
                </a:solidFill>
                <a:latin typeface="Arial" pitchFamily="34" charset="0"/>
                <a:ea typeface="Segoe UI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LEADERSHIP</a:t>
            </a:r>
            <a:endParaRPr lang="en-US" dirty="0"/>
          </a:p>
        </p:txBody>
      </p:sp>
      <p:sp>
        <p:nvSpPr>
          <p:cNvPr id="42" name="Rectangle 41"/>
          <p:cNvSpPr/>
          <p:nvPr userDrawn="1"/>
        </p:nvSpPr>
        <p:spPr>
          <a:xfrm>
            <a:off x="270933" y="9681221"/>
            <a:ext cx="7162800" cy="14857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 userDrawn="1"/>
        </p:nvSpPr>
        <p:spPr>
          <a:xfrm>
            <a:off x="304800" y="2590800"/>
            <a:ext cx="7162800" cy="274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 Placeholder 42"/>
          <p:cNvSpPr>
            <a:spLocks noGrp="1"/>
          </p:cNvSpPr>
          <p:nvPr>
            <p:ph type="body" sz="quarter" idx="50" hasCustomPrompt="1"/>
          </p:nvPr>
        </p:nvSpPr>
        <p:spPr>
          <a:xfrm>
            <a:off x="3886200" y="3124201"/>
            <a:ext cx="3581400" cy="110778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="0" i="0" baseline="0">
                <a:latin typeface="Arial" pitchFamily="34" charset="0"/>
                <a:ea typeface="Segoe UI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Click to add text </a:t>
            </a:r>
          </a:p>
        </p:txBody>
      </p:sp>
      <p:sp>
        <p:nvSpPr>
          <p:cNvPr id="45" name="Rectangle 44"/>
          <p:cNvSpPr/>
          <p:nvPr userDrawn="1"/>
        </p:nvSpPr>
        <p:spPr>
          <a:xfrm>
            <a:off x="304800" y="4376766"/>
            <a:ext cx="7162800" cy="274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 userDrawn="1"/>
        </p:nvSpPr>
        <p:spPr>
          <a:xfrm>
            <a:off x="237066" y="7773798"/>
            <a:ext cx="7162800" cy="274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876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0720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6688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388938" y="403225"/>
            <a:ext cx="6994525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43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49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4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5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32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105&quot;&gt;&lt;object type=&quot;3&quot; unique_id=&quot;10663&quot;&gt;&lt;property id=&quot;20148&quot; value=&quot;5&quot;/&gt;&lt;property id=&quot;20300&quot; value=&quot;Slide 1&quot;/&gt;&lt;property id=&quot;20307&quot; value=&quot;256&quot;/&gt;&lt;/object&gt;&lt;object type=&quot;3&quot; unique_id=&quot;10664&quot;&gt;&lt;property id=&quot;20148&quot; value=&quot;5&quot;/&gt;&lt;property id=&quot;20300&quot; value=&quot;Slide 2&quot;/&gt;&lt;property id=&quot;20307&quot; value=&quot;257&quot;/&gt;&lt;/object&gt;&lt;object type=&quot;3&quot; unique_id=&quot;10665&quot;&gt;&lt;property id=&quot;20148&quot; value=&quot;5&quot;/&gt;&lt;property id=&quot;20300&quot; value=&quot;Slide 3&quot;/&gt;&lt;property id=&quot;20307&quot; value=&quot;258&quot;/&gt;&lt;/object&gt;&lt;/object&gt;&lt;object type=&quot;8&quot; unique_id=&quot;10113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1892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Tahoma</vt:lpstr>
      <vt:lpstr>Calibri</vt:lpstr>
      <vt:lpstr>Segoe UI</vt:lpstr>
      <vt:lpstr>Office Theme</vt:lpstr>
      <vt:lpstr>PowerPoint Presentation</vt:lpstr>
    </vt:vector>
  </TitlesOfParts>
  <Company>Chapman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Safstu09, Mi Mai</dc:creator>
  <cp:lastModifiedBy>Mai, Mi</cp:lastModifiedBy>
  <cp:revision>43</cp:revision>
  <dcterms:created xsi:type="dcterms:W3CDTF">2014-03-04T22:17:42Z</dcterms:created>
  <dcterms:modified xsi:type="dcterms:W3CDTF">2014-06-02T21:07:23Z</dcterms:modified>
</cp:coreProperties>
</file>