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DBB045"/>
    <a:srgbClr val="9A349C"/>
    <a:srgbClr val="A0308B"/>
    <a:srgbClr val="AF65A4"/>
    <a:srgbClr val="8DB32F"/>
    <a:srgbClr val="FFE5F9"/>
    <a:srgbClr val="D91DCC"/>
    <a:srgbClr val="9941B5"/>
    <a:srgbClr val="E94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>
        <p:scale>
          <a:sx n="70" d="100"/>
          <a:sy n="70" d="100"/>
        </p:scale>
        <p:origin x="636" y="-29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03"/>
          <p:cNvSpPr/>
          <p:nvPr userDrawn="1"/>
        </p:nvSpPr>
        <p:spPr>
          <a:xfrm>
            <a:off x="0" y="4248150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 userDrawn="1"/>
        </p:nvSpPr>
        <p:spPr>
          <a:xfrm>
            <a:off x="0" y="2124076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 userDrawn="1"/>
        </p:nvSpPr>
        <p:spPr>
          <a:xfrm>
            <a:off x="0" y="1428750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 userDrawn="1"/>
        </p:nvSpPr>
        <p:spPr>
          <a:xfrm>
            <a:off x="609600" y="2114550"/>
            <a:ext cx="25146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 userDrawn="1"/>
        </p:nvSpPr>
        <p:spPr>
          <a:xfrm>
            <a:off x="3352800" y="2114550"/>
            <a:ext cx="19812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 userDrawn="1"/>
        </p:nvSpPr>
        <p:spPr>
          <a:xfrm>
            <a:off x="5486399" y="2114551"/>
            <a:ext cx="1958053" cy="4000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 userDrawn="1"/>
        </p:nvSpPr>
        <p:spPr>
          <a:xfrm>
            <a:off x="609600" y="4267200"/>
            <a:ext cx="6834853" cy="38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Isosceles Triangle 210"/>
          <p:cNvSpPr/>
          <p:nvPr userDrawn="1"/>
        </p:nvSpPr>
        <p:spPr>
          <a:xfrm flipV="1">
            <a:off x="1638300" y="2409825"/>
            <a:ext cx="342900" cy="25717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" y="2133600"/>
            <a:ext cx="2514600" cy="3238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13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09600" y="26670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4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276600" y="2133600"/>
            <a:ext cx="2057400" cy="40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215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5486399" y="2152651"/>
            <a:ext cx="1905001" cy="3619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216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85521" y="4305300"/>
            <a:ext cx="4243679" cy="1905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217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609601" y="4724400"/>
            <a:ext cx="3200400" cy="510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218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276600" y="2667000"/>
            <a:ext cx="2057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9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486399" y="2667000"/>
            <a:ext cx="1958053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0" name="Text Placeholder 42"/>
          <p:cNvSpPr>
            <a:spLocks noGrp="1"/>
          </p:cNvSpPr>
          <p:nvPr>
            <p:ph type="body" sz="quarter" idx="42" hasCustomPrompt="1"/>
          </p:nvPr>
        </p:nvSpPr>
        <p:spPr>
          <a:xfrm>
            <a:off x="4114800" y="4724400"/>
            <a:ext cx="3272504" cy="510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221" name="Rectangle 220"/>
          <p:cNvSpPr/>
          <p:nvPr userDrawn="1"/>
        </p:nvSpPr>
        <p:spPr>
          <a:xfrm>
            <a:off x="609600" y="1419224"/>
            <a:ext cx="1257300" cy="4095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647700" y="1428750"/>
            <a:ext cx="1562100" cy="39052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223" name="Rectangle 222"/>
          <p:cNvSpPr/>
          <p:nvPr userDrawn="1"/>
        </p:nvSpPr>
        <p:spPr>
          <a:xfrm>
            <a:off x="1905000" y="1443038"/>
            <a:ext cx="5539453" cy="457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Isosceles Triangle 223"/>
          <p:cNvSpPr/>
          <p:nvPr userDrawn="1"/>
        </p:nvSpPr>
        <p:spPr>
          <a:xfrm flipV="1">
            <a:off x="4191000" y="2409825"/>
            <a:ext cx="342900" cy="25717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Isosceles Triangle 224"/>
          <p:cNvSpPr/>
          <p:nvPr userDrawn="1"/>
        </p:nvSpPr>
        <p:spPr>
          <a:xfrm flipV="1">
            <a:off x="6324600" y="2409825"/>
            <a:ext cx="342900" cy="25717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Isosceles Triangle 225"/>
          <p:cNvSpPr/>
          <p:nvPr userDrawn="1"/>
        </p:nvSpPr>
        <p:spPr>
          <a:xfrm flipV="1">
            <a:off x="1638300" y="4543425"/>
            <a:ext cx="342900" cy="25717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Isosceles Triangle 226"/>
          <p:cNvSpPr/>
          <p:nvPr userDrawn="1"/>
        </p:nvSpPr>
        <p:spPr>
          <a:xfrm rot="16200000" flipV="1">
            <a:off x="1709738" y="1500187"/>
            <a:ext cx="342900" cy="25717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057400" y="1524000"/>
            <a:ext cx="5387052" cy="276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229" name="Rectangle 228"/>
          <p:cNvSpPr/>
          <p:nvPr userDrawn="1"/>
        </p:nvSpPr>
        <p:spPr>
          <a:xfrm>
            <a:off x="6324600" y="457200"/>
            <a:ext cx="1104900" cy="859154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 userDrawn="1"/>
        </p:nvSpPr>
        <p:spPr>
          <a:xfrm>
            <a:off x="609600" y="304800"/>
            <a:ext cx="68199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506875" y="381000"/>
            <a:ext cx="5817725" cy="9353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6000" b="0" spc="-150">
                <a:solidFill>
                  <a:srgbClr val="00B0F0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00"/>
          <p:cNvSpPr/>
          <p:nvPr userDrawn="1"/>
        </p:nvSpPr>
        <p:spPr>
          <a:xfrm>
            <a:off x="0" y="4248150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 userDrawn="1"/>
        </p:nvSpPr>
        <p:spPr>
          <a:xfrm>
            <a:off x="0" y="2124076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 userDrawn="1"/>
        </p:nvSpPr>
        <p:spPr>
          <a:xfrm>
            <a:off x="0" y="1428750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 userDrawn="1"/>
        </p:nvSpPr>
        <p:spPr>
          <a:xfrm>
            <a:off x="609600" y="2114550"/>
            <a:ext cx="2514600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 userDrawn="1"/>
        </p:nvSpPr>
        <p:spPr>
          <a:xfrm>
            <a:off x="3352800" y="2114550"/>
            <a:ext cx="1981200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 userDrawn="1"/>
        </p:nvSpPr>
        <p:spPr>
          <a:xfrm>
            <a:off x="5486399" y="2114551"/>
            <a:ext cx="1958053" cy="400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 userDrawn="1"/>
        </p:nvSpPr>
        <p:spPr>
          <a:xfrm>
            <a:off x="609600" y="4267200"/>
            <a:ext cx="6834853" cy="38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Isosceles Triangle 207"/>
          <p:cNvSpPr/>
          <p:nvPr userDrawn="1"/>
        </p:nvSpPr>
        <p:spPr>
          <a:xfrm flipV="1">
            <a:off x="1638300" y="2409825"/>
            <a:ext cx="342900" cy="25717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" y="2133600"/>
            <a:ext cx="2514600" cy="3238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1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09600" y="26670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276600" y="2133600"/>
            <a:ext cx="2057400" cy="40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21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5486399" y="2152651"/>
            <a:ext cx="1905001" cy="3619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21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85521" y="4305300"/>
            <a:ext cx="4243679" cy="1905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214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609601" y="4724400"/>
            <a:ext cx="3200400" cy="510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215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276600" y="2667000"/>
            <a:ext cx="2057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6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486399" y="2667000"/>
            <a:ext cx="1958053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7" name="Text Placeholder 42"/>
          <p:cNvSpPr>
            <a:spLocks noGrp="1"/>
          </p:cNvSpPr>
          <p:nvPr>
            <p:ph type="body" sz="quarter" idx="42" hasCustomPrompt="1"/>
          </p:nvPr>
        </p:nvSpPr>
        <p:spPr>
          <a:xfrm>
            <a:off x="4114800" y="4724400"/>
            <a:ext cx="3272504" cy="510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218" name="Rectangle 217"/>
          <p:cNvSpPr/>
          <p:nvPr userDrawn="1"/>
        </p:nvSpPr>
        <p:spPr>
          <a:xfrm>
            <a:off x="609600" y="1419224"/>
            <a:ext cx="1257300" cy="409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647700" y="1428750"/>
            <a:ext cx="1562100" cy="39052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220" name="Rectangle 219"/>
          <p:cNvSpPr/>
          <p:nvPr userDrawn="1"/>
        </p:nvSpPr>
        <p:spPr>
          <a:xfrm>
            <a:off x="1905000" y="1443038"/>
            <a:ext cx="5539453" cy="457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Isosceles Triangle 220"/>
          <p:cNvSpPr/>
          <p:nvPr userDrawn="1"/>
        </p:nvSpPr>
        <p:spPr>
          <a:xfrm flipV="1">
            <a:off x="4191000" y="2409825"/>
            <a:ext cx="342900" cy="25717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Isosceles Triangle 221"/>
          <p:cNvSpPr/>
          <p:nvPr userDrawn="1"/>
        </p:nvSpPr>
        <p:spPr>
          <a:xfrm flipV="1">
            <a:off x="6324600" y="2409825"/>
            <a:ext cx="342900" cy="25717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Isosceles Triangle 222"/>
          <p:cNvSpPr/>
          <p:nvPr userDrawn="1"/>
        </p:nvSpPr>
        <p:spPr>
          <a:xfrm flipV="1">
            <a:off x="1638300" y="4543425"/>
            <a:ext cx="342900" cy="25717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Isosceles Triangle 223"/>
          <p:cNvSpPr/>
          <p:nvPr userDrawn="1"/>
        </p:nvSpPr>
        <p:spPr>
          <a:xfrm rot="16200000" flipV="1">
            <a:off x="1709738" y="1500187"/>
            <a:ext cx="342900" cy="25717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057400" y="1524000"/>
            <a:ext cx="5387052" cy="276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226" name="Rectangle 225"/>
          <p:cNvSpPr/>
          <p:nvPr userDrawn="1"/>
        </p:nvSpPr>
        <p:spPr>
          <a:xfrm>
            <a:off x="6324600" y="457200"/>
            <a:ext cx="1104900" cy="859154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 userDrawn="1"/>
        </p:nvSpPr>
        <p:spPr>
          <a:xfrm>
            <a:off x="609600" y="304800"/>
            <a:ext cx="68199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506875" y="381000"/>
            <a:ext cx="5817725" cy="9353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60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83"/>
          <p:cNvSpPr/>
          <p:nvPr userDrawn="1"/>
        </p:nvSpPr>
        <p:spPr>
          <a:xfrm>
            <a:off x="0" y="4248150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 userDrawn="1"/>
        </p:nvSpPr>
        <p:spPr>
          <a:xfrm>
            <a:off x="0" y="2124076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 userDrawn="1"/>
        </p:nvSpPr>
        <p:spPr>
          <a:xfrm>
            <a:off x="0" y="1428750"/>
            <a:ext cx="762000" cy="400050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 userDrawn="1"/>
        </p:nvSpPr>
        <p:spPr>
          <a:xfrm>
            <a:off x="609600" y="2114550"/>
            <a:ext cx="2514600" cy="400050"/>
          </a:xfrm>
          <a:prstGeom prst="rect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 userDrawn="1"/>
        </p:nvSpPr>
        <p:spPr>
          <a:xfrm>
            <a:off x="3352800" y="2114550"/>
            <a:ext cx="1981200" cy="400050"/>
          </a:xfrm>
          <a:prstGeom prst="rect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 userDrawn="1"/>
        </p:nvSpPr>
        <p:spPr>
          <a:xfrm>
            <a:off x="5486399" y="2114551"/>
            <a:ext cx="1958053" cy="400049"/>
          </a:xfrm>
          <a:prstGeom prst="rect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 userDrawn="1"/>
        </p:nvSpPr>
        <p:spPr>
          <a:xfrm>
            <a:off x="609600" y="4267200"/>
            <a:ext cx="6834853" cy="381000"/>
          </a:xfrm>
          <a:prstGeom prst="rect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Isosceles Triangle 190"/>
          <p:cNvSpPr/>
          <p:nvPr userDrawn="1"/>
        </p:nvSpPr>
        <p:spPr>
          <a:xfrm flipV="1">
            <a:off x="1638300" y="2409825"/>
            <a:ext cx="342900" cy="257175"/>
          </a:xfrm>
          <a:prstGeom prst="triangle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" y="2133600"/>
            <a:ext cx="2514600" cy="3238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93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09600" y="2667000"/>
            <a:ext cx="2514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4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3276600" y="2133600"/>
            <a:ext cx="2057400" cy="4000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95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5486399" y="2152651"/>
            <a:ext cx="1905001" cy="3619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196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85521" y="4305300"/>
            <a:ext cx="4243679" cy="1905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197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609601" y="4724400"/>
            <a:ext cx="3200400" cy="510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198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276600" y="2667000"/>
            <a:ext cx="20574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9" name="Text Placeholder 16"/>
          <p:cNvSpPr>
            <a:spLocks noGrp="1"/>
          </p:cNvSpPr>
          <p:nvPr>
            <p:ph type="body" sz="quarter" idx="41" hasCustomPrompt="1"/>
          </p:nvPr>
        </p:nvSpPr>
        <p:spPr>
          <a:xfrm>
            <a:off x="5486399" y="2667000"/>
            <a:ext cx="1958053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0" name="Text Placeholder 42"/>
          <p:cNvSpPr>
            <a:spLocks noGrp="1"/>
          </p:cNvSpPr>
          <p:nvPr>
            <p:ph type="body" sz="quarter" idx="42" hasCustomPrompt="1"/>
          </p:nvPr>
        </p:nvSpPr>
        <p:spPr>
          <a:xfrm>
            <a:off x="4114800" y="4724400"/>
            <a:ext cx="3272504" cy="510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201" name="Rectangle 200"/>
          <p:cNvSpPr/>
          <p:nvPr userDrawn="1"/>
        </p:nvSpPr>
        <p:spPr>
          <a:xfrm>
            <a:off x="609600" y="1419224"/>
            <a:ext cx="1257300" cy="409576"/>
          </a:xfrm>
          <a:prstGeom prst="rect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647700" y="1428750"/>
            <a:ext cx="1562100" cy="39052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500" b="1" baseline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203" name="Rectangle 202"/>
          <p:cNvSpPr/>
          <p:nvPr userDrawn="1"/>
        </p:nvSpPr>
        <p:spPr>
          <a:xfrm>
            <a:off x="1905000" y="1443038"/>
            <a:ext cx="5539453" cy="457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Isosceles Triangle 203"/>
          <p:cNvSpPr/>
          <p:nvPr userDrawn="1"/>
        </p:nvSpPr>
        <p:spPr>
          <a:xfrm flipV="1">
            <a:off x="4191000" y="2409825"/>
            <a:ext cx="342900" cy="257175"/>
          </a:xfrm>
          <a:prstGeom prst="triangle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Isosceles Triangle 204"/>
          <p:cNvSpPr/>
          <p:nvPr userDrawn="1"/>
        </p:nvSpPr>
        <p:spPr>
          <a:xfrm flipV="1">
            <a:off x="6324600" y="2409825"/>
            <a:ext cx="342900" cy="257175"/>
          </a:xfrm>
          <a:prstGeom prst="triangle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Isosceles Triangle 205"/>
          <p:cNvSpPr/>
          <p:nvPr userDrawn="1"/>
        </p:nvSpPr>
        <p:spPr>
          <a:xfrm flipV="1">
            <a:off x="1638300" y="4543425"/>
            <a:ext cx="342900" cy="257175"/>
          </a:xfrm>
          <a:prstGeom prst="triangle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Isosceles Triangle 206"/>
          <p:cNvSpPr/>
          <p:nvPr userDrawn="1"/>
        </p:nvSpPr>
        <p:spPr>
          <a:xfrm rot="16200000" flipV="1">
            <a:off x="1709738" y="1500187"/>
            <a:ext cx="342900" cy="257175"/>
          </a:xfrm>
          <a:prstGeom prst="triangle">
            <a:avLst/>
          </a:prstGeom>
          <a:solidFill>
            <a:srgbClr val="7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2057400" y="1524000"/>
            <a:ext cx="5387052" cy="276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  |  Phone Number  |  Mailing Address</a:t>
            </a:r>
            <a:endParaRPr lang="en-US" dirty="0"/>
          </a:p>
        </p:txBody>
      </p:sp>
      <p:sp>
        <p:nvSpPr>
          <p:cNvPr id="209" name="Rectangle 208"/>
          <p:cNvSpPr/>
          <p:nvPr userDrawn="1"/>
        </p:nvSpPr>
        <p:spPr>
          <a:xfrm>
            <a:off x="6324600" y="457200"/>
            <a:ext cx="1104900" cy="859154"/>
          </a:xfrm>
          <a:prstGeom prst="rect">
            <a:avLst/>
          </a:prstGeom>
          <a:pattFill prst="wdUp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 userDrawn="1"/>
        </p:nvSpPr>
        <p:spPr>
          <a:xfrm>
            <a:off x="609600" y="304800"/>
            <a:ext cx="68199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506875" y="381000"/>
            <a:ext cx="5817725" cy="93535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6000" b="0" spc="-150">
                <a:solidFill>
                  <a:srgbClr val="7AB9B8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Placeholder 1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0" name="Text Placeholder 1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" name="Text Placeholder 1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2" name="Text Placeholder 16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7" name="Text Placeholder 15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8" name="Text Placeholder 15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" name="Text Placeholder 16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5" name="Text Placeholder 16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6" name="Text Placeholder 16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6" name="Text Placeholder 1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7" name="Text Placeholder 16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Placeholder 11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" name="Text Placeholder 11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" name="Text Placeholder 118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Text Placeholder 11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" name="Text Placeholder 1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" name="Text Placeholder 11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" name="Text Placeholder 12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" name="Text Placeholder 12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" name="Text Placeholder 123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" name="Text Placeholder 12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7" name="Text Placeholder 12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8" name="Text Placeholder 12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" name="Text Placeholder 13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 Placeholder 13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6" name="Text Placeholder 135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" name="Text Placeholder 12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Segoe UI</vt:lpstr>
      <vt:lpstr>Arial</vt:lpstr>
      <vt:lpstr>Tahoma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41</cp:revision>
  <dcterms:created xsi:type="dcterms:W3CDTF">2014-03-04T22:17:42Z</dcterms:created>
  <dcterms:modified xsi:type="dcterms:W3CDTF">2014-03-24T20:59:21Z</dcterms:modified>
</cp:coreProperties>
</file>