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045"/>
    <a:srgbClr val="7AB9B8"/>
    <a:srgbClr val="9A349C"/>
    <a:srgbClr val="A0308B"/>
    <a:srgbClr val="AF65A4"/>
    <a:srgbClr val="8DB32F"/>
    <a:srgbClr val="FFE5F9"/>
    <a:srgbClr val="D91DCC"/>
    <a:srgbClr val="9941B5"/>
    <a:srgbClr val="E94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>
        <p:scale>
          <a:sx n="70" d="100"/>
          <a:sy n="70" d="100"/>
        </p:scale>
        <p:origin x="636" y="-29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>
          <a:xfrm>
            <a:off x="6705600" y="0"/>
            <a:ext cx="1066800" cy="10058400"/>
          </a:xfrm>
          <a:prstGeom prst="rect">
            <a:avLst/>
          </a:prstGeom>
          <a:solidFill>
            <a:srgbClr val="95C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52400"/>
            <a:ext cx="1676400" cy="12954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7000" b="1" spc="-7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96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5105400" y="7467600"/>
            <a:ext cx="4191000" cy="685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3500" b="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97" name="Text Placeholder 36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5143500" y="3390899"/>
            <a:ext cx="4191000" cy="3048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98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533400" y="381000"/>
            <a:ext cx="2653392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99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533400" y="838200"/>
            <a:ext cx="5714999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0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533401" y="1905000"/>
            <a:ext cx="316366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201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533400" y="2362200"/>
            <a:ext cx="5714999" cy="541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2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533401" y="7829550"/>
            <a:ext cx="316366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203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533400" y="8305800"/>
            <a:ext cx="5714999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705600" y="0"/>
            <a:ext cx="1066800" cy="10058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52400"/>
            <a:ext cx="1676400" cy="12954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7000" b="1" spc="-7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5105400" y="7467600"/>
            <a:ext cx="4191000" cy="685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3500" b="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94" name="Text Placeholder 36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5143500" y="3390899"/>
            <a:ext cx="4191000" cy="3048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95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533400" y="381000"/>
            <a:ext cx="2653392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96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533400" y="838200"/>
            <a:ext cx="5714999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7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533401" y="1905000"/>
            <a:ext cx="316366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98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533400" y="2362200"/>
            <a:ext cx="5714999" cy="541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9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533401" y="7829550"/>
            <a:ext cx="316366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200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533400" y="8305800"/>
            <a:ext cx="5714999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 userDrawn="1"/>
        </p:nvSpPr>
        <p:spPr>
          <a:xfrm>
            <a:off x="6705600" y="0"/>
            <a:ext cx="1066800" cy="10058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52400"/>
            <a:ext cx="1676400" cy="12954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7000" b="1" spc="-7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76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5105400" y="7467600"/>
            <a:ext cx="4191000" cy="685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3500" b="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77" name="Text Placeholder 36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5143500" y="3390899"/>
            <a:ext cx="4191000" cy="3048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78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533400" y="381000"/>
            <a:ext cx="2653392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79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533400" y="838200"/>
            <a:ext cx="5714999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80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533401" y="1905000"/>
            <a:ext cx="316366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81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533400" y="2362200"/>
            <a:ext cx="5714999" cy="541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82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533401" y="7829550"/>
            <a:ext cx="316366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83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533400" y="8305800"/>
            <a:ext cx="5714999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8" name="Text Placeholder 14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9" name="Text Placeholder 14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0" name="Text Placeholder 14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1" name="Text Placeholder 15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" name="Text Placeholder 15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" name="Text Placeholder 15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4" name="Text Placeholder 15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10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Placeholder 1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" name="Text Placeholder 1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" name="Text Placeholder 1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" name="Text Placeholder 1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" name="Text Placeholder 1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" name="Text Placeholder 1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Verdana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40</cp:revision>
  <dcterms:created xsi:type="dcterms:W3CDTF">2014-03-04T22:17:42Z</dcterms:created>
  <dcterms:modified xsi:type="dcterms:W3CDTF">2014-03-24T20:36:17Z</dcterms:modified>
</cp:coreProperties>
</file>