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</p:sldIdLst>
  <p:sldSz cx="7772400" cy="1005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ahoma" panose="020B0604030504040204" pitchFamily="34" charset="0"/>
      <p:regular r:id="rId9"/>
      <p:bold r:id="rId10"/>
    </p:embeddedFont>
  </p:embeddedFontLst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B045"/>
    <a:srgbClr val="7AB9B8"/>
    <a:srgbClr val="9A349C"/>
    <a:srgbClr val="A0308B"/>
    <a:srgbClr val="AF65A4"/>
    <a:srgbClr val="8DB32F"/>
    <a:srgbClr val="FFE5F9"/>
    <a:srgbClr val="D91DCC"/>
    <a:srgbClr val="9941B5"/>
    <a:srgbClr val="E94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9" autoAdjust="0"/>
  </p:normalViewPr>
  <p:slideViewPr>
    <p:cSldViewPr>
      <p:cViewPr varScale="1">
        <p:scale>
          <a:sx n="58" d="100"/>
          <a:sy n="58" d="100"/>
        </p:scale>
        <p:origin x="222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600200"/>
            <a:ext cx="2362200" cy="1524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15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168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3124200"/>
            <a:ext cx="2362200" cy="4762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169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304800" y="3505200"/>
            <a:ext cx="2362200" cy="571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170" name="Text Placeholder 36"/>
          <p:cNvSpPr>
            <a:spLocks noGrp="1"/>
          </p:cNvSpPr>
          <p:nvPr>
            <p:ph type="body" sz="quarter" idx="31" hasCustomPrompt="1"/>
          </p:nvPr>
        </p:nvSpPr>
        <p:spPr>
          <a:xfrm>
            <a:off x="304800" y="3962400"/>
            <a:ext cx="23622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</a:p>
        </p:txBody>
      </p:sp>
      <p:sp>
        <p:nvSpPr>
          <p:cNvPr id="171" name="Text Placeholder 36"/>
          <p:cNvSpPr>
            <a:spLocks noGrp="1"/>
          </p:cNvSpPr>
          <p:nvPr>
            <p:ph type="body" sz="quarter" idx="32" hasCustomPrompt="1"/>
          </p:nvPr>
        </p:nvSpPr>
        <p:spPr>
          <a:xfrm>
            <a:off x="304800" y="4191000"/>
            <a:ext cx="23622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172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3047999" y="457200"/>
            <a:ext cx="2051957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73" name="Text Placeholder 36"/>
          <p:cNvSpPr>
            <a:spLocks noGrp="1"/>
          </p:cNvSpPr>
          <p:nvPr>
            <p:ph type="body" sz="quarter" idx="34" hasCustomPrompt="1"/>
          </p:nvPr>
        </p:nvSpPr>
        <p:spPr>
          <a:xfrm>
            <a:off x="3048000" y="914400"/>
            <a:ext cx="44196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74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3048000" y="1981200"/>
            <a:ext cx="2446564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175" name="Text Placeholder 36"/>
          <p:cNvSpPr>
            <a:spLocks noGrp="1"/>
          </p:cNvSpPr>
          <p:nvPr>
            <p:ph type="body" sz="quarter" idx="36" hasCustomPrompt="1"/>
          </p:nvPr>
        </p:nvSpPr>
        <p:spPr>
          <a:xfrm>
            <a:off x="3048000" y="2438400"/>
            <a:ext cx="4419600" cy="5410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76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3048000" y="7905750"/>
            <a:ext cx="2446564" cy="4000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 </a:t>
            </a:r>
            <a:endParaRPr lang="en-US" dirty="0"/>
          </a:p>
        </p:txBody>
      </p:sp>
      <p:sp>
        <p:nvSpPr>
          <p:cNvPr id="177" name="Text Placeholder 36"/>
          <p:cNvSpPr>
            <a:spLocks noGrp="1"/>
          </p:cNvSpPr>
          <p:nvPr>
            <p:ph type="body" sz="quarter" idx="38" hasCustomPrompt="1"/>
          </p:nvPr>
        </p:nvSpPr>
        <p:spPr>
          <a:xfrm>
            <a:off x="3048000" y="8382000"/>
            <a:ext cx="44196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78" name="Rectangle 177"/>
          <p:cNvSpPr/>
          <p:nvPr userDrawn="1"/>
        </p:nvSpPr>
        <p:spPr>
          <a:xfrm rot="16200000">
            <a:off x="-1734312" y="5087112"/>
            <a:ext cx="9144000" cy="365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600200"/>
            <a:ext cx="2362200" cy="1524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1500" b="1" spc="-30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136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3124200"/>
            <a:ext cx="2362200" cy="4762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137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304800" y="3505200"/>
            <a:ext cx="2362200" cy="571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138" name="Text Placeholder 36"/>
          <p:cNvSpPr>
            <a:spLocks noGrp="1"/>
          </p:cNvSpPr>
          <p:nvPr>
            <p:ph type="body" sz="quarter" idx="31" hasCustomPrompt="1"/>
          </p:nvPr>
        </p:nvSpPr>
        <p:spPr>
          <a:xfrm>
            <a:off x="304800" y="3962400"/>
            <a:ext cx="23622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</a:p>
        </p:txBody>
      </p:sp>
      <p:sp>
        <p:nvSpPr>
          <p:cNvPr id="139" name="Text Placeholder 36"/>
          <p:cNvSpPr>
            <a:spLocks noGrp="1"/>
          </p:cNvSpPr>
          <p:nvPr>
            <p:ph type="body" sz="quarter" idx="32" hasCustomPrompt="1"/>
          </p:nvPr>
        </p:nvSpPr>
        <p:spPr>
          <a:xfrm>
            <a:off x="304800" y="4191000"/>
            <a:ext cx="23622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140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3047999" y="457200"/>
            <a:ext cx="2051957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41" name="Text Placeholder 36"/>
          <p:cNvSpPr>
            <a:spLocks noGrp="1"/>
          </p:cNvSpPr>
          <p:nvPr>
            <p:ph type="body" sz="quarter" idx="34" hasCustomPrompt="1"/>
          </p:nvPr>
        </p:nvSpPr>
        <p:spPr>
          <a:xfrm>
            <a:off x="3048000" y="914400"/>
            <a:ext cx="44196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2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3048000" y="1981200"/>
            <a:ext cx="2446564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143" name="Text Placeholder 36"/>
          <p:cNvSpPr>
            <a:spLocks noGrp="1"/>
          </p:cNvSpPr>
          <p:nvPr>
            <p:ph type="body" sz="quarter" idx="36" hasCustomPrompt="1"/>
          </p:nvPr>
        </p:nvSpPr>
        <p:spPr>
          <a:xfrm>
            <a:off x="3048000" y="2438400"/>
            <a:ext cx="4419600" cy="5410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4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3048000" y="7905750"/>
            <a:ext cx="2446564" cy="4000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 </a:t>
            </a:r>
            <a:endParaRPr lang="en-US" dirty="0"/>
          </a:p>
        </p:txBody>
      </p:sp>
      <p:sp>
        <p:nvSpPr>
          <p:cNvPr id="145" name="Text Placeholder 36"/>
          <p:cNvSpPr>
            <a:spLocks noGrp="1"/>
          </p:cNvSpPr>
          <p:nvPr>
            <p:ph type="body" sz="quarter" idx="38" hasCustomPrompt="1"/>
          </p:nvPr>
        </p:nvSpPr>
        <p:spPr>
          <a:xfrm>
            <a:off x="3048000" y="8382000"/>
            <a:ext cx="44196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6" name="Rectangle 145"/>
          <p:cNvSpPr/>
          <p:nvPr userDrawn="1"/>
        </p:nvSpPr>
        <p:spPr>
          <a:xfrm rot="16200000">
            <a:off x="-1734312" y="5087112"/>
            <a:ext cx="9144000" cy="365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600200"/>
            <a:ext cx="2362200" cy="1524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1500" b="1" spc="-3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15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3124200"/>
            <a:ext cx="2362200" cy="4762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154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304800" y="3505200"/>
            <a:ext cx="2362200" cy="571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155" name="Text Placeholder 36"/>
          <p:cNvSpPr>
            <a:spLocks noGrp="1"/>
          </p:cNvSpPr>
          <p:nvPr>
            <p:ph type="body" sz="quarter" idx="31" hasCustomPrompt="1"/>
          </p:nvPr>
        </p:nvSpPr>
        <p:spPr>
          <a:xfrm>
            <a:off x="304800" y="3962400"/>
            <a:ext cx="23622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</a:p>
        </p:txBody>
      </p:sp>
      <p:sp>
        <p:nvSpPr>
          <p:cNvPr id="156" name="Text Placeholder 36"/>
          <p:cNvSpPr>
            <a:spLocks noGrp="1"/>
          </p:cNvSpPr>
          <p:nvPr>
            <p:ph type="body" sz="quarter" idx="32" hasCustomPrompt="1"/>
          </p:nvPr>
        </p:nvSpPr>
        <p:spPr>
          <a:xfrm>
            <a:off x="304800" y="4191000"/>
            <a:ext cx="23622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157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3047999" y="457200"/>
            <a:ext cx="2051957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58" name="Text Placeholder 36"/>
          <p:cNvSpPr>
            <a:spLocks noGrp="1"/>
          </p:cNvSpPr>
          <p:nvPr>
            <p:ph type="body" sz="quarter" idx="34" hasCustomPrompt="1"/>
          </p:nvPr>
        </p:nvSpPr>
        <p:spPr>
          <a:xfrm>
            <a:off x="3048000" y="914400"/>
            <a:ext cx="44196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59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3048000" y="1981200"/>
            <a:ext cx="2446564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160" name="Text Placeholder 36"/>
          <p:cNvSpPr>
            <a:spLocks noGrp="1"/>
          </p:cNvSpPr>
          <p:nvPr>
            <p:ph type="body" sz="quarter" idx="36" hasCustomPrompt="1"/>
          </p:nvPr>
        </p:nvSpPr>
        <p:spPr>
          <a:xfrm>
            <a:off x="3048000" y="2438400"/>
            <a:ext cx="4419600" cy="5410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61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3048000" y="7905750"/>
            <a:ext cx="2446564" cy="4000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 </a:t>
            </a:r>
            <a:endParaRPr lang="en-US" dirty="0"/>
          </a:p>
        </p:txBody>
      </p:sp>
      <p:sp>
        <p:nvSpPr>
          <p:cNvPr id="162" name="Text Placeholder 36"/>
          <p:cNvSpPr>
            <a:spLocks noGrp="1"/>
          </p:cNvSpPr>
          <p:nvPr>
            <p:ph type="body" sz="quarter" idx="38" hasCustomPrompt="1"/>
          </p:nvPr>
        </p:nvSpPr>
        <p:spPr>
          <a:xfrm>
            <a:off x="3048000" y="8382000"/>
            <a:ext cx="44196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63" name="Rectangle 162"/>
          <p:cNvSpPr/>
          <p:nvPr userDrawn="1"/>
        </p:nvSpPr>
        <p:spPr>
          <a:xfrm rot="16200000">
            <a:off x="-1734312" y="5087112"/>
            <a:ext cx="9144000" cy="365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4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8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" name="Text Placeholder 8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5" name="Text Placeholder 8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" name="Text Placeholder 8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" name="Text Placeholder 8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" name="Text Placeholder 8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" name="Text Placeholder 8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" name="Text Placeholder 90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Text Placeholder 9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" name="Text Placeholder 9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" name="Text Placeholder 9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663&quot;&gt;&lt;property id=&quot;20148&quot; value=&quot;5&quot;/&gt;&lt;property id=&quot;20300&quot; value=&quot;Slide 1&quot;/&gt;&lt;property id=&quot;20307&quot; value=&quot;256&quot;/&gt;&lt;/object&gt;&lt;object type=&quot;3&quot; unique_id=&quot;10664&quot;&gt;&lt;property id=&quot;20148&quot; value=&quot;5&quot;/&gt;&lt;property id=&quot;20300&quot; value=&quot;Slide 2&quot;/&gt;&lt;property id=&quot;20307&quot; value=&quot;257&quot;/&gt;&lt;/object&gt;&lt;object type=&quot;3&quot; unique_id=&quot;10665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Tahoma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Mai, Mi</cp:lastModifiedBy>
  <cp:revision>37</cp:revision>
  <dcterms:created xsi:type="dcterms:W3CDTF">2014-03-04T22:17:42Z</dcterms:created>
  <dcterms:modified xsi:type="dcterms:W3CDTF">2014-03-24T20:20:02Z</dcterms:modified>
</cp:coreProperties>
</file>