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9A349C"/>
    <a:srgbClr val="A0308B"/>
    <a:srgbClr val="AF65A4"/>
    <a:srgbClr val="8DB32F"/>
    <a:srgbClr val="FFE5F9"/>
    <a:srgbClr val="D91DCC"/>
    <a:srgbClr val="9941B5"/>
    <a:srgbClr val="E949E9"/>
    <a:srgbClr val="42B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8" d="100"/>
          <a:sy n="58" d="100"/>
        </p:scale>
        <p:origin x="198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pattFill prst="ltDnDiag">
            <a:fgClr>
              <a:srgbClr val="FFCC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3" name="Rectangle 152"/>
          <p:cNvSpPr/>
          <p:nvPr userDrawn="1"/>
        </p:nvSpPr>
        <p:spPr>
          <a:xfrm>
            <a:off x="457200" y="0"/>
            <a:ext cx="68580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0"/>
            <a:ext cx="39624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7000" b="1" spc="-150">
                <a:solidFill>
                  <a:srgbClr val="C4647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5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810000" y="304800"/>
            <a:ext cx="39624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7000" b="0" spc="-15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56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295400"/>
            <a:ext cx="7772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57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1752600"/>
            <a:ext cx="32004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500" b="0" baseline="0">
                <a:solidFill>
                  <a:srgbClr val="C46479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58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85800" y="2286000"/>
            <a:ext cx="3200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9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4191000" y="1752600"/>
            <a:ext cx="2895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500" b="0" baseline="0">
                <a:solidFill>
                  <a:srgbClr val="C46479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60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4191000" y="2286000"/>
            <a:ext cx="14478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1" name="Rectangle 160"/>
          <p:cNvSpPr/>
          <p:nvPr userDrawn="1"/>
        </p:nvSpPr>
        <p:spPr>
          <a:xfrm>
            <a:off x="3048000" y="2240280"/>
            <a:ext cx="1981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" y="3688080"/>
            <a:ext cx="6553200" cy="50292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="0" baseline="0">
                <a:solidFill>
                  <a:srgbClr val="C46479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63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4343400"/>
            <a:ext cx="6553200" cy="55168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64" name="Rectangle 163"/>
          <p:cNvSpPr/>
          <p:nvPr userDrawn="1"/>
        </p:nvSpPr>
        <p:spPr>
          <a:xfrm flipV="1">
            <a:off x="685800" y="3675887"/>
            <a:ext cx="64008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715000" y="2286000"/>
            <a:ext cx="1371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6" name="Rectangle 165"/>
          <p:cNvSpPr/>
          <p:nvPr userDrawn="1"/>
        </p:nvSpPr>
        <p:spPr>
          <a:xfrm rot="16200000">
            <a:off x="3252215" y="2718816"/>
            <a:ext cx="155448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pattFill prst="ltDnDiag">
            <a:fgClr>
              <a:srgbClr val="7AB9B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1" name="Rectangle 120"/>
          <p:cNvSpPr/>
          <p:nvPr userDrawn="1"/>
        </p:nvSpPr>
        <p:spPr>
          <a:xfrm>
            <a:off x="457200" y="0"/>
            <a:ext cx="68580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0"/>
            <a:ext cx="39624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7000" b="1" spc="-150">
                <a:solidFill>
                  <a:srgbClr val="7AB9B8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23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810000" y="304800"/>
            <a:ext cx="39624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7000" b="0" spc="-15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24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295400"/>
            <a:ext cx="7772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25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1752600"/>
            <a:ext cx="32004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500" b="0" baseline="0">
                <a:solidFill>
                  <a:srgbClr val="7AB9B8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26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85800" y="2286000"/>
            <a:ext cx="3200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7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4191000" y="1752600"/>
            <a:ext cx="2895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500" b="0" baseline="0">
                <a:solidFill>
                  <a:srgbClr val="7AB9B8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28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4191000" y="2286000"/>
            <a:ext cx="14478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9" name="Rectangle 128"/>
          <p:cNvSpPr/>
          <p:nvPr userDrawn="1"/>
        </p:nvSpPr>
        <p:spPr>
          <a:xfrm>
            <a:off x="3048000" y="2240280"/>
            <a:ext cx="1981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" y="3688080"/>
            <a:ext cx="6553200" cy="50292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="0" baseline="0">
                <a:solidFill>
                  <a:srgbClr val="7AB9B8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31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4343400"/>
            <a:ext cx="6553200" cy="55168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32" name="Rectangle 131"/>
          <p:cNvSpPr/>
          <p:nvPr userDrawn="1"/>
        </p:nvSpPr>
        <p:spPr>
          <a:xfrm flipV="1">
            <a:off x="685800" y="3675887"/>
            <a:ext cx="64008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715000" y="2286000"/>
            <a:ext cx="1371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4" name="Rectangle 133"/>
          <p:cNvSpPr/>
          <p:nvPr userDrawn="1"/>
        </p:nvSpPr>
        <p:spPr>
          <a:xfrm rot="16200000">
            <a:off x="3252215" y="2718816"/>
            <a:ext cx="155448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8" name="Rectangle 137"/>
          <p:cNvSpPr/>
          <p:nvPr userDrawn="1"/>
        </p:nvSpPr>
        <p:spPr>
          <a:xfrm>
            <a:off x="457200" y="0"/>
            <a:ext cx="68580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0"/>
            <a:ext cx="39624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7000" b="1" spc="-15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40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810000" y="304800"/>
            <a:ext cx="39624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70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1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295400"/>
            <a:ext cx="7772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42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1752600"/>
            <a:ext cx="32004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500" b="0" baseline="0">
                <a:solidFill>
                  <a:srgbClr val="00B0F0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43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85800" y="2286000"/>
            <a:ext cx="3200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4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4191000" y="1752600"/>
            <a:ext cx="2895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500" b="0" baseline="0">
                <a:solidFill>
                  <a:srgbClr val="00B0F0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45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4191000" y="2286000"/>
            <a:ext cx="14478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6" name="Rectangle 145"/>
          <p:cNvSpPr/>
          <p:nvPr userDrawn="1"/>
        </p:nvSpPr>
        <p:spPr>
          <a:xfrm>
            <a:off x="3048000" y="2240280"/>
            <a:ext cx="1981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" y="3688080"/>
            <a:ext cx="6553200" cy="50292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="0" baseline="0">
                <a:solidFill>
                  <a:srgbClr val="00B0F0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48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4343400"/>
            <a:ext cx="6553200" cy="55168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49" name="Rectangle 148"/>
          <p:cNvSpPr/>
          <p:nvPr userDrawn="1"/>
        </p:nvSpPr>
        <p:spPr>
          <a:xfrm flipV="1">
            <a:off x="685800" y="3675887"/>
            <a:ext cx="64008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715000" y="2286000"/>
            <a:ext cx="1371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1" name="Rectangle 150"/>
          <p:cNvSpPr/>
          <p:nvPr userDrawn="1"/>
        </p:nvSpPr>
        <p:spPr>
          <a:xfrm rot="16200000">
            <a:off x="3252215" y="2718816"/>
            <a:ext cx="155448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8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Text Placeholder 9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Segoe UI</vt:lpstr>
      <vt:lpstr>Arial</vt:lpstr>
      <vt:lpstr>Tahoma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36</cp:revision>
  <dcterms:created xsi:type="dcterms:W3CDTF">2014-03-04T22:17:42Z</dcterms:created>
  <dcterms:modified xsi:type="dcterms:W3CDTF">2014-03-24T20:08:04Z</dcterms:modified>
</cp:coreProperties>
</file>