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egoe UI" panose="020B0502040204020203" pitchFamily="34" charset="0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DBB045"/>
    <a:srgbClr val="9A349C"/>
    <a:srgbClr val="A0308B"/>
    <a:srgbClr val="AF65A4"/>
    <a:srgbClr val="8DB32F"/>
    <a:srgbClr val="FFE5F9"/>
    <a:srgbClr val="D91DCC"/>
    <a:srgbClr val="9941B5"/>
    <a:srgbClr val="E94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1" d="100"/>
          <a:sy n="51" d="100"/>
        </p:scale>
        <p:origin x="960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gs" Target="tags/tag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52400"/>
            <a:ext cx="3962400" cy="762000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buNone/>
              <a:defRPr sz="4000" b="1" spc="-15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74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4511040" y="152400"/>
            <a:ext cx="2468879" cy="75751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</a:t>
            </a:r>
          </a:p>
          <a:p>
            <a:pPr lvl="0"/>
            <a:r>
              <a:rPr lang="en-US" dirty="0" smtClean="0"/>
              <a:t>Email Address </a:t>
            </a:r>
          </a:p>
          <a:p>
            <a:pPr lvl="0"/>
            <a:r>
              <a:rPr lang="en-US" dirty="0" smtClean="0"/>
              <a:t>LinkedIn URL </a:t>
            </a:r>
            <a:endParaRPr lang="en-US" dirty="0"/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206239" y="1522128"/>
            <a:ext cx="1981200" cy="35274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50" hasCustomPrompt="1"/>
          </p:nvPr>
        </p:nvSpPr>
        <p:spPr>
          <a:xfrm>
            <a:off x="609600" y="1513450"/>
            <a:ext cx="3391746" cy="605388"/>
          </a:xfrm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51" hasCustomPrompt="1"/>
          </p:nvPr>
        </p:nvSpPr>
        <p:spPr>
          <a:xfrm>
            <a:off x="4190999" y="2260687"/>
            <a:ext cx="1981200" cy="35274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78" name="Text Placeholder 23"/>
          <p:cNvSpPr>
            <a:spLocks noGrp="1"/>
          </p:cNvSpPr>
          <p:nvPr>
            <p:ph type="body" sz="quarter" idx="52" hasCustomPrompt="1"/>
          </p:nvPr>
        </p:nvSpPr>
        <p:spPr>
          <a:xfrm>
            <a:off x="609600" y="2275449"/>
            <a:ext cx="3391746" cy="1062589"/>
          </a:xfrm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9" name="Text Placeholder 23"/>
          <p:cNvSpPr>
            <a:spLocks noGrp="1"/>
          </p:cNvSpPr>
          <p:nvPr>
            <p:ph type="body" sz="quarter" idx="53" hasCustomPrompt="1"/>
          </p:nvPr>
        </p:nvSpPr>
        <p:spPr>
          <a:xfrm>
            <a:off x="4190999" y="3483768"/>
            <a:ext cx="1981200" cy="35274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80" name="Text Placeholder 23"/>
          <p:cNvSpPr>
            <a:spLocks noGrp="1"/>
          </p:cNvSpPr>
          <p:nvPr>
            <p:ph type="body" sz="quarter" idx="54" hasCustomPrompt="1"/>
          </p:nvPr>
        </p:nvSpPr>
        <p:spPr>
          <a:xfrm>
            <a:off x="609600" y="3490438"/>
            <a:ext cx="3391746" cy="4739162"/>
          </a:xfrm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1" name="Text Placeholder 23"/>
          <p:cNvSpPr>
            <a:spLocks noGrp="1"/>
          </p:cNvSpPr>
          <p:nvPr>
            <p:ph type="body" sz="quarter" idx="55" hasCustomPrompt="1"/>
          </p:nvPr>
        </p:nvSpPr>
        <p:spPr>
          <a:xfrm>
            <a:off x="4206239" y="8382000"/>
            <a:ext cx="1981200" cy="35274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82" name="Text Placeholder 23"/>
          <p:cNvSpPr>
            <a:spLocks noGrp="1"/>
          </p:cNvSpPr>
          <p:nvPr>
            <p:ph type="body" sz="quarter" idx="56" hasCustomPrompt="1"/>
          </p:nvPr>
        </p:nvSpPr>
        <p:spPr>
          <a:xfrm>
            <a:off x="624840" y="8396762"/>
            <a:ext cx="3391746" cy="1062589"/>
          </a:xfrm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3" name="Rectangle 82"/>
          <p:cNvSpPr/>
          <p:nvPr userDrawn="1"/>
        </p:nvSpPr>
        <p:spPr>
          <a:xfrm>
            <a:off x="6934200" y="952618"/>
            <a:ext cx="45719" cy="857238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 userDrawn="1"/>
        </p:nvSpPr>
        <p:spPr>
          <a:xfrm>
            <a:off x="533400" y="956597"/>
            <a:ext cx="64008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 anchor="b"/>
          <a:lstStyle>
            <a:lvl1pPr marL="0" indent="0" algn="l">
              <a:buNone/>
              <a:defRPr sz="4000" b="1" spc="-15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</a:t>
            </a:r>
          </a:p>
          <a:p>
            <a:pPr lvl="0"/>
            <a:r>
              <a:rPr lang="en-US" dirty="0" smtClean="0"/>
              <a:t>Email Address </a:t>
            </a:r>
          </a:p>
          <a:p>
            <a:pPr lvl="0"/>
            <a:r>
              <a:rPr lang="en-US" dirty="0" smtClean="0"/>
              <a:t>LinkedIn URL 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30"/>
          </p:nvPr>
        </p:nvSpPr>
        <p:spPr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50"/>
          </p:nvPr>
        </p:nvSpPr>
        <p:spPr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51"/>
          </p:nvPr>
        </p:nvSpPr>
        <p:spPr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52"/>
          </p:nvPr>
        </p:nvSpPr>
        <p:spPr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53"/>
          </p:nvPr>
        </p:nvSpPr>
        <p:spPr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54"/>
          </p:nvPr>
        </p:nvSpPr>
        <p:spPr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55"/>
          </p:nvPr>
        </p:nvSpPr>
        <p:spPr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56"/>
          </p:nvPr>
        </p:nvSpPr>
        <p:spPr>
          <a:prstGeom prst="rect">
            <a:avLst/>
          </a:prstGeom>
          <a:noFill/>
        </p:spPr>
        <p:txBody>
          <a:bodyPr anchor="t"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934200" y="952618"/>
            <a:ext cx="45719" cy="857238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" y="956597"/>
            <a:ext cx="64008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28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Segoe UI</vt:lpstr>
      <vt:lpstr>Arial</vt:lpstr>
      <vt:lpstr>Tahoma</vt:lpstr>
      <vt:lpstr>Office Theme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45</cp:revision>
  <dcterms:created xsi:type="dcterms:W3CDTF">2014-03-04T22:17:42Z</dcterms:created>
  <dcterms:modified xsi:type="dcterms:W3CDTF">2014-05-29T20:55:44Z</dcterms:modified>
</cp:coreProperties>
</file>