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Georgia" panose="02040502050405020303" pitchFamily="18" charset="0"/>
      <p:regular r:id="rId3"/>
      <p:bold r:id="rId4"/>
      <p:italic r:id="rId5"/>
      <p:boldItalic r:id="rId6"/>
    </p:embeddedFont>
    <p:embeddedFont>
      <p:font typeface="Tahoma" panose="020B060403050404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DBB045"/>
    <a:srgbClr val="9A349C"/>
    <a:srgbClr val="A0308B"/>
    <a:srgbClr val="AF65A4"/>
    <a:srgbClr val="8DB32F"/>
    <a:srgbClr val="FFE5F9"/>
    <a:srgbClr val="D91DCC"/>
    <a:srgbClr val="9941B5"/>
    <a:srgbClr val="E94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1" d="100"/>
          <a:sy n="51" d="100"/>
        </p:scale>
        <p:origin x="960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14037"/>
            <a:ext cx="3962400" cy="762000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buNone/>
              <a:defRPr sz="4000" b="1" spc="-15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61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4038600" y="248227"/>
            <a:ext cx="3429000" cy="8955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 </a:t>
            </a:r>
          </a:p>
          <a:p>
            <a:pPr lvl="0"/>
            <a:r>
              <a:rPr lang="en-US" dirty="0" smtClean="0"/>
              <a:t>Email Address </a:t>
            </a:r>
          </a:p>
          <a:p>
            <a:pPr lvl="0"/>
            <a:r>
              <a:rPr lang="en-US" dirty="0" smtClean="0"/>
              <a:t>LinkedIn URL </a:t>
            </a:r>
            <a:endParaRPr lang="en-US" dirty="0"/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1516382"/>
            <a:ext cx="1981200" cy="23621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63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1894311"/>
            <a:ext cx="7162800" cy="620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0" y="1381705"/>
            <a:ext cx="7772400" cy="61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5" name="Text Placeholder 42"/>
          <p:cNvSpPr>
            <a:spLocks noGrp="1"/>
          </p:cNvSpPr>
          <p:nvPr>
            <p:ph type="body" sz="quarter" idx="42" hasCustomPrompt="1"/>
          </p:nvPr>
        </p:nvSpPr>
        <p:spPr>
          <a:xfrm>
            <a:off x="304800" y="3124201"/>
            <a:ext cx="3352800" cy="11077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6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04800" y="2702561"/>
            <a:ext cx="1981200" cy="23621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67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3848946" y="2735582"/>
            <a:ext cx="1981200" cy="23621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46" hasCustomPrompt="1"/>
          </p:nvPr>
        </p:nvSpPr>
        <p:spPr>
          <a:xfrm>
            <a:off x="237066" y="4891422"/>
            <a:ext cx="7162800" cy="27493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69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270932" y="4505335"/>
            <a:ext cx="3767667" cy="306941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Related Experience</a:t>
            </a:r>
            <a:endParaRPr lang="en-US" dirty="0"/>
          </a:p>
        </p:txBody>
      </p:sp>
      <p:sp>
        <p:nvSpPr>
          <p:cNvPr id="70" name="Text Placeholder 42"/>
          <p:cNvSpPr>
            <a:spLocks noGrp="1"/>
          </p:cNvSpPr>
          <p:nvPr>
            <p:ph type="body" sz="quarter" idx="48" hasCustomPrompt="1"/>
          </p:nvPr>
        </p:nvSpPr>
        <p:spPr>
          <a:xfrm>
            <a:off x="237066" y="8277020"/>
            <a:ext cx="7162800" cy="12437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71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237066" y="7880375"/>
            <a:ext cx="3953934" cy="247652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Leadership Involvement </a:t>
            </a:r>
            <a:endParaRPr lang="en-US" dirty="0"/>
          </a:p>
        </p:txBody>
      </p:sp>
      <p:sp>
        <p:nvSpPr>
          <p:cNvPr id="72" name="Text Placeholder 42"/>
          <p:cNvSpPr>
            <a:spLocks noGrp="1"/>
          </p:cNvSpPr>
          <p:nvPr>
            <p:ph type="body" sz="quarter" idx="50" hasCustomPrompt="1"/>
          </p:nvPr>
        </p:nvSpPr>
        <p:spPr>
          <a:xfrm>
            <a:off x="3886200" y="3124201"/>
            <a:ext cx="3581400" cy="11077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Georgia" panose="02040502050405020303" pitchFamily="18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Georgia</vt:lpstr>
      <vt:lpstr>Arial</vt:lpstr>
      <vt:lpstr>Tahoma</vt:lpstr>
      <vt:lpstr>Calibri</vt:lpstr>
      <vt:lpstr>Segoe UI</vt:lpstr>
      <vt:lpstr>Office Theme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44</cp:revision>
  <dcterms:created xsi:type="dcterms:W3CDTF">2014-03-04T22:17:42Z</dcterms:created>
  <dcterms:modified xsi:type="dcterms:W3CDTF">2014-06-02T21:07:46Z</dcterms:modified>
</cp:coreProperties>
</file>