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Segoe UI" panose="020B0502040204020203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9C"/>
    <a:srgbClr val="42BC96"/>
    <a:srgbClr val="7AB9B8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45" d="100"/>
          <a:sy n="45" d="100"/>
        </p:scale>
        <p:origin x="876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 userDrawn="1"/>
        </p:nvSpPr>
        <p:spPr>
          <a:xfrm>
            <a:off x="0" y="381000"/>
            <a:ext cx="7772400" cy="1143000"/>
          </a:xfrm>
          <a:prstGeom prst="rect">
            <a:avLst/>
          </a:prstGeom>
          <a:solidFill>
            <a:srgbClr val="95C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838200" y="381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0"/>
            <a:ext cx="25146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0" spc="-300">
                <a:solidFill>
                  <a:srgbClr val="95CB0F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457200"/>
            <a:ext cx="2657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77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743200" y="9906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736370" y="12192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 |  Email address</a:t>
            </a:r>
            <a:endParaRPr lang="en-US" dirty="0"/>
          </a:p>
        </p:txBody>
      </p:sp>
      <p:cxnSp>
        <p:nvCxnSpPr>
          <p:cNvPr id="79" name="Straight Connector 78"/>
          <p:cNvCxnSpPr/>
          <p:nvPr userDrawn="1"/>
        </p:nvCxnSpPr>
        <p:spPr>
          <a:xfrm>
            <a:off x="838200" y="1752600"/>
            <a:ext cx="0" cy="1295400"/>
          </a:xfrm>
          <a:prstGeom prst="line">
            <a:avLst/>
          </a:prstGeom>
          <a:ln w="28575">
            <a:solidFill>
              <a:srgbClr val="95C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838200" y="3276600"/>
            <a:ext cx="0" cy="4724400"/>
          </a:xfrm>
          <a:prstGeom prst="line">
            <a:avLst/>
          </a:prstGeom>
          <a:ln w="28575">
            <a:solidFill>
              <a:srgbClr val="95C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838200" y="8153400"/>
            <a:ext cx="0" cy="1647826"/>
          </a:xfrm>
          <a:prstGeom prst="line">
            <a:avLst/>
          </a:prstGeom>
          <a:ln w="28575">
            <a:solidFill>
              <a:srgbClr val="95C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990600" y="1752600"/>
            <a:ext cx="64008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3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990600" y="3276600"/>
            <a:ext cx="6400800" cy="472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4" name="Text Placeholder 42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8191500"/>
            <a:ext cx="6400800" cy="16097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5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114300" y="2324100"/>
            <a:ext cx="1524004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rgbClr val="95CB0F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86" name="Text Placeholder 2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304800" y="4038602"/>
            <a:ext cx="1905002" cy="380998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rgbClr val="95CB0F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87" name="Text Placeholder 2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-116682" y="8746332"/>
            <a:ext cx="1528764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rgbClr val="95CB0F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 userDrawn="1"/>
        </p:nvSpPr>
        <p:spPr>
          <a:xfrm>
            <a:off x="0" y="381000"/>
            <a:ext cx="7772400" cy="1143000"/>
          </a:xfrm>
          <a:prstGeom prst="rect">
            <a:avLst/>
          </a:prstGeom>
          <a:solidFill>
            <a:srgbClr val="9A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838200" y="381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0"/>
            <a:ext cx="25146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0" spc="-30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457200"/>
            <a:ext cx="2657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16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743200" y="9906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17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736370" y="12192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 |  Email address</a:t>
            </a:r>
            <a:endParaRPr lang="en-US" dirty="0"/>
          </a:p>
        </p:txBody>
      </p:sp>
      <p:cxnSp>
        <p:nvCxnSpPr>
          <p:cNvPr id="118" name="Straight Connector 117"/>
          <p:cNvCxnSpPr/>
          <p:nvPr userDrawn="1"/>
        </p:nvCxnSpPr>
        <p:spPr>
          <a:xfrm>
            <a:off x="838200" y="1752600"/>
            <a:ext cx="0" cy="1295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>
            <a:off x="838200" y="3276600"/>
            <a:ext cx="0" cy="4724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>
          <a:xfrm>
            <a:off x="838200" y="8153400"/>
            <a:ext cx="0" cy="164782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990600" y="1752600"/>
            <a:ext cx="64008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990600" y="3276600"/>
            <a:ext cx="6400800" cy="472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3" name="Text Placeholder 42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8191500"/>
            <a:ext cx="6400800" cy="16097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4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114303" y="2324102"/>
            <a:ext cx="1524004" cy="381001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25" name="Text Placeholder 2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304800" y="4038602"/>
            <a:ext cx="1905002" cy="380998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26" name="Text Placeholder 2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-116682" y="8746332"/>
            <a:ext cx="1528764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 userDrawn="1"/>
        </p:nvSpPr>
        <p:spPr>
          <a:xfrm>
            <a:off x="0" y="381000"/>
            <a:ext cx="77724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838200" y="381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0"/>
            <a:ext cx="25146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0" spc="-3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457200"/>
            <a:ext cx="2657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743200" y="9906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79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736370" y="1219200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 |  Email address</a:t>
            </a:r>
            <a:endParaRPr lang="en-US" dirty="0"/>
          </a:p>
        </p:txBody>
      </p:sp>
      <p:cxnSp>
        <p:nvCxnSpPr>
          <p:cNvPr id="80" name="Straight Connector 79"/>
          <p:cNvCxnSpPr/>
          <p:nvPr userDrawn="1"/>
        </p:nvCxnSpPr>
        <p:spPr>
          <a:xfrm>
            <a:off x="838200" y="1752600"/>
            <a:ext cx="0" cy="1295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838200" y="3276600"/>
            <a:ext cx="0" cy="4724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838200" y="8153400"/>
            <a:ext cx="0" cy="164782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990600" y="1752600"/>
            <a:ext cx="64008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4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990600" y="3276600"/>
            <a:ext cx="6400800" cy="472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5" name="Text Placeholder 42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8191500"/>
            <a:ext cx="6400800" cy="16097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86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114303" y="2324102"/>
            <a:ext cx="1524004" cy="381001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87" name="Text Placeholder 2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304800" y="4038602"/>
            <a:ext cx="1905002" cy="380998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88" name="Text Placeholder 2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-116682" y="8746332"/>
            <a:ext cx="1528764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7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Segoe UI</vt:lpstr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18</cp:revision>
  <dcterms:created xsi:type="dcterms:W3CDTF">2014-03-04T22:17:42Z</dcterms:created>
  <dcterms:modified xsi:type="dcterms:W3CDTF">2014-03-13T19:02:31Z</dcterms:modified>
</cp:coreProperties>
</file>