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Segoe UI" panose="020B0502040204020203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B8"/>
    <a:srgbClr val="9A349C"/>
    <a:srgbClr val="FFE5F9"/>
    <a:srgbClr val="D91DCC"/>
    <a:srgbClr val="9941B5"/>
    <a:srgbClr val="E949E9"/>
    <a:srgbClr val="42BC96"/>
    <a:srgbClr val="A0308B"/>
    <a:srgbClr val="8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9" autoAdjust="0"/>
  </p:normalViewPr>
  <p:slideViewPr>
    <p:cSldViewPr>
      <p:cViewPr varScale="1">
        <p:scale>
          <a:sx n="58" d="100"/>
          <a:sy n="58" d="100"/>
        </p:scale>
        <p:origin x="918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-19050"/>
            <a:ext cx="2743200" cy="10077450"/>
          </a:xfrm>
          <a:prstGeom prst="rect">
            <a:avLst/>
          </a:prstGeom>
          <a:solidFill>
            <a:srgbClr val="42B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152400" y="152400"/>
            <a:ext cx="2438400" cy="2438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04800" y="304800"/>
            <a:ext cx="2133600" cy="2133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2B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E9C5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38200"/>
            <a:ext cx="2133600" cy="1295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3500"/>
              </a:lnSpc>
              <a:buNone/>
              <a:defRPr sz="4500" b="0" i="0" baseline="0">
                <a:solidFill>
                  <a:srgbClr val="42BC96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</a:p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152400" y="4343400"/>
            <a:ext cx="2514600" cy="4572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152400" y="4800600"/>
            <a:ext cx="2514600" cy="1143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" y="60960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38" hasCustomPrompt="1"/>
          </p:nvPr>
        </p:nvSpPr>
        <p:spPr>
          <a:xfrm>
            <a:off x="152400" y="6515100"/>
            <a:ext cx="2514600" cy="1714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152400" y="83820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8763000"/>
            <a:ext cx="2514600" cy="1066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981325" y="304800"/>
            <a:ext cx="3571875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rgbClr val="42BC96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50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2971800" y="762000"/>
            <a:ext cx="4495800" cy="9067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274320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baseline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171449" y="310908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baseline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53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171449" y="3451980"/>
            <a:ext cx="2438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baseline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-19050"/>
            <a:ext cx="2743200" cy="100774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52400" y="152400"/>
            <a:ext cx="2438400" cy="2438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304800" y="304800"/>
            <a:ext cx="2133600" cy="2133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E9C5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38200"/>
            <a:ext cx="2133600" cy="1295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3500"/>
              </a:lnSpc>
              <a:buNone/>
              <a:defRPr sz="4500" b="0" i="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</a:p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152400" y="4343400"/>
            <a:ext cx="2514600" cy="4572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152400" y="4800600"/>
            <a:ext cx="2514600" cy="1143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" y="60960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8" hasCustomPrompt="1"/>
          </p:nvPr>
        </p:nvSpPr>
        <p:spPr>
          <a:xfrm>
            <a:off x="152400" y="6515100"/>
            <a:ext cx="2514600" cy="1714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152400" y="83820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8763000"/>
            <a:ext cx="2514600" cy="1066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981325" y="304800"/>
            <a:ext cx="3571875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35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2971800" y="762000"/>
            <a:ext cx="4495800" cy="9067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6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274320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baseline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37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171449" y="310908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baseline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38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171449" y="3451980"/>
            <a:ext cx="2438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baseline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by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-19050"/>
            <a:ext cx="2743200" cy="10077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52400" y="152400"/>
            <a:ext cx="2438400" cy="2438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304800" y="304800"/>
            <a:ext cx="2133600" cy="2133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E9C5B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838200"/>
            <a:ext cx="2133600" cy="1295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ts val="3500"/>
              </a:lnSpc>
              <a:buNone/>
              <a:defRPr sz="4500" b="0" i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</a:t>
            </a:r>
          </a:p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152400" y="4343400"/>
            <a:ext cx="2514600" cy="4572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152400" y="4800600"/>
            <a:ext cx="2514600" cy="1143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" y="60960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8" hasCustomPrompt="1"/>
          </p:nvPr>
        </p:nvSpPr>
        <p:spPr>
          <a:xfrm>
            <a:off x="152400" y="6515100"/>
            <a:ext cx="2514600" cy="1714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152400" y="8382000"/>
            <a:ext cx="2514600" cy="3810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8763000"/>
            <a:ext cx="2514600" cy="1066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981325" y="304800"/>
            <a:ext cx="3571875" cy="4572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5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WORK EXPERIENCE</a:t>
            </a:r>
            <a:endParaRPr lang="en-US" dirty="0"/>
          </a:p>
        </p:txBody>
      </p:sp>
      <p:sp>
        <p:nvSpPr>
          <p:cNvPr id="35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2971800" y="762000"/>
            <a:ext cx="4495800" cy="9067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6" name="Text Placeholder 4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274320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37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171449" y="3109080"/>
            <a:ext cx="2438400" cy="3277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38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171449" y="3451980"/>
            <a:ext cx="2438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Segoe UI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31</cp:revision>
  <dcterms:created xsi:type="dcterms:W3CDTF">2014-03-04T22:17:42Z</dcterms:created>
  <dcterms:modified xsi:type="dcterms:W3CDTF">2014-03-24T19:34:45Z</dcterms:modified>
</cp:coreProperties>
</file>