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9A349C"/>
    <a:srgbClr val="FFE5F9"/>
    <a:srgbClr val="D91DCC"/>
    <a:srgbClr val="9941B5"/>
    <a:srgbClr val="E949E9"/>
    <a:srgbClr val="42BC96"/>
    <a:srgbClr val="A0308B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79" autoAdjust="0"/>
  </p:normalViewPr>
  <p:slideViewPr>
    <p:cSldViewPr>
      <p:cViewPr varScale="1">
        <p:scale>
          <a:sx n="45" d="100"/>
          <a:sy n="45" d="100"/>
        </p:scale>
        <p:origin x="1248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 userDrawn="1"/>
        </p:nvSpPr>
        <p:spPr>
          <a:xfrm>
            <a:off x="4724400" y="0"/>
            <a:ext cx="2819400" cy="100584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04800" y="0"/>
            <a:ext cx="4191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304800" y="1066800"/>
            <a:ext cx="419100" cy="228600"/>
          </a:xfrm>
          <a:prstGeom prst="rect">
            <a:avLst/>
          </a:prstGeom>
          <a:solidFill>
            <a:srgbClr val="6D9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4800"/>
            <a:ext cx="3657600" cy="6858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500" b="0" spc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7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990600"/>
            <a:ext cx="3657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spc="300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Title/Industry</a:t>
            </a:r>
            <a:endParaRPr lang="en-US" dirty="0"/>
          </a:p>
        </p:txBody>
      </p:sp>
      <p:pic>
        <p:nvPicPr>
          <p:cNvPr id="73" name="Picture 8" descr="http://www.iconsdb.com/icons/download/black/email-5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8" y="1292209"/>
            <a:ext cx="312796" cy="3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5418197" y="265840"/>
            <a:ext cx="192404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75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5422862" y="799240"/>
            <a:ext cx="192404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76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5418197" y="1332641"/>
            <a:ext cx="1924049" cy="750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pic>
        <p:nvPicPr>
          <p:cNvPr id="77" name="Picture 2" descr="http://icons.iconarchive.com/icons/visualpharm/icons8-metro-style/512/Contact-Methods-Phone-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00">
            <a:off x="5037198" y="325805"/>
            <a:ext cx="312795" cy="3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://www.clker.com/cliparts/x/M/Q/a/a/P/email-icon-h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48" y="858253"/>
            <a:ext cx="279052" cy="2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/>
          <p:nvPr userDrawn="1"/>
        </p:nvSpPr>
        <p:spPr>
          <a:xfrm>
            <a:off x="4724400" y="2438400"/>
            <a:ext cx="2819400" cy="381000"/>
          </a:xfrm>
          <a:prstGeom prst="rect">
            <a:avLst/>
          </a:prstGeom>
          <a:solidFill>
            <a:srgbClr val="6D9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4724400" y="4838700"/>
            <a:ext cx="2819400" cy="381000"/>
          </a:xfrm>
          <a:prstGeom prst="rect">
            <a:avLst/>
          </a:prstGeom>
          <a:solidFill>
            <a:srgbClr val="6D9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4736432" y="7315200"/>
            <a:ext cx="2819400" cy="381000"/>
          </a:xfrm>
          <a:prstGeom prst="rect">
            <a:avLst/>
          </a:prstGeom>
          <a:solidFill>
            <a:srgbClr val="6D9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2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272716" y="16852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6D98A7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 Experience</a:t>
            </a:r>
            <a:endParaRPr lang="en-US" dirty="0"/>
          </a:p>
        </p:txBody>
      </p:sp>
      <p:sp>
        <p:nvSpPr>
          <p:cNvPr id="83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272716" y="2066216"/>
            <a:ext cx="4299284" cy="77635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4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736432" y="24472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85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4724400" y="4838700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86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780548" y="73240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  &amp; Awards</a:t>
            </a:r>
            <a:endParaRPr lang="en-US" dirty="0"/>
          </a:p>
        </p:txBody>
      </p:sp>
      <p:sp>
        <p:nvSpPr>
          <p:cNvPr id="8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800600" y="28956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8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4812632" y="53340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9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800600" y="78486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 userDrawn="1"/>
        </p:nvSpPr>
        <p:spPr>
          <a:xfrm>
            <a:off x="4724400" y="0"/>
            <a:ext cx="2819400" cy="100584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304800" y="0"/>
            <a:ext cx="4191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304800" y="1066800"/>
            <a:ext cx="419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4800"/>
            <a:ext cx="3657600" cy="6858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500" b="0" spc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990600"/>
            <a:ext cx="3657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spc="300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Title/Industry</a:t>
            </a:r>
            <a:endParaRPr lang="en-US" dirty="0"/>
          </a:p>
        </p:txBody>
      </p:sp>
      <p:pic>
        <p:nvPicPr>
          <p:cNvPr id="86" name="Picture 8" descr="http://www.iconsdb.com/icons/download/black/email-5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8" y="1292209"/>
            <a:ext cx="312796" cy="3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5418197" y="265840"/>
            <a:ext cx="192404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88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5422862" y="799240"/>
            <a:ext cx="192404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89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5418197" y="1332641"/>
            <a:ext cx="1924049" cy="750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pic>
        <p:nvPicPr>
          <p:cNvPr id="90" name="Picture 2" descr="http://icons.iconarchive.com/icons/visualpharm/icons8-metro-style/512/Contact-Methods-Phone-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00">
            <a:off x="5037198" y="325805"/>
            <a:ext cx="312795" cy="3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http://www.clker.com/cliparts/x/M/Q/a/a/P/email-icon-h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48" y="858253"/>
            <a:ext cx="279052" cy="2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 userDrawn="1"/>
        </p:nvSpPr>
        <p:spPr>
          <a:xfrm>
            <a:off x="4724400" y="2438400"/>
            <a:ext cx="28194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4724400" y="4838700"/>
            <a:ext cx="2819400" cy="381000"/>
          </a:xfrm>
          <a:prstGeom prst="rect">
            <a:avLst/>
          </a:prstGeom>
          <a:solidFill>
            <a:srgbClr val="6D9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4736432" y="7315200"/>
            <a:ext cx="28194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95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272716" y="16852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C00000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 Experience</a:t>
            </a:r>
            <a:endParaRPr lang="en-US" dirty="0"/>
          </a:p>
        </p:txBody>
      </p:sp>
      <p:sp>
        <p:nvSpPr>
          <p:cNvPr id="96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272716" y="2066216"/>
            <a:ext cx="4299284" cy="77635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7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736432" y="24472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98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4724400" y="4838700"/>
            <a:ext cx="2775284" cy="37218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99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780548" y="73240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  &amp; Awards</a:t>
            </a:r>
            <a:endParaRPr lang="en-US" dirty="0"/>
          </a:p>
        </p:txBody>
      </p:sp>
      <p:sp>
        <p:nvSpPr>
          <p:cNvPr id="100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800600" y="28956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4812632" y="53340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800600" y="78486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 userDrawn="1"/>
        </p:nvSpPr>
        <p:spPr>
          <a:xfrm>
            <a:off x="4724400" y="0"/>
            <a:ext cx="2819400" cy="10058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304800" y="0"/>
            <a:ext cx="4191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304800" y="1066800"/>
            <a:ext cx="4191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4800"/>
            <a:ext cx="3657600" cy="6858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500" b="0" spc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990600"/>
            <a:ext cx="3657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spc="300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Title/Industry</a:t>
            </a:r>
            <a:endParaRPr lang="en-US" dirty="0"/>
          </a:p>
        </p:txBody>
      </p:sp>
      <p:pic>
        <p:nvPicPr>
          <p:cNvPr id="86" name="Picture 8" descr="http://www.iconsdb.com/icons/download/black/email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8" y="1292209"/>
            <a:ext cx="312796" cy="3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5418197" y="265840"/>
            <a:ext cx="192404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88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5422862" y="799240"/>
            <a:ext cx="192404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89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5418197" y="1332641"/>
            <a:ext cx="1924049" cy="750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pic>
        <p:nvPicPr>
          <p:cNvPr id="90" name="Picture 2" descr="http://icons.iconarchive.com/icons/visualpharm/icons8-metro-style/512/Contact-Methods-Phone-icon.png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00">
            <a:off x="5037198" y="325805"/>
            <a:ext cx="312795" cy="3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http://www.clker.com/cliparts/x/M/Q/a/a/P/email-icon-hi.png"/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48" y="858253"/>
            <a:ext cx="279052" cy="2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 userDrawn="1"/>
        </p:nvSpPr>
        <p:spPr>
          <a:xfrm>
            <a:off x="4724400" y="2438400"/>
            <a:ext cx="28194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4724400" y="4838700"/>
            <a:ext cx="2819400" cy="381000"/>
          </a:xfrm>
          <a:prstGeom prst="rect">
            <a:avLst/>
          </a:prstGeom>
          <a:solidFill>
            <a:srgbClr val="6D9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4736432" y="7315200"/>
            <a:ext cx="28194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95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272716" y="16852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6D98A7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 Experience</a:t>
            </a:r>
            <a:endParaRPr lang="en-US" dirty="0"/>
          </a:p>
        </p:txBody>
      </p:sp>
      <p:sp>
        <p:nvSpPr>
          <p:cNvPr id="96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272716" y="2066216"/>
            <a:ext cx="4299284" cy="77635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7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736432" y="24472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98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4724400" y="4838700"/>
            <a:ext cx="2775284" cy="37218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99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780548" y="7324015"/>
            <a:ext cx="2775284" cy="3721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  &amp; Awards</a:t>
            </a:r>
            <a:endParaRPr lang="en-US" dirty="0"/>
          </a:p>
        </p:txBody>
      </p:sp>
      <p:sp>
        <p:nvSpPr>
          <p:cNvPr id="100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800600" y="28956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4812632" y="53340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800600" y="7848600"/>
            <a:ext cx="2654968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Georgia</vt:lpstr>
      <vt:lpstr>Arial</vt:lpstr>
      <vt:lpstr>Tahoma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30</cp:revision>
  <dcterms:created xsi:type="dcterms:W3CDTF">2014-03-04T22:17:42Z</dcterms:created>
  <dcterms:modified xsi:type="dcterms:W3CDTF">2014-03-24T18:48:56Z</dcterms:modified>
</cp:coreProperties>
</file>