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Tahoma" panose="020B060403050404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49C"/>
    <a:srgbClr val="FFE5F9"/>
    <a:srgbClr val="D91DCC"/>
    <a:srgbClr val="9941B5"/>
    <a:srgbClr val="E949E9"/>
    <a:srgbClr val="42BC96"/>
    <a:srgbClr val="7AB9B8"/>
    <a:srgbClr val="A0308B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9" d="100"/>
          <a:sy n="59" d="100"/>
        </p:scale>
        <p:origin x="168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5000" b="0" spc="-150">
                <a:solidFill>
                  <a:srgbClr val="00B0F0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00" y="30480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5486400" y="7620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5486400" y="9906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8194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5000" b="1" spc="-15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20574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	</a:t>
            </a:r>
            <a:endParaRPr lang="en-US" dirty="0"/>
          </a:p>
        </p:txBody>
      </p:sp>
      <p:sp>
        <p:nvSpPr>
          <p:cNvPr id="49" name="Text Placeholder 36"/>
          <p:cNvSpPr>
            <a:spLocks noGrp="1"/>
          </p:cNvSpPr>
          <p:nvPr>
            <p:ph type="body" sz="quarter" idx="35" hasCustomPrompt="1"/>
          </p:nvPr>
        </p:nvSpPr>
        <p:spPr>
          <a:xfrm>
            <a:off x="381000" y="2438400"/>
            <a:ext cx="33528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381000" y="3352800"/>
            <a:ext cx="3048000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51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381000" y="3810000"/>
            <a:ext cx="6934200" cy="586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038600" y="203835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3" name="Text Placeholder 36"/>
          <p:cNvSpPr>
            <a:spLocks noGrp="1"/>
          </p:cNvSpPr>
          <p:nvPr>
            <p:ph type="body" sz="quarter" idx="39" hasCustomPrompt="1"/>
          </p:nvPr>
        </p:nvSpPr>
        <p:spPr>
          <a:xfrm>
            <a:off x="4038600" y="2438400"/>
            <a:ext cx="3200400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4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304800" y="1066800"/>
            <a:ext cx="50292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profile description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5000" b="0" spc="-150">
                <a:solidFill>
                  <a:srgbClr val="9A349C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00" y="30480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5486400" y="7620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5486400" y="9906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8194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5000" b="1" spc="-150">
                <a:solidFill>
                  <a:srgbClr val="9A349C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20574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9A349C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	</a:t>
            </a:r>
            <a:endParaRPr lang="en-US" dirty="0"/>
          </a:p>
        </p:txBody>
      </p:sp>
      <p:sp>
        <p:nvSpPr>
          <p:cNvPr id="49" name="Text Placeholder 36"/>
          <p:cNvSpPr>
            <a:spLocks noGrp="1"/>
          </p:cNvSpPr>
          <p:nvPr>
            <p:ph type="body" sz="quarter" idx="35" hasCustomPrompt="1"/>
          </p:nvPr>
        </p:nvSpPr>
        <p:spPr>
          <a:xfrm>
            <a:off x="381000" y="2438400"/>
            <a:ext cx="33528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381000" y="3352800"/>
            <a:ext cx="3048000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9A349C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51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381000" y="3810000"/>
            <a:ext cx="6934200" cy="586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038600" y="203835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9A349C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3" name="Text Placeholder 36"/>
          <p:cNvSpPr>
            <a:spLocks noGrp="1"/>
          </p:cNvSpPr>
          <p:nvPr>
            <p:ph type="body" sz="quarter" idx="39" hasCustomPrompt="1"/>
          </p:nvPr>
        </p:nvSpPr>
        <p:spPr>
          <a:xfrm>
            <a:off x="4038600" y="2438400"/>
            <a:ext cx="3200400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4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304800" y="1066800"/>
            <a:ext cx="50292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profile description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u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5000" b="0" spc="-15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57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00" y="30480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58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5486400" y="7620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59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5486400" y="9906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8194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5000" b="1" spc="-15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20574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	</a:t>
            </a:r>
            <a:endParaRPr lang="en-US" dirty="0"/>
          </a:p>
        </p:txBody>
      </p:sp>
      <p:sp>
        <p:nvSpPr>
          <p:cNvPr id="62" name="Text Placeholder 36"/>
          <p:cNvSpPr>
            <a:spLocks noGrp="1"/>
          </p:cNvSpPr>
          <p:nvPr>
            <p:ph type="body" sz="quarter" idx="35" hasCustomPrompt="1"/>
          </p:nvPr>
        </p:nvSpPr>
        <p:spPr>
          <a:xfrm>
            <a:off x="381000" y="2438400"/>
            <a:ext cx="33528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3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381000" y="3352800"/>
            <a:ext cx="3048000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64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381000" y="3810000"/>
            <a:ext cx="6934200" cy="586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4038600" y="203835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66" name="Text Placeholder 36"/>
          <p:cNvSpPr>
            <a:spLocks noGrp="1"/>
          </p:cNvSpPr>
          <p:nvPr>
            <p:ph type="body" sz="quarter" idx="39" hasCustomPrompt="1"/>
          </p:nvPr>
        </p:nvSpPr>
        <p:spPr>
          <a:xfrm>
            <a:off x="4038600" y="2438400"/>
            <a:ext cx="3200400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304800" y="1066800"/>
            <a:ext cx="50292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profile description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Tahoma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26</cp:revision>
  <dcterms:created xsi:type="dcterms:W3CDTF">2014-03-04T22:17:42Z</dcterms:created>
  <dcterms:modified xsi:type="dcterms:W3CDTF">2014-03-13T20:20:57Z</dcterms:modified>
</cp:coreProperties>
</file>