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</p:sldIdLst>
  <p:sldSz cx="7772400" cy="10058400"/>
  <p:notesSz cx="6858000" cy="9144000"/>
  <p:embeddedFontLst>
    <p:embeddedFont>
      <p:font typeface="Tahoma" panose="020B0604030504040204" pitchFamily="3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F9"/>
    <a:srgbClr val="D91DCC"/>
    <a:srgbClr val="9941B5"/>
    <a:srgbClr val="E949E9"/>
    <a:srgbClr val="9A349C"/>
    <a:srgbClr val="42BC96"/>
    <a:srgbClr val="7AB9B8"/>
    <a:srgbClr val="A0308B"/>
    <a:srgbClr val="804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579" autoAdjust="0"/>
  </p:normalViewPr>
  <p:slideViewPr>
    <p:cSldViewPr>
      <p:cViewPr varScale="1">
        <p:scale>
          <a:sx n="59" d="100"/>
          <a:sy n="59" d="100"/>
        </p:scale>
        <p:origin x="168" y="6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gs" Target="tags/tag1.xml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8"/>
          <p:cNvSpPr>
            <a:spLocks noGrp="1"/>
          </p:cNvSpPr>
          <p:nvPr>
            <p:ph type="body" sz="quarter" idx="10" hasCustomPrompt="1"/>
          </p:nvPr>
        </p:nvSpPr>
        <p:spPr>
          <a:xfrm rot="20513645">
            <a:off x="2551659" y="2134948"/>
            <a:ext cx="5084858" cy="169311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7000"/>
              </a:lnSpc>
              <a:buNone/>
              <a:defRPr sz="8000" spc="-30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NAME</a:t>
            </a:r>
          </a:p>
        </p:txBody>
      </p:sp>
      <p:sp>
        <p:nvSpPr>
          <p:cNvPr id="17" name="TextBox 16"/>
          <p:cNvSpPr txBox="1"/>
          <p:nvPr userDrawn="1"/>
        </p:nvSpPr>
        <p:spPr>
          <a:xfrm rot="20542219">
            <a:off x="1007894" y="3687452"/>
            <a:ext cx="1546017" cy="3539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EDUCATION</a:t>
            </a:r>
            <a:endParaRPr lang="en-US" sz="1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20542219">
            <a:off x="3145729" y="4511453"/>
            <a:ext cx="1639779" cy="3539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EXPERIENCE</a:t>
            </a:r>
            <a:endParaRPr lang="en-US" sz="1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 rot="20542219">
            <a:off x="398294" y="1749804"/>
            <a:ext cx="1546017" cy="3539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SKILLS</a:t>
            </a:r>
            <a:endParaRPr lang="en-US" sz="1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Placeholder 36"/>
          <p:cNvSpPr>
            <a:spLocks noGrp="1"/>
          </p:cNvSpPr>
          <p:nvPr>
            <p:ph type="body" sz="quarter" idx="34" hasCustomPrompt="1"/>
          </p:nvPr>
        </p:nvSpPr>
        <p:spPr>
          <a:xfrm rot="20573608">
            <a:off x="691101" y="2094532"/>
            <a:ext cx="1585230" cy="16633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1" name="Text Placeholder 36"/>
          <p:cNvSpPr>
            <a:spLocks noGrp="1"/>
          </p:cNvSpPr>
          <p:nvPr>
            <p:ph type="body" sz="quarter" idx="35" hasCustomPrompt="1"/>
          </p:nvPr>
        </p:nvSpPr>
        <p:spPr>
          <a:xfrm rot="20573608">
            <a:off x="1196874" y="4041965"/>
            <a:ext cx="1585230" cy="882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2" name="Text Placeholder 36"/>
          <p:cNvSpPr>
            <a:spLocks noGrp="1"/>
          </p:cNvSpPr>
          <p:nvPr>
            <p:ph type="body" sz="quarter" idx="36" hasCustomPrompt="1"/>
          </p:nvPr>
        </p:nvSpPr>
        <p:spPr>
          <a:xfrm rot="20573608">
            <a:off x="3895528" y="4571631"/>
            <a:ext cx="3257943" cy="46982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3" name="Text Placeholder 36"/>
          <p:cNvSpPr>
            <a:spLocks noGrp="1"/>
          </p:cNvSpPr>
          <p:nvPr>
            <p:ph type="body" sz="quarter" idx="37" hasCustomPrompt="1"/>
          </p:nvPr>
        </p:nvSpPr>
        <p:spPr>
          <a:xfrm rot="20573608">
            <a:off x="728192" y="5628063"/>
            <a:ext cx="3105228" cy="39076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4" name="Text Placeholder 36"/>
          <p:cNvSpPr>
            <a:spLocks noGrp="1"/>
          </p:cNvSpPr>
          <p:nvPr>
            <p:ph type="body" sz="quarter" idx="23" hasCustomPrompt="1"/>
          </p:nvPr>
        </p:nvSpPr>
        <p:spPr>
          <a:xfrm rot="20625104">
            <a:off x="4928603" y="417760"/>
            <a:ext cx="19812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Mailing Address</a:t>
            </a:r>
            <a:endParaRPr lang="en-US" dirty="0"/>
          </a:p>
        </p:txBody>
      </p:sp>
      <p:sp>
        <p:nvSpPr>
          <p:cNvPr id="25" name="Text Placeholder 36"/>
          <p:cNvSpPr>
            <a:spLocks noGrp="1"/>
          </p:cNvSpPr>
          <p:nvPr>
            <p:ph type="body" sz="quarter" idx="31" hasCustomPrompt="1"/>
          </p:nvPr>
        </p:nvSpPr>
        <p:spPr>
          <a:xfrm rot="20625104">
            <a:off x="5032276" y="871917"/>
            <a:ext cx="1981200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Phone Number</a:t>
            </a:r>
          </a:p>
        </p:txBody>
      </p:sp>
      <p:sp>
        <p:nvSpPr>
          <p:cNvPr id="26" name="Text Placeholder 36"/>
          <p:cNvSpPr>
            <a:spLocks noGrp="1"/>
          </p:cNvSpPr>
          <p:nvPr>
            <p:ph type="body" sz="quarter" idx="32" hasCustomPrompt="1"/>
          </p:nvPr>
        </p:nvSpPr>
        <p:spPr>
          <a:xfrm rot="20625104">
            <a:off x="5102324" y="1100517"/>
            <a:ext cx="1981200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Email Address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0" y="152400"/>
            <a:ext cx="3886200" cy="114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886200" y="9860281"/>
            <a:ext cx="38862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87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8"/>
          <p:cNvSpPr>
            <a:spLocks noGrp="1"/>
          </p:cNvSpPr>
          <p:nvPr>
            <p:ph type="body" sz="quarter" idx="10" hasCustomPrompt="1"/>
          </p:nvPr>
        </p:nvSpPr>
        <p:spPr>
          <a:xfrm rot="20513645">
            <a:off x="2551659" y="2134948"/>
            <a:ext cx="5084858" cy="169311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7000"/>
              </a:lnSpc>
              <a:buNone/>
              <a:defRPr sz="8000" spc="-300">
                <a:solidFill>
                  <a:srgbClr val="00B0F0"/>
                </a:solidFill>
                <a:latin typeface="Arial" panose="020B0604020202020204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NAME</a:t>
            </a:r>
          </a:p>
        </p:txBody>
      </p:sp>
      <p:sp>
        <p:nvSpPr>
          <p:cNvPr id="17" name="TextBox 16"/>
          <p:cNvSpPr txBox="1"/>
          <p:nvPr userDrawn="1"/>
        </p:nvSpPr>
        <p:spPr>
          <a:xfrm rot="20542219">
            <a:off x="1007894" y="3687452"/>
            <a:ext cx="1546017" cy="3539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EDUCATION</a:t>
            </a:r>
            <a:endParaRPr lang="en-US" sz="1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 rot="20542219">
            <a:off x="3145729" y="4511453"/>
            <a:ext cx="1639779" cy="3539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EXPERIENCE</a:t>
            </a:r>
            <a:endParaRPr lang="en-US" sz="1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 rot="20542219">
            <a:off x="398294" y="1749804"/>
            <a:ext cx="1546017" cy="3539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SKILLS</a:t>
            </a:r>
            <a:endParaRPr lang="en-US" sz="1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Placeholder 36"/>
          <p:cNvSpPr>
            <a:spLocks noGrp="1"/>
          </p:cNvSpPr>
          <p:nvPr>
            <p:ph type="body" sz="quarter" idx="34" hasCustomPrompt="1"/>
          </p:nvPr>
        </p:nvSpPr>
        <p:spPr>
          <a:xfrm rot="20573608">
            <a:off x="691101" y="2094532"/>
            <a:ext cx="1585230" cy="166330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5" name="Text Placeholder 36"/>
          <p:cNvSpPr>
            <a:spLocks noGrp="1"/>
          </p:cNvSpPr>
          <p:nvPr>
            <p:ph type="body" sz="quarter" idx="35" hasCustomPrompt="1"/>
          </p:nvPr>
        </p:nvSpPr>
        <p:spPr>
          <a:xfrm rot="20573608">
            <a:off x="1196874" y="4041965"/>
            <a:ext cx="1585230" cy="88204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6" name="Text Placeholder 36"/>
          <p:cNvSpPr>
            <a:spLocks noGrp="1"/>
          </p:cNvSpPr>
          <p:nvPr>
            <p:ph type="body" sz="quarter" idx="36" hasCustomPrompt="1"/>
          </p:nvPr>
        </p:nvSpPr>
        <p:spPr>
          <a:xfrm rot="20573608">
            <a:off x="3895528" y="4571631"/>
            <a:ext cx="3257943" cy="469825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37" hasCustomPrompt="1"/>
          </p:nvPr>
        </p:nvSpPr>
        <p:spPr>
          <a:xfrm rot="20573608">
            <a:off x="728192" y="5628063"/>
            <a:ext cx="3105228" cy="3907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23" hasCustomPrompt="1"/>
          </p:nvPr>
        </p:nvSpPr>
        <p:spPr>
          <a:xfrm rot="20625104">
            <a:off x="4928603" y="417760"/>
            <a:ext cx="19812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Mailing Address</a:t>
            </a:r>
            <a:endParaRPr lang="en-US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31" hasCustomPrompt="1"/>
          </p:nvPr>
        </p:nvSpPr>
        <p:spPr>
          <a:xfrm rot="20625104">
            <a:off x="5032276" y="871917"/>
            <a:ext cx="1981200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Phone Number</a:t>
            </a:r>
          </a:p>
        </p:txBody>
      </p:sp>
      <p:sp>
        <p:nvSpPr>
          <p:cNvPr id="40" name="Text Placeholder 36"/>
          <p:cNvSpPr>
            <a:spLocks noGrp="1"/>
          </p:cNvSpPr>
          <p:nvPr>
            <p:ph type="body" sz="quarter" idx="32" hasCustomPrompt="1"/>
          </p:nvPr>
        </p:nvSpPr>
        <p:spPr>
          <a:xfrm rot="20625104">
            <a:off x="5102324" y="1100517"/>
            <a:ext cx="1981200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Email Address</a:t>
            </a:r>
          </a:p>
        </p:txBody>
      </p:sp>
      <p:sp>
        <p:nvSpPr>
          <p:cNvPr id="41" name="Rectangle 40"/>
          <p:cNvSpPr/>
          <p:nvPr userDrawn="1"/>
        </p:nvSpPr>
        <p:spPr>
          <a:xfrm>
            <a:off x="0" y="152400"/>
            <a:ext cx="3886200" cy="114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3886200" y="9860281"/>
            <a:ext cx="3886200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72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8"/>
          <p:cNvSpPr>
            <a:spLocks noGrp="1"/>
          </p:cNvSpPr>
          <p:nvPr>
            <p:ph type="body" sz="quarter" idx="10" hasCustomPrompt="1"/>
          </p:nvPr>
        </p:nvSpPr>
        <p:spPr>
          <a:xfrm rot="20513645">
            <a:off x="2551659" y="2134948"/>
            <a:ext cx="5084858" cy="169311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ts val="7000"/>
              </a:lnSpc>
              <a:buNone/>
              <a:defRPr sz="8000" spc="-3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NAME</a:t>
            </a:r>
          </a:p>
        </p:txBody>
      </p:sp>
      <p:sp>
        <p:nvSpPr>
          <p:cNvPr id="44" name="TextBox 43"/>
          <p:cNvSpPr txBox="1"/>
          <p:nvPr userDrawn="1"/>
        </p:nvSpPr>
        <p:spPr>
          <a:xfrm rot="20542219">
            <a:off x="1007894" y="3687452"/>
            <a:ext cx="1546017" cy="3539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EDUCATION</a:t>
            </a:r>
            <a:endParaRPr lang="en-US" sz="1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 userDrawn="1"/>
        </p:nvSpPr>
        <p:spPr>
          <a:xfrm rot="20542219">
            <a:off x="3145729" y="4511453"/>
            <a:ext cx="1639779" cy="3539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EXPERIENCE</a:t>
            </a:r>
            <a:endParaRPr lang="en-US" sz="1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 userDrawn="1"/>
        </p:nvSpPr>
        <p:spPr>
          <a:xfrm rot="20542219">
            <a:off x="398294" y="1749804"/>
            <a:ext cx="1546017" cy="3539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SKILLS</a:t>
            </a:r>
            <a:endParaRPr lang="en-US" sz="1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Placeholder 36"/>
          <p:cNvSpPr>
            <a:spLocks noGrp="1"/>
          </p:cNvSpPr>
          <p:nvPr>
            <p:ph type="body" sz="quarter" idx="34" hasCustomPrompt="1"/>
          </p:nvPr>
        </p:nvSpPr>
        <p:spPr>
          <a:xfrm rot="20573608">
            <a:off x="691101" y="2094532"/>
            <a:ext cx="1585230" cy="16633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8" name="Text Placeholder 36"/>
          <p:cNvSpPr>
            <a:spLocks noGrp="1"/>
          </p:cNvSpPr>
          <p:nvPr>
            <p:ph type="body" sz="quarter" idx="35" hasCustomPrompt="1"/>
          </p:nvPr>
        </p:nvSpPr>
        <p:spPr>
          <a:xfrm rot="20573608">
            <a:off x="1196874" y="4041965"/>
            <a:ext cx="1585230" cy="882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9" name="Text Placeholder 36"/>
          <p:cNvSpPr>
            <a:spLocks noGrp="1"/>
          </p:cNvSpPr>
          <p:nvPr>
            <p:ph type="body" sz="quarter" idx="36" hasCustomPrompt="1"/>
          </p:nvPr>
        </p:nvSpPr>
        <p:spPr>
          <a:xfrm rot="20573608">
            <a:off x="3895528" y="4571631"/>
            <a:ext cx="3257943" cy="46982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0" name="Text Placeholder 36"/>
          <p:cNvSpPr>
            <a:spLocks noGrp="1"/>
          </p:cNvSpPr>
          <p:nvPr>
            <p:ph type="body" sz="quarter" idx="37" hasCustomPrompt="1"/>
          </p:nvPr>
        </p:nvSpPr>
        <p:spPr>
          <a:xfrm rot="20573608">
            <a:off x="728192" y="5628063"/>
            <a:ext cx="3105228" cy="39076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1" name="Text Placeholder 36"/>
          <p:cNvSpPr>
            <a:spLocks noGrp="1"/>
          </p:cNvSpPr>
          <p:nvPr>
            <p:ph type="body" sz="quarter" idx="23" hasCustomPrompt="1"/>
          </p:nvPr>
        </p:nvSpPr>
        <p:spPr>
          <a:xfrm rot="20625104">
            <a:off x="4928603" y="417760"/>
            <a:ext cx="19812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Mailing Address</a:t>
            </a:r>
            <a:endParaRPr lang="en-US" dirty="0"/>
          </a:p>
        </p:txBody>
      </p:sp>
      <p:sp>
        <p:nvSpPr>
          <p:cNvPr id="52" name="Text Placeholder 36"/>
          <p:cNvSpPr>
            <a:spLocks noGrp="1"/>
          </p:cNvSpPr>
          <p:nvPr>
            <p:ph type="body" sz="quarter" idx="31" hasCustomPrompt="1"/>
          </p:nvPr>
        </p:nvSpPr>
        <p:spPr>
          <a:xfrm rot="20625104">
            <a:off x="5032276" y="871917"/>
            <a:ext cx="1981200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Phone Number</a:t>
            </a:r>
          </a:p>
        </p:txBody>
      </p:sp>
      <p:sp>
        <p:nvSpPr>
          <p:cNvPr id="53" name="Text Placeholder 36"/>
          <p:cNvSpPr>
            <a:spLocks noGrp="1"/>
          </p:cNvSpPr>
          <p:nvPr>
            <p:ph type="body" sz="quarter" idx="32" hasCustomPrompt="1"/>
          </p:nvPr>
        </p:nvSpPr>
        <p:spPr>
          <a:xfrm rot="20625104">
            <a:off x="5102324" y="1100517"/>
            <a:ext cx="1981200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Email Address</a:t>
            </a:r>
          </a:p>
        </p:txBody>
      </p:sp>
      <p:sp>
        <p:nvSpPr>
          <p:cNvPr id="54" name="Rectangle 53"/>
          <p:cNvSpPr/>
          <p:nvPr userDrawn="1"/>
        </p:nvSpPr>
        <p:spPr>
          <a:xfrm>
            <a:off x="0" y="152400"/>
            <a:ext cx="3886200" cy="1143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886200" y="9860281"/>
            <a:ext cx="3886200" cy="457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91D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68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388938" y="403225"/>
            <a:ext cx="6994525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2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4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058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105&quot;&gt;&lt;object type=&quot;3&quot; unique_id=&quot;10663&quot;&gt;&lt;property id=&quot;20148&quot; value=&quot;5&quot;/&gt;&lt;property id=&quot;20300&quot; value=&quot;Slide 1&quot;/&gt;&lt;property id=&quot;20307&quot; value=&quot;256&quot;/&gt;&lt;/object&gt;&lt;object type=&quot;3&quot; unique_id=&quot;10664&quot;&gt;&lt;property id=&quot;20148&quot; value=&quot;5&quot;/&gt;&lt;property id=&quot;20300&quot; value=&quot;Slide 2&quot;/&gt;&lt;property id=&quot;20307&quot; value=&quot;257&quot;/&gt;&lt;/object&gt;&lt;object type=&quot;3&quot; unique_id=&quot;10665&quot;&gt;&lt;property id=&quot;20148&quot; value=&quot;5&quot;/&gt;&lt;property id=&quot;20300&quot; value=&quot;Slide 3&quot;/&gt;&lt;property id=&quot;20307&quot; value=&quot;258&quot;/&gt;&lt;/object&gt;&lt;/object&gt;&lt;object type=&quot;8&quot; unique_id=&quot;1011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Tahoma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Chapman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Safstu09, Mi Mai</dc:creator>
  <cp:lastModifiedBy>Mai, Mi</cp:lastModifiedBy>
  <cp:revision>25</cp:revision>
  <dcterms:created xsi:type="dcterms:W3CDTF">2014-03-04T22:17:42Z</dcterms:created>
  <dcterms:modified xsi:type="dcterms:W3CDTF">2014-03-13T20:16:04Z</dcterms:modified>
</cp:coreProperties>
</file>