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0" r:id="rId13"/>
    <p:sldId id="279" r:id="rId14"/>
    <p:sldId id="264" r:id="rId15"/>
    <p:sldId id="276" r:id="rId16"/>
    <p:sldId id="265" r:id="rId17"/>
    <p:sldId id="277" r:id="rId18"/>
    <p:sldId id="275" r:id="rId19"/>
    <p:sldId id="278" r:id="rId20"/>
    <p:sldId id="268" r:id="rId21"/>
    <p:sldId id="270" r:id="rId22"/>
    <p:sldId id="272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06B5-EF65-46B6-9E91-EB746A873E5F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CD662-8262-4124-ABC1-0F7844FC8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590DEA-DB93-490F-90F5-051BD1D18A1E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4F2574-802C-4C70-9277-E591A47A53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9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F2574-802C-4C70-9277-E591A47A53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05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F2574-802C-4C70-9277-E591A47A53A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7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F2574-802C-4C70-9277-E591A47A53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4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ED18-DFEF-4278-B41C-7E285F586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0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4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59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93C9AA-B561-43A2-86F1-404EF6087C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9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0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2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60" y="-1"/>
            <a:ext cx="9178159" cy="68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T&amp;L Reporter Training May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C9AA-B561-43A2-86F1-404EF6087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7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hapman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PeopleSoft Time &amp; Labor</a:t>
            </a:r>
            <a:br>
              <a:rPr lang="en-US" dirty="0" smtClean="0"/>
            </a:br>
            <a:r>
              <a:rPr lang="en-US" dirty="0" smtClean="0"/>
              <a:t>Time Reporter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27709"/>
            <a:ext cx="8229600" cy="886691"/>
          </a:xfrm>
        </p:spPr>
        <p:txBody>
          <a:bodyPr/>
          <a:lstStyle/>
          <a:p>
            <a:r>
              <a:rPr lang="en-US" dirty="0" smtClean="0"/>
              <a:t>Timesheet – Reporting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754563"/>
          </a:xfrm>
        </p:spPr>
        <p:txBody>
          <a:bodyPr/>
          <a:lstStyle/>
          <a:p>
            <a:r>
              <a:rPr lang="en-US" dirty="0" smtClean="0"/>
              <a:t>Reporting No Time Off</a:t>
            </a:r>
          </a:p>
          <a:p>
            <a:pPr lvl="1"/>
            <a:r>
              <a:rPr lang="en-US" dirty="0" smtClean="0"/>
              <a:t>Must enter 1 hour and select TRC 000 – No Time Off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7" y="2385882"/>
            <a:ext cx="8395724" cy="32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Timesheet - Leave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Leave/Compensatory Time Tab</a:t>
            </a:r>
          </a:p>
          <a:p>
            <a:pPr lvl="1"/>
            <a:r>
              <a:rPr lang="en-US" dirty="0" smtClean="0"/>
              <a:t>Displays remaining balances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6504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Chapman University does not permit compensatory time.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9" y="2363532"/>
            <a:ext cx="8454998" cy="29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Exception Rules &amp;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041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Sick Before/After Holiday</a:t>
            </a:r>
          </a:p>
          <a:p>
            <a:pPr lvl="1"/>
            <a:r>
              <a:rPr lang="en-US" sz="3000" dirty="0" smtClean="0"/>
              <a:t>If manager does not allow, employee must manually correct and resubmit their timesheet</a:t>
            </a:r>
          </a:p>
          <a:p>
            <a:r>
              <a:rPr lang="en-US" sz="3400" dirty="0" smtClean="0"/>
              <a:t>Less than 90 days not eligible for benefits</a:t>
            </a:r>
          </a:p>
          <a:p>
            <a:pPr lvl="1"/>
            <a:r>
              <a:rPr lang="en-US" sz="3000" dirty="0" smtClean="0"/>
              <a:t>Employee must correct their timesheet and resubmit</a:t>
            </a:r>
          </a:p>
          <a:p>
            <a:r>
              <a:rPr lang="en-US" sz="3400" dirty="0"/>
              <a:t>Excessive Leave </a:t>
            </a:r>
            <a:r>
              <a:rPr lang="en-US" sz="3400" dirty="0" smtClean="0"/>
              <a:t>Time</a:t>
            </a:r>
          </a:p>
          <a:p>
            <a:pPr lvl="1"/>
            <a:r>
              <a:rPr lang="en-US" sz="3000" dirty="0"/>
              <a:t>Employee must correct their timesheet and resubmit</a:t>
            </a:r>
          </a:p>
          <a:p>
            <a:pPr lvl="1"/>
            <a:endParaRPr lang="en-US" sz="3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</p:spPr>
        <p:txBody>
          <a:bodyPr/>
          <a:lstStyle/>
          <a:p>
            <a:fld id="{C093C9AA-B561-43A2-86F1-404EF6087C00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82" y="69389"/>
            <a:ext cx="8229600" cy="1143000"/>
          </a:xfrm>
        </p:spPr>
        <p:txBody>
          <a:bodyPr/>
          <a:lstStyle/>
          <a:p>
            <a:r>
              <a:rPr lang="en-US" dirty="0" smtClean="0"/>
              <a:t>Timesheet -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Displayed on the Reported Time Status and Exceptions Tabs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486114" cy="1605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3" y="3903076"/>
            <a:ext cx="7514181" cy="18764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5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Manager View - Approve Payable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 employee’s last name to see details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Review the details and disposition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4207818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72344"/>
            <a:ext cx="8043248" cy="214901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heard\AppData\Local\Temp\SNAGHTML9bad8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8" y="1139535"/>
            <a:ext cx="5396572" cy="18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eard\AppData\Local\Temp\SNAGHTML9bdc4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8" y="3882425"/>
            <a:ext cx="5134982" cy="20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404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Email Notification Samples</a:t>
            </a:r>
            <a:endParaRPr lang="en-US" dirty="0"/>
          </a:p>
        </p:txBody>
      </p:sp>
      <p:pic>
        <p:nvPicPr>
          <p:cNvPr id="2" name="Picture 4" descr="C:\Users\sheard\AppData\Local\Temp\SNAGHTML9bb826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23" y="2953923"/>
            <a:ext cx="5610353" cy="18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09628" y="914400"/>
            <a:ext cx="2728976" cy="1828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Generated when manager approves, denies or pushes back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Delegation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process</a:t>
            </a:r>
          </a:p>
          <a:p>
            <a:pPr lvl="1"/>
            <a:r>
              <a:rPr lang="en-US" dirty="0" smtClean="0"/>
              <a:t>Reporter prints Timesheet from Timesheet page</a:t>
            </a:r>
          </a:p>
          <a:p>
            <a:pPr lvl="1"/>
            <a:r>
              <a:rPr lang="en-US" dirty="0" smtClean="0"/>
              <a:t>Reporter signs hard copy and gets signature from </a:t>
            </a:r>
            <a:r>
              <a:rPr lang="en-US" smtClean="0"/>
              <a:t>Manager’s delegate</a:t>
            </a:r>
            <a:endParaRPr lang="en-US" dirty="0" smtClean="0"/>
          </a:p>
          <a:p>
            <a:pPr lvl="1"/>
            <a:r>
              <a:rPr lang="en-US" dirty="0" smtClean="0"/>
              <a:t>Time Reporter sends signed hard copy to payroll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4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30"/>
            <a:ext cx="8229600" cy="8680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T&amp;L Launch Pad – Calendar Summary 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1066800"/>
            <a:ext cx="5988627" cy="4651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630444"/>
            <a:ext cx="2514600" cy="131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736" y="1295400"/>
            <a:ext cx="5105400" cy="27571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733800" y="1501117"/>
            <a:ext cx="1295400" cy="2551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2057401"/>
            <a:ext cx="7732713" cy="1676400"/>
          </a:xfrm>
        </p:spPr>
        <p:txBody>
          <a:bodyPr/>
          <a:lstStyle/>
          <a:p>
            <a:pPr algn="ctr"/>
            <a:r>
              <a:rPr lang="en-US" dirty="0" smtClean="0"/>
              <a:t>Time &amp; labor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1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Level Process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90600"/>
            <a:ext cx="7848600" cy="50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PeopleSoft Time &amp; Labor</a:t>
            </a:r>
          </a:p>
          <a:p>
            <a:r>
              <a:rPr lang="en-US" dirty="0" smtClean="0"/>
              <a:t>Login Process</a:t>
            </a:r>
          </a:p>
          <a:p>
            <a:r>
              <a:rPr lang="en-US" dirty="0" smtClean="0"/>
              <a:t>Timesheet Review</a:t>
            </a:r>
          </a:p>
          <a:p>
            <a:pPr lvl="1"/>
            <a:r>
              <a:rPr lang="en-US" dirty="0" smtClean="0"/>
              <a:t>Reporting Time</a:t>
            </a:r>
          </a:p>
          <a:p>
            <a:pPr lvl="1"/>
            <a:r>
              <a:rPr lang="en-US" dirty="0" smtClean="0"/>
              <a:t>Exceptions</a:t>
            </a:r>
          </a:p>
          <a:p>
            <a:r>
              <a:rPr lang="en-US" dirty="0" smtClean="0"/>
              <a:t>Launch Pad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514600" cy="365125"/>
          </a:xfrm>
        </p:spPr>
        <p:txBody>
          <a:bodyPr/>
          <a:lstStyle/>
          <a:p>
            <a:fld id="{C093C9AA-B561-43A2-86F1-404EF6087C00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Time &amp;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7649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PeopleSoft (PS) Time &amp; Labor replaces current Web ATO</a:t>
            </a:r>
          </a:p>
          <a:p>
            <a:r>
              <a:rPr lang="en-US" dirty="0"/>
              <a:t>Approvals performed in the system</a:t>
            </a:r>
          </a:p>
          <a:p>
            <a:r>
              <a:rPr lang="en-US" dirty="0"/>
              <a:t>Hardcopies with manager’s signature no longer required (except when delegating)</a:t>
            </a:r>
          </a:p>
          <a:p>
            <a:r>
              <a:rPr lang="en-US" dirty="0"/>
              <a:t>Pilot User Group live with June 2016 timesheet</a:t>
            </a:r>
          </a:p>
          <a:p>
            <a:r>
              <a:rPr lang="en-US" dirty="0"/>
              <a:t>Remaining Admins live with Sept 2016 timesheet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through the portal</a:t>
            </a:r>
          </a:p>
          <a:p>
            <a:pPr lvl="1"/>
            <a:r>
              <a:rPr lang="en-US" dirty="0" smtClean="0">
                <a:hlinkClick r:id="rId3"/>
              </a:rPr>
              <a:t>https://my.chapman.edu</a:t>
            </a:r>
            <a:endParaRPr lang="en-US" dirty="0" smtClean="0"/>
          </a:p>
          <a:p>
            <a:pPr lvl="1"/>
            <a:r>
              <a:rPr lang="en-US" dirty="0" smtClean="0"/>
              <a:t>Enter Username and Password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048000"/>
            <a:ext cx="4142857" cy="170476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Process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Self Service Page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43357"/>
            <a:ext cx="5779412" cy="389532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76400" y="4267200"/>
            <a:ext cx="3994606" cy="304800"/>
          </a:xfrm>
          <a:prstGeom prst="straightConnector1">
            <a:avLst/>
          </a:prstGeom>
          <a:ln w="38100">
            <a:solidFill>
              <a:srgbClr val="272B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370" y="4267200"/>
            <a:ext cx="3323809" cy="11809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04"/>
            <a:ext cx="8229600" cy="1143000"/>
          </a:xfrm>
        </p:spPr>
        <p:txBody>
          <a:bodyPr/>
          <a:lstStyle/>
          <a:p>
            <a:r>
              <a:rPr lang="en-US" dirty="0"/>
              <a:t>Login Process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4004"/>
            <a:ext cx="8458200" cy="4525963"/>
          </a:xfrm>
        </p:spPr>
        <p:txBody>
          <a:bodyPr/>
          <a:lstStyle/>
          <a:p>
            <a:r>
              <a:rPr lang="en-US" dirty="0" smtClean="0"/>
              <a:t>Click on the My Time Reporting hyperlink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Timesheet displays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77303"/>
            <a:ext cx="3124200" cy="1110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338" y="3443706"/>
            <a:ext cx="6599395" cy="28595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8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Timesheet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78363"/>
          </a:xfrm>
        </p:spPr>
        <p:txBody>
          <a:bodyPr/>
          <a:lstStyle/>
          <a:p>
            <a:r>
              <a:rPr lang="en-US" dirty="0" smtClean="0"/>
              <a:t>Select View By (Calendar </a:t>
            </a:r>
            <a:r>
              <a:rPr lang="en-US" dirty="0"/>
              <a:t>P</a:t>
            </a:r>
            <a:r>
              <a:rPr lang="en-US" dirty="0" smtClean="0"/>
              <a:t>eriod = Month)</a:t>
            </a:r>
          </a:p>
          <a:p>
            <a:r>
              <a:rPr lang="en-US" dirty="0" smtClean="0"/>
              <a:t>Click previous or next to get to the next period</a:t>
            </a:r>
          </a:p>
          <a:p>
            <a:r>
              <a:rPr lang="en-US" dirty="0" smtClean="0"/>
              <a:t>Click Print Timesheet when ready to print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8686800" cy="19935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27709"/>
            <a:ext cx="8229600" cy="886691"/>
          </a:xfrm>
        </p:spPr>
        <p:txBody>
          <a:bodyPr/>
          <a:lstStyle/>
          <a:p>
            <a:r>
              <a:rPr lang="en-US" dirty="0" smtClean="0"/>
              <a:t>Timesheet – Reporting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Enter Hours and Select Time Reporting Code (TRC)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Click ‘Submit’ when ready for manager approval</a:t>
            </a:r>
          </a:p>
          <a:p>
            <a:pPr lvl="1"/>
            <a:r>
              <a:rPr lang="en-US" sz="2400" dirty="0" smtClean="0"/>
              <a:t>If viewing by Week, then need to submit 4 weeks</a:t>
            </a:r>
          </a:p>
          <a:p>
            <a:pPr lvl="1"/>
            <a:r>
              <a:rPr lang="en-US" sz="2400" dirty="0" smtClean="0"/>
              <a:t>If viewing by Calendar Period, submit once for the period</a:t>
            </a:r>
          </a:p>
          <a:p>
            <a:pPr lvl="1"/>
            <a:r>
              <a:rPr lang="en-US" sz="2400" dirty="0" smtClean="0"/>
              <a:t>To make changes to your timesheet:</a:t>
            </a:r>
          </a:p>
          <a:p>
            <a:pPr lvl="2"/>
            <a:r>
              <a:rPr lang="en-US" sz="2000" dirty="0" smtClean="0"/>
              <a:t>Add/Delete rows and re-submit</a:t>
            </a:r>
          </a:p>
          <a:p>
            <a:pPr lvl="2"/>
            <a:r>
              <a:rPr lang="en-US" sz="2000" dirty="0" smtClean="0"/>
              <a:t>Change TRC codes or time entered and re-submit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00200"/>
            <a:ext cx="8648700" cy="11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27709"/>
            <a:ext cx="8229600" cy="886691"/>
          </a:xfrm>
        </p:spPr>
        <p:txBody>
          <a:bodyPr/>
          <a:lstStyle/>
          <a:p>
            <a:r>
              <a:rPr lang="en-US" dirty="0" smtClean="0"/>
              <a:t>Timesheet – Reporting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754563"/>
          </a:xfrm>
        </p:spPr>
        <p:txBody>
          <a:bodyPr/>
          <a:lstStyle/>
          <a:p>
            <a:r>
              <a:rPr lang="en-US" sz="2800" dirty="0" smtClean="0"/>
              <a:t>Reported Time Status Tab</a:t>
            </a:r>
          </a:p>
          <a:p>
            <a:pPr lvl="1"/>
            <a:r>
              <a:rPr lang="en-US" sz="2400" dirty="0" smtClean="0"/>
              <a:t>Summarizes exception time reported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Enter comments by clicking on the comment bubble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C9AA-B561-43A2-86F1-404EF6087C00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27" y="1827214"/>
            <a:ext cx="8247495" cy="2448741"/>
          </a:xfrm>
          <a:prstGeom prst="rect">
            <a:avLst/>
          </a:prstGeom>
        </p:spPr>
      </p:pic>
      <p:pic>
        <p:nvPicPr>
          <p:cNvPr id="1026" name="Picture 2" descr="C:\Users\sheard\AppData\Local\Temp\SNAGHTML5832d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28104"/>
            <a:ext cx="6229079" cy="1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B89364491AB94D8A824D4F409FDC80" ma:contentTypeVersion="0" ma:contentTypeDescription="Create a new document." ma:contentTypeScope="" ma:versionID="3a89215b4cdf9bd71f2f7589dee097f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CD128A9-83F1-448E-A3D3-A35966212BA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32628EA-7663-45BA-BC1B-2F8AA1F19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C1615-2733-4EB6-91D0-ACC1B08C0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407</Words>
  <Application>Microsoft Office PowerPoint</Application>
  <PresentationFormat>On-screen Show (4:3)</PresentationFormat>
  <Paragraphs>107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PeopleSoft Time &amp; Labor Time Reporter Training</vt:lpstr>
      <vt:lpstr>Agenda</vt:lpstr>
      <vt:lpstr>Time &amp; Labor</vt:lpstr>
      <vt:lpstr>Login Process</vt:lpstr>
      <vt:lpstr>Login Process (con’t)</vt:lpstr>
      <vt:lpstr>Login Process (con’t)</vt:lpstr>
      <vt:lpstr>Timesheet Header</vt:lpstr>
      <vt:lpstr>Timesheet – Reporting Time</vt:lpstr>
      <vt:lpstr>Timesheet – Reporting Time</vt:lpstr>
      <vt:lpstr>Timesheet – Reporting Time</vt:lpstr>
      <vt:lpstr>Timesheet - Leave Balances</vt:lpstr>
      <vt:lpstr>Exception Rules &amp; Resolutions</vt:lpstr>
      <vt:lpstr>Timesheet - Exceptions</vt:lpstr>
      <vt:lpstr>Manager View - Approve Payable Time</vt:lpstr>
      <vt:lpstr>PowerPoint Presentation</vt:lpstr>
      <vt:lpstr>Manager Delegation Process</vt:lpstr>
      <vt:lpstr>T&amp;L Launch Pad – Calendar Summary View</vt:lpstr>
      <vt:lpstr>Time &amp; labor demo</vt:lpstr>
      <vt:lpstr>PowerPoint Presentation</vt:lpstr>
    </vt:vector>
  </TitlesOfParts>
  <Company>Chapman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Woodland, Mark</dc:creator>
  <cp:lastModifiedBy>Cobb, Debbie</cp:lastModifiedBy>
  <cp:revision>105</cp:revision>
  <cp:lastPrinted>2016-06-21T15:53:20Z</cp:lastPrinted>
  <dcterms:created xsi:type="dcterms:W3CDTF">2012-10-12T00:03:01Z</dcterms:created>
  <dcterms:modified xsi:type="dcterms:W3CDTF">2017-02-15T19:22:02Z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0x0101000DB89364491AB94D8A824D4F409FDC80</vt:lpwstr>
  </property>
</Properties>
</file>