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Masters/slideMaster18.xml" ContentType="application/vnd.openxmlformats-officedocument.presentationml.slideMaster+xml"/>
  <Override PartName="/ppt/slideMasters/slideMaster19.xml" ContentType="application/vnd.openxmlformats-officedocument.presentationml.slideMaster+xml"/>
  <Override PartName="/ppt/slideMasters/slideMaster20.xml" ContentType="application/vnd.openxmlformats-officedocument.presentationml.slideMaster+xml"/>
  <Override PartName="/ppt/slideMasters/slideMaster2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Masters/slideMaster23.xml" ContentType="application/vnd.openxmlformats-officedocument.presentationml.slideMaster+xml"/>
  <Override PartName="/ppt/slideMasters/slideMaster24.xml" ContentType="application/vnd.openxmlformats-officedocument.presentationml.slideMaster+xml"/>
  <Override PartName="/ppt/slideMasters/slideMaster25.xml" ContentType="application/vnd.openxmlformats-officedocument.presentationml.slideMaster+xml"/>
  <Override PartName="/ppt/slideMasters/slideMaster26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theme/theme5.xml" ContentType="application/vnd.openxmlformats-officedocument.theme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theme/theme6.xml" ContentType="application/vnd.openxmlformats-officedocument.theme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7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theme/theme8.xml" ContentType="application/vnd.openxmlformats-officedocument.theme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theme/theme9.xml" ContentType="application/vnd.openxmlformats-officedocument.theme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0.xml" ContentType="application/vnd.openxmlformats-officedocument.theme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1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theme/theme12.xml" ContentType="application/vnd.openxmlformats-officedocument.theme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theme/theme13.xml" ContentType="application/vnd.openxmlformats-officedocument.theme+xml"/>
  <Override PartName="/ppt/slideLayouts/slideLayout170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77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179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81.xml" ContentType="application/vnd.openxmlformats-officedocument.presentationml.slideLayout+xml"/>
  <Override PartName="/ppt/slideLayouts/slideLayout182.xml" ContentType="application/vnd.openxmlformats-officedocument.presentationml.slideLayout+xml"/>
  <Override PartName="/ppt/theme/theme14.xml" ContentType="application/vnd.openxmlformats-officedocument.theme+xml"/>
  <Override PartName="/ppt/slideLayouts/slideLayout183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85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87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89.xml" ContentType="application/vnd.openxmlformats-officedocument.presentationml.slideLayout+xml"/>
  <Override PartName="/ppt/slideLayouts/slideLayout190.xml" ContentType="application/vnd.openxmlformats-officedocument.presentationml.slideLayout+xml"/>
  <Override PartName="/ppt/slideLayouts/slideLayout191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Layouts/slideLayout19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theme/theme15.xml" ContentType="application/vnd.openxmlformats-officedocument.theme+xml"/>
  <Override PartName="/ppt/slideLayouts/slideLayout19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02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04.xml" ContentType="application/vnd.openxmlformats-officedocument.presentationml.slideLayout+xml"/>
  <Override PartName="/ppt/slideLayouts/slideLayout205.xml" ContentType="application/vnd.openxmlformats-officedocument.presentationml.slideLayout+xml"/>
  <Override PartName="/ppt/slideLayouts/slideLayout206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08.xml" ContentType="application/vnd.openxmlformats-officedocument.presentationml.slideLayout+xml"/>
  <Override PartName="/ppt/theme/theme16.xml" ContentType="application/vnd.openxmlformats-officedocument.theme+xml"/>
  <Override PartName="/ppt/slideLayouts/slideLayout20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1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slideLayouts/slideLayout21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slideLayouts/slideLayout21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19.xml" ContentType="application/vnd.openxmlformats-officedocument.presentationml.slideLayout+xml"/>
  <Override PartName="/ppt/slideLayouts/slideLayout22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theme/theme17.xml" ContentType="application/vnd.openxmlformats-officedocument.theme+xml"/>
  <Override PartName="/ppt/slideLayouts/slideLayout222.xml" ContentType="application/vnd.openxmlformats-officedocument.presentationml.slideLayout+xml"/>
  <Override PartName="/ppt/slideLayouts/slideLayout223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25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32.xml" ContentType="application/vnd.openxmlformats-officedocument.presentationml.slideLayout+xml"/>
  <Override PartName="/ppt/slideLayouts/slideLayout233.xml" ContentType="application/vnd.openxmlformats-officedocument.presentationml.slideLayout+xml"/>
  <Override PartName="/ppt/slideLayouts/slideLayout234.xml" ContentType="application/vnd.openxmlformats-officedocument.presentationml.slideLayout+xml"/>
  <Override PartName="/ppt/theme/theme18.xml" ContentType="application/vnd.openxmlformats-officedocument.theme+xml"/>
  <Override PartName="/ppt/slideLayouts/slideLayout235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40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4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4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Layouts/slideLayout247.xml" ContentType="application/vnd.openxmlformats-officedocument.presentationml.slideLayout+xml"/>
  <Override PartName="/ppt/theme/theme19.xml" ContentType="application/vnd.openxmlformats-officedocument.theme+xml"/>
  <Override PartName="/ppt/slideLayouts/slideLayout248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250.xml" ContentType="application/vnd.openxmlformats-officedocument.presentationml.slideLayout+xml"/>
  <Override PartName="/ppt/slideLayouts/slideLayout251.xml" ContentType="application/vnd.openxmlformats-officedocument.presentationml.slideLayout+xml"/>
  <Override PartName="/ppt/slideLayouts/slideLayout252.xml" ContentType="application/vnd.openxmlformats-officedocument.presentationml.slideLayout+xml"/>
  <Override PartName="/ppt/slideLayouts/slideLayout253.xml" ContentType="application/vnd.openxmlformats-officedocument.presentationml.slideLayout+xml"/>
  <Override PartName="/ppt/slideLayouts/slideLayout254.xml" ContentType="application/vnd.openxmlformats-officedocument.presentationml.slideLayout+xml"/>
  <Override PartName="/ppt/slideLayouts/slideLayout255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Layouts/slideLayout258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260.xml" ContentType="application/vnd.openxmlformats-officedocument.presentationml.slideLayout+xml"/>
  <Override PartName="/ppt/theme/theme20.xml" ContentType="application/vnd.openxmlformats-officedocument.theme+xml"/>
  <Override PartName="/ppt/slideLayouts/slideLayout261.xml" ContentType="application/vnd.openxmlformats-officedocument.presentationml.slideLayout+xml"/>
  <Override PartName="/ppt/slideLayouts/slideLayout262.xml" ContentType="application/vnd.openxmlformats-officedocument.presentationml.slideLayout+xml"/>
  <Override PartName="/ppt/slideLayouts/slideLayout263.xml" ContentType="application/vnd.openxmlformats-officedocument.presentationml.slideLayout+xml"/>
  <Override PartName="/ppt/slideLayouts/slideLayout264.xml" ContentType="application/vnd.openxmlformats-officedocument.presentationml.slideLayout+xml"/>
  <Override PartName="/ppt/slideLayouts/slideLayout265.xml" ContentType="application/vnd.openxmlformats-officedocument.presentationml.slideLayout+xml"/>
  <Override PartName="/ppt/slideLayouts/slideLayout266.xml" ContentType="application/vnd.openxmlformats-officedocument.presentationml.slideLayout+xml"/>
  <Override PartName="/ppt/slideLayouts/slideLayout267.xml" ContentType="application/vnd.openxmlformats-officedocument.presentationml.slideLayout+xml"/>
  <Override PartName="/ppt/slideLayouts/slideLayout268.xml" ContentType="application/vnd.openxmlformats-officedocument.presentationml.slideLayout+xml"/>
  <Override PartName="/ppt/slideLayouts/slideLayout269.xml" ContentType="application/vnd.openxmlformats-officedocument.presentationml.slideLayout+xml"/>
  <Override PartName="/ppt/slideLayouts/slideLayout270.xml" ContentType="application/vnd.openxmlformats-officedocument.presentationml.slideLayout+xml"/>
  <Override PartName="/ppt/slideLayouts/slideLayout271.xml" ContentType="application/vnd.openxmlformats-officedocument.presentationml.slideLayout+xml"/>
  <Override PartName="/ppt/slideLayouts/slideLayout272.xml" ContentType="application/vnd.openxmlformats-officedocument.presentationml.slideLayout+xml"/>
  <Override PartName="/ppt/slideLayouts/slideLayout273.xml" ContentType="application/vnd.openxmlformats-officedocument.presentationml.slideLayout+xml"/>
  <Override PartName="/ppt/theme/theme21.xml" ContentType="application/vnd.openxmlformats-officedocument.theme+xml"/>
  <Override PartName="/ppt/slideLayouts/slideLayout274.xml" ContentType="application/vnd.openxmlformats-officedocument.presentationml.slideLayout+xml"/>
  <Override PartName="/ppt/slideLayouts/slideLayout275.xml" ContentType="application/vnd.openxmlformats-officedocument.presentationml.slideLayout+xml"/>
  <Override PartName="/ppt/slideLayouts/slideLayout276.xml" ContentType="application/vnd.openxmlformats-officedocument.presentationml.slideLayout+xml"/>
  <Override PartName="/ppt/slideLayouts/slideLayout277.xml" ContentType="application/vnd.openxmlformats-officedocument.presentationml.slideLayout+xml"/>
  <Override PartName="/ppt/slideLayouts/slideLayout278.xml" ContentType="application/vnd.openxmlformats-officedocument.presentationml.slideLayout+xml"/>
  <Override PartName="/ppt/slideLayouts/slideLayout279.xml" ContentType="application/vnd.openxmlformats-officedocument.presentationml.slideLayout+xml"/>
  <Override PartName="/ppt/slideLayouts/slideLayout280.xml" ContentType="application/vnd.openxmlformats-officedocument.presentationml.slideLayout+xml"/>
  <Override PartName="/ppt/slideLayouts/slideLayout281.xml" ContentType="application/vnd.openxmlformats-officedocument.presentationml.slideLayout+xml"/>
  <Override PartName="/ppt/slideLayouts/slideLayout282.xml" ContentType="application/vnd.openxmlformats-officedocument.presentationml.slideLayout+xml"/>
  <Override PartName="/ppt/slideLayouts/slideLayout283.xml" ContentType="application/vnd.openxmlformats-officedocument.presentationml.slideLayout+xml"/>
  <Override PartName="/ppt/slideLayouts/slideLayout284.xml" ContentType="application/vnd.openxmlformats-officedocument.presentationml.slideLayout+xml"/>
  <Override PartName="/ppt/slideLayouts/slideLayout285.xml" ContentType="application/vnd.openxmlformats-officedocument.presentationml.slideLayout+xml"/>
  <Override PartName="/ppt/slideLayouts/slideLayout286.xml" ContentType="application/vnd.openxmlformats-officedocument.presentationml.slideLayout+xml"/>
  <Override PartName="/ppt/theme/theme22.xml" ContentType="application/vnd.openxmlformats-officedocument.theme+xml"/>
  <Override PartName="/ppt/slideLayouts/slideLayout287.xml" ContentType="application/vnd.openxmlformats-officedocument.presentationml.slideLayout+xml"/>
  <Override PartName="/ppt/slideLayouts/slideLayout288.xml" ContentType="application/vnd.openxmlformats-officedocument.presentationml.slideLayout+xml"/>
  <Override PartName="/ppt/slideLayouts/slideLayout289.xml" ContentType="application/vnd.openxmlformats-officedocument.presentationml.slideLayout+xml"/>
  <Override PartName="/ppt/slideLayouts/slideLayout290.xml" ContentType="application/vnd.openxmlformats-officedocument.presentationml.slideLayout+xml"/>
  <Override PartName="/ppt/slideLayouts/slideLayout291.xml" ContentType="application/vnd.openxmlformats-officedocument.presentationml.slideLayout+xml"/>
  <Override PartName="/ppt/slideLayouts/slideLayout292.xml" ContentType="application/vnd.openxmlformats-officedocument.presentationml.slideLayout+xml"/>
  <Override PartName="/ppt/slideLayouts/slideLayout293.xml" ContentType="application/vnd.openxmlformats-officedocument.presentationml.slideLayout+xml"/>
  <Override PartName="/ppt/slideLayouts/slideLayout294.xml" ContentType="application/vnd.openxmlformats-officedocument.presentationml.slideLayout+xml"/>
  <Override PartName="/ppt/slideLayouts/slideLayout295.xml" ContentType="application/vnd.openxmlformats-officedocument.presentationml.slideLayout+xml"/>
  <Override PartName="/ppt/slideLayouts/slideLayout296.xml" ContentType="application/vnd.openxmlformats-officedocument.presentationml.slideLayout+xml"/>
  <Override PartName="/ppt/slideLayouts/slideLayout297.xml" ContentType="application/vnd.openxmlformats-officedocument.presentationml.slideLayout+xml"/>
  <Override PartName="/ppt/slideLayouts/slideLayout298.xml" ContentType="application/vnd.openxmlformats-officedocument.presentationml.slideLayout+xml"/>
  <Override PartName="/ppt/slideLayouts/slideLayout299.xml" ContentType="application/vnd.openxmlformats-officedocument.presentationml.slideLayout+xml"/>
  <Override PartName="/ppt/theme/theme23.xml" ContentType="application/vnd.openxmlformats-officedocument.theme+xml"/>
  <Override PartName="/ppt/slideLayouts/slideLayout300.xml" ContentType="application/vnd.openxmlformats-officedocument.presentationml.slideLayout+xml"/>
  <Override PartName="/ppt/slideLayouts/slideLayout301.xml" ContentType="application/vnd.openxmlformats-officedocument.presentationml.slideLayout+xml"/>
  <Override PartName="/ppt/slideLayouts/slideLayout302.xml" ContentType="application/vnd.openxmlformats-officedocument.presentationml.slideLayout+xml"/>
  <Override PartName="/ppt/slideLayouts/slideLayout303.xml" ContentType="application/vnd.openxmlformats-officedocument.presentationml.slideLayout+xml"/>
  <Override PartName="/ppt/slideLayouts/slideLayout304.xml" ContentType="application/vnd.openxmlformats-officedocument.presentationml.slideLayout+xml"/>
  <Override PartName="/ppt/slideLayouts/slideLayout305.xml" ContentType="application/vnd.openxmlformats-officedocument.presentationml.slideLayout+xml"/>
  <Override PartName="/ppt/slideLayouts/slideLayout306.xml" ContentType="application/vnd.openxmlformats-officedocument.presentationml.slideLayout+xml"/>
  <Override PartName="/ppt/slideLayouts/slideLayout307.xml" ContentType="application/vnd.openxmlformats-officedocument.presentationml.slideLayout+xml"/>
  <Override PartName="/ppt/slideLayouts/slideLayout308.xml" ContentType="application/vnd.openxmlformats-officedocument.presentationml.slideLayout+xml"/>
  <Override PartName="/ppt/slideLayouts/slideLayout309.xml" ContentType="application/vnd.openxmlformats-officedocument.presentationml.slideLayout+xml"/>
  <Override PartName="/ppt/slideLayouts/slideLayout310.xml" ContentType="application/vnd.openxmlformats-officedocument.presentationml.slideLayout+xml"/>
  <Override PartName="/ppt/slideLayouts/slideLayout311.xml" ContentType="application/vnd.openxmlformats-officedocument.presentationml.slideLayout+xml"/>
  <Override PartName="/ppt/slideLayouts/slideLayout312.xml" ContentType="application/vnd.openxmlformats-officedocument.presentationml.slideLayout+xml"/>
  <Override PartName="/ppt/theme/theme24.xml" ContentType="application/vnd.openxmlformats-officedocument.theme+xml"/>
  <Override PartName="/ppt/slideLayouts/slideLayout313.xml" ContentType="application/vnd.openxmlformats-officedocument.presentationml.slideLayout+xml"/>
  <Override PartName="/ppt/slideLayouts/slideLayout314.xml" ContentType="application/vnd.openxmlformats-officedocument.presentationml.slideLayout+xml"/>
  <Override PartName="/ppt/slideLayouts/slideLayout315.xml" ContentType="application/vnd.openxmlformats-officedocument.presentationml.slideLayout+xml"/>
  <Override PartName="/ppt/slideLayouts/slideLayout316.xml" ContentType="application/vnd.openxmlformats-officedocument.presentationml.slideLayout+xml"/>
  <Override PartName="/ppt/slideLayouts/slideLayout317.xml" ContentType="application/vnd.openxmlformats-officedocument.presentationml.slideLayout+xml"/>
  <Override PartName="/ppt/slideLayouts/slideLayout318.xml" ContentType="application/vnd.openxmlformats-officedocument.presentationml.slideLayout+xml"/>
  <Override PartName="/ppt/slideLayouts/slideLayout319.xml" ContentType="application/vnd.openxmlformats-officedocument.presentationml.slideLayout+xml"/>
  <Override PartName="/ppt/slideLayouts/slideLayout320.xml" ContentType="application/vnd.openxmlformats-officedocument.presentationml.slideLayout+xml"/>
  <Override PartName="/ppt/slideLayouts/slideLayout321.xml" ContentType="application/vnd.openxmlformats-officedocument.presentationml.slideLayout+xml"/>
  <Override PartName="/ppt/slideLayouts/slideLayout322.xml" ContentType="application/vnd.openxmlformats-officedocument.presentationml.slideLayout+xml"/>
  <Override PartName="/ppt/slideLayouts/slideLayout323.xml" ContentType="application/vnd.openxmlformats-officedocument.presentationml.slideLayout+xml"/>
  <Override PartName="/ppt/slideLayouts/slideLayout324.xml" ContentType="application/vnd.openxmlformats-officedocument.presentationml.slideLayout+xml"/>
  <Override PartName="/ppt/slideLayouts/slideLayout325.xml" ContentType="application/vnd.openxmlformats-officedocument.presentationml.slideLayout+xml"/>
  <Override PartName="/ppt/theme/theme25.xml" ContentType="application/vnd.openxmlformats-officedocument.theme+xml"/>
  <Override PartName="/ppt/slideLayouts/slideLayout326.xml" ContentType="application/vnd.openxmlformats-officedocument.presentationml.slideLayout+xml"/>
  <Override PartName="/ppt/slideLayouts/slideLayout327.xml" ContentType="application/vnd.openxmlformats-officedocument.presentationml.slideLayout+xml"/>
  <Override PartName="/ppt/slideLayouts/slideLayout328.xml" ContentType="application/vnd.openxmlformats-officedocument.presentationml.slideLayout+xml"/>
  <Override PartName="/ppt/slideLayouts/slideLayout329.xml" ContentType="application/vnd.openxmlformats-officedocument.presentationml.slideLayout+xml"/>
  <Override PartName="/ppt/slideLayouts/slideLayout330.xml" ContentType="application/vnd.openxmlformats-officedocument.presentationml.slideLayout+xml"/>
  <Override PartName="/ppt/slideLayouts/slideLayout331.xml" ContentType="application/vnd.openxmlformats-officedocument.presentationml.slideLayout+xml"/>
  <Override PartName="/ppt/slideLayouts/slideLayout332.xml" ContentType="application/vnd.openxmlformats-officedocument.presentationml.slideLayout+xml"/>
  <Override PartName="/ppt/slideLayouts/slideLayout333.xml" ContentType="application/vnd.openxmlformats-officedocument.presentationml.slideLayout+xml"/>
  <Override PartName="/ppt/slideLayouts/slideLayout334.xml" ContentType="application/vnd.openxmlformats-officedocument.presentationml.slideLayout+xml"/>
  <Override PartName="/ppt/slideLayouts/slideLayout335.xml" ContentType="application/vnd.openxmlformats-officedocument.presentationml.slideLayout+xml"/>
  <Override PartName="/ppt/slideLayouts/slideLayout336.xml" ContentType="application/vnd.openxmlformats-officedocument.presentationml.slideLayout+xml"/>
  <Override PartName="/ppt/slideLayouts/slideLayout337.xml" ContentType="application/vnd.openxmlformats-officedocument.presentationml.slideLayout+xml"/>
  <Override PartName="/ppt/slideLayouts/slideLayout338.xml" ContentType="application/vnd.openxmlformats-officedocument.presentationml.slideLayout+xml"/>
  <Override PartName="/ppt/theme/theme26.xml" ContentType="application/vnd.openxmlformats-officedocument.theme+xml"/>
  <Override PartName="/ppt/theme/theme27.xml" ContentType="application/vnd.openxmlformats-officedocument.theme+xml"/>
  <Override PartName="/ppt/theme/theme28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8" r:id="rId3"/>
    <p:sldMasterId id="2147483703" r:id="rId4"/>
    <p:sldMasterId id="2147483717" r:id="rId5"/>
    <p:sldMasterId id="2147483731" r:id="rId6"/>
    <p:sldMasterId id="2147483745" r:id="rId7"/>
    <p:sldMasterId id="2147483759" r:id="rId8"/>
    <p:sldMasterId id="2147483773" r:id="rId9"/>
    <p:sldMasterId id="2147483788" r:id="rId10"/>
    <p:sldMasterId id="2147483802" r:id="rId11"/>
    <p:sldMasterId id="2147483816" r:id="rId12"/>
    <p:sldMasterId id="2147483830" r:id="rId13"/>
    <p:sldMasterId id="2147483844" r:id="rId14"/>
    <p:sldMasterId id="2147483858" r:id="rId15"/>
    <p:sldMasterId id="2147483872" r:id="rId16"/>
    <p:sldMasterId id="2147483887" r:id="rId17"/>
    <p:sldMasterId id="2147483902" r:id="rId18"/>
    <p:sldMasterId id="2147483916" r:id="rId19"/>
    <p:sldMasterId id="2147483930" r:id="rId20"/>
    <p:sldMasterId id="2147483944" r:id="rId21"/>
    <p:sldMasterId id="2147483958" r:id="rId22"/>
    <p:sldMasterId id="2147483972" r:id="rId23"/>
    <p:sldMasterId id="2147483986" r:id="rId24"/>
    <p:sldMasterId id="2147484001" r:id="rId25"/>
    <p:sldMasterId id="2147484015" r:id="rId26"/>
  </p:sldMasterIdLst>
  <p:notesMasterIdLst>
    <p:notesMasterId r:id="rId28"/>
  </p:notesMasterIdLst>
  <p:handoutMasterIdLst>
    <p:handoutMasterId r:id="rId29"/>
  </p:handoutMasterIdLst>
  <p:sldIdLst>
    <p:sldId id="262" r:id="rId27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56">
          <p15:clr>
            <a:srgbClr val="A4A3A4"/>
          </p15:clr>
        </p15:guide>
        <p15:guide id="2" pos="575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BAA"/>
    <a:srgbClr val="32A3DD"/>
    <a:srgbClr val="1F497D"/>
    <a:srgbClr val="102545"/>
    <a:srgbClr val="59A3D1"/>
    <a:srgbClr val="102527"/>
    <a:srgbClr val="7D1F1F"/>
    <a:srgbClr val="B8A26C"/>
    <a:srgbClr val="D25624"/>
    <a:srgbClr val="BED7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8" autoAdjust="0"/>
    <p:restoredTop sz="94660"/>
  </p:normalViewPr>
  <p:slideViewPr>
    <p:cSldViewPr showGuides="1">
      <p:cViewPr varScale="1">
        <p:scale>
          <a:sx n="75" d="100"/>
          <a:sy n="75" d="100"/>
        </p:scale>
        <p:origin x="1236" y="72"/>
      </p:cViewPr>
      <p:guideLst>
        <p:guide orient="horz" pos="3456"/>
        <p:guide pos="5759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67" d="100"/>
          <a:sy n="67" d="100"/>
        </p:scale>
        <p:origin x="-327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Master" Target="slideMasters/slideMaster26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Master" Target="slideMasters/slideMaster25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notesMaster" Target="notesMasters/notesMaster1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1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76346000-DD0B-4881-AAC4-F83DC4F64858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F70D3CA6-DA72-452E-A01A-23B3D4E5013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76869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870050A-D1A2-4178-A626-6ED313679BF8}" type="datetimeFigureOut">
              <a:rPr lang="en-US" smtClean="0"/>
              <a:pPr/>
              <a:t>1/28/2015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5DFDADE6-441F-4AFC-8A13-4755CEAE2F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92861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0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1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2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3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4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5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9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6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20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2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8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2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9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0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1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2.xml"/></Relationships>
</file>

<file path=ppt/slideLayouts/_rels/slideLayout2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8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3.xml"/></Relationships>
</file>

<file path=ppt/slideLayouts/_rels/slideLayout2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0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4.xml"/></Relationships>
</file>

<file path=ppt/slideLayouts/_rels/slideLayout3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3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5.xml"/></Relationships>
</file>

<file path=ppt/slideLayouts/_rels/slideLayout3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5.xml"/></Relationships>
</file>

<file path=ppt/slideLayouts/_rels/slideLayout3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6.xml"/></Relationships>
</file>

<file path=ppt/slideLayouts/_rels/slideLayout3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6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 userDrawn="1"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 userDrawn="1"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 userDrawn="1"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26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26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26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26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26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26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26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7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27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27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27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2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7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27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27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27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27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28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28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28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28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28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28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28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28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2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2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2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2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2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2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2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2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2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2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29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29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30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3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3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3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3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3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3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3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3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3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31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3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3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3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3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3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3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3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3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3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3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3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3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3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3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3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3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3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3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3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3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3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3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3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3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3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33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0E47C-C23A-4B26-8CCD-BAD4066F830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636071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0013" y="33338"/>
            <a:ext cx="2151062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7938" y="33338"/>
            <a:ext cx="6305551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48593F-4D5A-486D-8AA8-D509F7730C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477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0FB437-9920-42C4-BE9E-D96E9A06AC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903891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236538" y="1087438"/>
            <a:ext cx="8255000" cy="508635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09ACAD-D583-4D17-AEA5-B91E95B0F54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138943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938" y="33338"/>
            <a:ext cx="8609013" cy="3540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65F4C9-4AD1-4D4B-B44E-D6C988DAC7C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03695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6106"/>
            <a:ext cx="9144000" cy="1827508"/>
          </a:xfrm>
          <a:prstGeom prst="rect">
            <a:avLst/>
          </a:prstGeom>
        </p:spPr>
      </p:pic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2646681"/>
            <a:ext cx="9144000" cy="45719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lIns="101834" tIns="50917" rIns="101834" bIns="50917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FFFFFF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22263" y="3033712"/>
            <a:ext cx="2827337" cy="928688"/>
          </a:xfrm>
        </p:spPr>
        <p:txBody>
          <a:bodyPr/>
          <a:lstStyle>
            <a:lvl1pPr marL="0" indent="0">
              <a:buClr>
                <a:schemeClr val="bg2"/>
              </a:buClr>
              <a:buFont typeface="Wingdings" pitchFamily="2" charset="2"/>
              <a:buNone/>
              <a:defRPr>
                <a:solidFill>
                  <a:srgbClr val="5E5145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0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152401" y="1350963"/>
            <a:ext cx="8839200" cy="1236662"/>
          </a:xfrm>
        </p:spPr>
        <p:txBody>
          <a:bodyPr anchor="b"/>
          <a:lstStyle>
            <a:lvl1pPr>
              <a:defRPr sz="2400" b="1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977082918"/>
      </p:ext>
    </p:extLst>
  </p:cSld>
  <p:clrMapOvr>
    <a:masterClrMapping/>
  </p:clrMapOvr>
  <p:timing>
    <p:tnLst>
      <p:par>
        <p:cTn id="1" dur="indefinite" restart="never" nodeType="tmRoot"/>
      </p:par>
    </p:tnLst>
  </p:timing>
  <p:hf hdr="0" ftr="0" dt="0"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615215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75D06B-5C8C-42B4-8A0D-9E044AE4A2A4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571427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65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40238" y="1087438"/>
            <a:ext cx="4051300" cy="50863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82D18BD-4760-4915-8D06-E7F07A197D99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849128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73BDDA-C369-41B9-A020-B3ED518776CD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48036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30E365-A6E3-4897-BA69-A52B0146A9F7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536614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B69C5-AFC4-4C92-B7E0-977A5AAFABFE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949446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FECCF8-957E-4022-90E7-5195308373D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466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5.xml"/><Relationship Id="rId13" Type="http://schemas.openxmlformats.org/officeDocument/2006/relationships/slideLayout" Target="../slideLayouts/slideLayout130.xml"/><Relationship Id="rId3" Type="http://schemas.openxmlformats.org/officeDocument/2006/relationships/slideLayout" Target="../slideLayouts/slideLayout120.xml"/><Relationship Id="rId7" Type="http://schemas.openxmlformats.org/officeDocument/2006/relationships/slideLayout" Target="../slideLayouts/slideLayout124.xml"/><Relationship Id="rId12" Type="http://schemas.openxmlformats.org/officeDocument/2006/relationships/slideLayout" Target="../slideLayouts/slideLayout129.xml"/><Relationship Id="rId2" Type="http://schemas.openxmlformats.org/officeDocument/2006/relationships/slideLayout" Target="../slideLayouts/slideLayout119.xml"/><Relationship Id="rId1" Type="http://schemas.openxmlformats.org/officeDocument/2006/relationships/slideLayout" Target="../slideLayouts/slideLayout118.xml"/><Relationship Id="rId6" Type="http://schemas.openxmlformats.org/officeDocument/2006/relationships/slideLayout" Target="../slideLayouts/slideLayout123.xml"/><Relationship Id="rId11" Type="http://schemas.openxmlformats.org/officeDocument/2006/relationships/slideLayout" Target="../slideLayouts/slideLayout128.xml"/><Relationship Id="rId5" Type="http://schemas.openxmlformats.org/officeDocument/2006/relationships/slideLayout" Target="../slideLayouts/slideLayout122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27.xml"/><Relationship Id="rId4" Type="http://schemas.openxmlformats.org/officeDocument/2006/relationships/slideLayout" Target="../slideLayouts/slideLayout121.xml"/><Relationship Id="rId9" Type="http://schemas.openxmlformats.org/officeDocument/2006/relationships/slideLayout" Target="../slideLayouts/slideLayout126.xml"/><Relationship Id="rId14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8.xml"/><Relationship Id="rId13" Type="http://schemas.openxmlformats.org/officeDocument/2006/relationships/slideLayout" Target="../slideLayouts/slideLayout143.xml"/><Relationship Id="rId3" Type="http://schemas.openxmlformats.org/officeDocument/2006/relationships/slideLayout" Target="../slideLayouts/slideLayout133.xml"/><Relationship Id="rId7" Type="http://schemas.openxmlformats.org/officeDocument/2006/relationships/slideLayout" Target="../slideLayouts/slideLayout137.xml"/><Relationship Id="rId12" Type="http://schemas.openxmlformats.org/officeDocument/2006/relationships/slideLayout" Target="../slideLayouts/slideLayout142.xml"/><Relationship Id="rId2" Type="http://schemas.openxmlformats.org/officeDocument/2006/relationships/slideLayout" Target="../slideLayouts/slideLayout132.xml"/><Relationship Id="rId1" Type="http://schemas.openxmlformats.org/officeDocument/2006/relationships/slideLayout" Target="../slideLayouts/slideLayout131.xml"/><Relationship Id="rId6" Type="http://schemas.openxmlformats.org/officeDocument/2006/relationships/slideLayout" Target="../slideLayouts/slideLayout136.xml"/><Relationship Id="rId11" Type="http://schemas.openxmlformats.org/officeDocument/2006/relationships/slideLayout" Target="../slideLayouts/slideLayout141.xml"/><Relationship Id="rId5" Type="http://schemas.openxmlformats.org/officeDocument/2006/relationships/slideLayout" Target="../slideLayouts/slideLayout13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40.xml"/><Relationship Id="rId4" Type="http://schemas.openxmlformats.org/officeDocument/2006/relationships/slideLayout" Target="../slideLayouts/slideLayout134.xml"/><Relationship Id="rId9" Type="http://schemas.openxmlformats.org/officeDocument/2006/relationships/slideLayout" Target="../slideLayouts/slideLayout139.xml"/><Relationship Id="rId14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13" Type="http://schemas.openxmlformats.org/officeDocument/2006/relationships/slideLayout" Target="../slideLayouts/slideLayout156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slideLayout" Target="../slideLayouts/slideLayout155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Relationship Id="rId14" Type="http://schemas.openxmlformats.org/officeDocument/2006/relationships/theme" Target="../theme/theme12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4.xml"/><Relationship Id="rId13" Type="http://schemas.openxmlformats.org/officeDocument/2006/relationships/slideLayout" Target="../slideLayouts/slideLayout169.xml"/><Relationship Id="rId3" Type="http://schemas.openxmlformats.org/officeDocument/2006/relationships/slideLayout" Target="../slideLayouts/slideLayout159.xml"/><Relationship Id="rId7" Type="http://schemas.openxmlformats.org/officeDocument/2006/relationships/slideLayout" Target="../slideLayouts/slideLayout163.xml"/><Relationship Id="rId12" Type="http://schemas.openxmlformats.org/officeDocument/2006/relationships/slideLayout" Target="../slideLayouts/slideLayout168.xml"/><Relationship Id="rId2" Type="http://schemas.openxmlformats.org/officeDocument/2006/relationships/slideLayout" Target="../slideLayouts/slideLayout158.xml"/><Relationship Id="rId1" Type="http://schemas.openxmlformats.org/officeDocument/2006/relationships/slideLayout" Target="../slideLayouts/slideLayout157.xml"/><Relationship Id="rId6" Type="http://schemas.openxmlformats.org/officeDocument/2006/relationships/slideLayout" Target="../slideLayouts/slideLayout162.xml"/><Relationship Id="rId11" Type="http://schemas.openxmlformats.org/officeDocument/2006/relationships/slideLayout" Target="../slideLayouts/slideLayout167.xml"/><Relationship Id="rId5" Type="http://schemas.openxmlformats.org/officeDocument/2006/relationships/slideLayout" Target="../slideLayouts/slideLayout16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66.xml"/><Relationship Id="rId4" Type="http://schemas.openxmlformats.org/officeDocument/2006/relationships/slideLayout" Target="../slideLayouts/slideLayout160.xml"/><Relationship Id="rId9" Type="http://schemas.openxmlformats.org/officeDocument/2006/relationships/slideLayout" Target="../slideLayouts/slideLayout165.xml"/><Relationship Id="rId14" Type="http://schemas.openxmlformats.org/officeDocument/2006/relationships/theme" Target="../theme/theme13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7.xml"/><Relationship Id="rId13" Type="http://schemas.openxmlformats.org/officeDocument/2006/relationships/slideLayout" Target="../slideLayouts/slideLayout182.xml"/><Relationship Id="rId3" Type="http://schemas.openxmlformats.org/officeDocument/2006/relationships/slideLayout" Target="../slideLayouts/slideLayout172.xml"/><Relationship Id="rId7" Type="http://schemas.openxmlformats.org/officeDocument/2006/relationships/slideLayout" Target="../slideLayouts/slideLayout176.xml"/><Relationship Id="rId12" Type="http://schemas.openxmlformats.org/officeDocument/2006/relationships/slideLayout" Target="../slideLayouts/slideLayout181.xml"/><Relationship Id="rId2" Type="http://schemas.openxmlformats.org/officeDocument/2006/relationships/slideLayout" Target="../slideLayouts/slideLayout171.xml"/><Relationship Id="rId1" Type="http://schemas.openxmlformats.org/officeDocument/2006/relationships/slideLayout" Target="../slideLayouts/slideLayout170.xml"/><Relationship Id="rId6" Type="http://schemas.openxmlformats.org/officeDocument/2006/relationships/slideLayout" Target="../slideLayouts/slideLayout175.xml"/><Relationship Id="rId11" Type="http://schemas.openxmlformats.org/officeDocument/2006/relationships/slideLayout" Target="../slideLayouts/slideLayout180.xml"/><Relationship Id="rId5" Type="http://schemas.openxmlformats.org/officeDocument/2006/relationships/slideLayout" Target="../slideLayouts/slideLayout17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79.xml"/><Relationship Id="rId4" Type="http://schemas.openxmlformats.org/officeDocument/2006/relationships/slideLayout" Target="../slideLayouts/slideLayout173.xml"/><Relationship Id="rId9" Type="http://schemas.openxmlformats.org/officeDocument/2006/relationships/slideLayout" Target="../slideLayouts/slideLayout178.xml"/><Relationship Id="rId14" Type="http://schemas.openxmlformats.org/officeDocument/2006/relationships/theme" Target="../theme/theme14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0.xml"/><Relationship Id="rId13" Type="http://schemas.openxmlformats.org/officeDocument/2006/relationships/slideLayout" Target="../slideLayouts/slideLayout195.xml"/><Relationship Id="rId3" Type="http://schemas.openxmlformats.org/officeDocument/2006/relationships/slideLayout" Target="../slideLayouts/slideLayout185.xml"/><Relationship Id="rId7" Type="http://schemas.openxmlformats.org/officeDocument/2006/relationships/slideLayout" Target="../slideLayouts/slideLayout189.xml"/><Relationship Id="rId12" Type="http://schemas.openxmlformats.org/officeDocument/2006/relationships/slideLayout" Target="../slideLayouts/slideLayout194.xml"/><Relationship Id="rId2" Type="http://schemas.openxmlformats.org/officeDocument/2006/relationships/slideLayout" Target="../slideLayouts/slideLayout184.xml"/><Relationship Id="rId1" Type="http://schemas.openxmlformats.org/officeDocument/2006/relationships/slideLayout" Target="../slideLayouts/slideLayout183.xml"/><Relationship Id="rId6" Type="http://schemas.openxmlformats.org/officeDocument/2006/relationships/slideLayout" Target="../slideLayouts/slideLayout188.xml"/><Relationship Id="rId11" Type="http://schemas.openxmlformats.org/officeDocument/2006/relationships/slideLayout" Target="../slideLayouts/slideLayout193.xml"/><Relationship Id="rId5" Type="http://schemas.openxmlformats.org/officeDocument/2006/relationships/slideLayout" Target="../slideLayouts/slideLayout18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92.xml"/><Relationship Id="rId4" Type="http://schemas.openxmlformats.org/officeDocument/2006/relationships/slideLayout" Target="../slideLayouts/slideLayout186.xml"/><Relationship Id="rId9" Type="http://schemas.openxmlformats.org/officeDocument/2006/relationships/slideLayout" Target="../slideLayouts/slideLayout191.xml"/><Relationship Id="rId14" Type="http://schemas.openxmlformats.org/officeDocument/2006/relationships/theme" Target="../theme/theme15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3.xml"/><Relationship Id="rId13" Type="http://schemas.openxmlformats.org/officeDocument/2006/relationships/slideLayout" Target="../slideLayouts/slideLayout208.xml"/><Relationship Id="rId3" Type="http://schemas.openxmlformats.org/officeDocument/2006/relationships/slideLayout" Target="../slideLayouts/slideLayout198.xml"/><Relationship Id="rId7" Type="http://schemas.openxmlformats.org/officeDocument/2006/relationships/slideLayout" Target="../slideLayouts/slideLayout202.xml"/><Relationship Id="rId12" Type="http://schemas.openxmlformats.org/officeDocument/2006/relationships/slideLayout" Target="../slideLayouts/slideLayout207.xml"/><Relationship Id="rId2" Type="http://schemas.openxmlformats.org/officeDocument/2006/relationships/slideLayout" Target="../slideLayouts/slideLayout197.xml"/><Relationship Id="rId1" Type="http://schemas.openxmlformats.org/officeDocument/2006/relationships/slideLayout" Target="../slideLayouts/slideLayout196.xml"/><Relationship Id="rId6" Type="http://schemas.openxmlformats.org/officeDocument/2006/relationships/slideLayout" Target="../slideLayouts/slideLayout201.xml"/><Relationship Id="rId11" Type="http://schemas.openxmlformats.org/officeDocument/2006/relationships/slideLayout" Target="../slideLayouts/slideLayout206.xml"/><Relationship Id="rId5" Type="http://schemas.openxmlformats.org/officeDocument/2006/relationships/slideLayout" Target="../slideLayouts/slideLayout20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05.xml"/><Relationship Id="rId4" Type="http://schemas.openxmlformats.org/officeDocument/2006/relationships/slideLayout" Target="../slideLayouts/slideLayout199.xml"/><Relationship Id="rId9" Type="http://schemas.openxmlformats.org/officeDocument/2006/relationships/slideLayout" Target="../slideLayouts/slideLayout204.xml"/><Relationship Id="rId14" Type="http://schemas.openxmlformats.org/officeDocument/2006/relationships/theme" Target="../theme/theme16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slideLayout" Target="../slideLayouts/slideLayout221.xml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slideLayout" Target="../slideLayouts/slideLayout220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Relationship Id="rId14" Type="http://schemas.openxmlformats.org/officeDocument/2006/relationships/theme" Target="../theme/theme17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9.xml"/><Relationship Id="rId13" Type="http://schemas.openxmlformats.org/officeDocument/2006/relationships/slideLayout" Target="../slideLayouts/slideLayout234.xml"/><Relationship Id="rId3" Type="http://schemas.openxmlformats.org/officeDocument/2006/relationships/slideLayout" Target="../slideLayouts/slideLayout224.xml"/><Relationship Id="rId7" Type="http://schemas.openxmlformats.org/officeDocument/2006/relationships/slideLayout" Target="../slideLayouts/slideLayout228.xml"/><Relationship Id="rId12" Type="http://schemas.openxmlformats.org/officeDocument/2006/relationships/slideLayout" Target="../slideLayouts/slideLayout233.xml"/><Relationship Id="rId2" Type="http://schemas.openxmlformats.org/officeDocument/2006/relationships/slideLayout" Target="../slideLayouts/slideLayout223.xml"/><Relationship Id="rId1" Type="http://schemas.openxmlformats.org/officeDocument/2006/relationships/slideLayout" Target="../slideLayouts/slideLayout222.xml"/><Relationship Id="rId6" Type="http://schemas.openxmlformats.org/officeDocument/2006/relationships/slideLayout" Target="../slideLayouts/slideLayout227.xml"/><Relationship Id="rId11" Type="http://schemas.openxmlformats.org/officeDocument/2006/relationships/slideLayout" Target="../slideLayouts/slideLayout232.xml"/><Relationship Id="rId5" Type="http://schemas.openxmlformats.org/officeDocument/2006/relationships/slideLayout" Target="../slideLayouts/slideLayout22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1.xml"/><Relationship Id="rId4" Type="http://schemas.openxmlformats.org/officeDocument/2006/relationships/slideLayout" Target="../slideLayouts/slideLayout225.xml"/><Relationship Id="rId9" Type="http://schemas.openxmlformats.org/officeDocument/2006/relationships/slideLayout" Target="../slideLayouts/slideLayout230.xml"/><Relationship Id="rId14" Type="http://schemas.openxmlformats.org/officeDocument/2006/relationships/theme" Target="../theme/theme18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2.xml"/><Relationship Id="rId13" Type="http://schemas.openxmlformats.org/officeDocument/2006/relationships/slideLayout" Target="../slideLayouts/slideLayout247.xml"/><Relationship Id="rId3" Type="http://schemas.openxmlformats.org/officeDocument/2006/relationships/slideLayout" Target="../slideLayouts/slideLayout237.xml"/><Relationship Id="rId7" Type="http://schemas.openxmlformats.org/officeDocument/2006/relationships/slideLayout" Target="../slideLayouts/slideLayout241.xml"/><Relationship Id="rId12" Type="http://schemas.openxmlformats.org/officeDocument/2006/relationships/slideLayout" Target="../slideLayouts/slideLayout246.xml"/><Relationship Id="rId2" Type="http://schemas.openxmlformats.org/officeDocument/2006/relationships/slideLayout" Target="../slideLayouts/slideLayout236.xml"/><Relationship Id="rId1" Type="http://schemas.openxmlformats.org/officeDocument/2006/relationships/slideLayout" Target="../slideLayouts/slideLayout235.xml"/><Relationship Id="rId6" Type="http://schemas.openxmlformats.org/officeDocument/2006/relationships/slideLayout" Target="../slideLayouts/slideLayout240.xml"/><Relationship Id="rId11" Type="http://schemas.openxmlformats.org/officeDocument/2006/relationships/slideLayout" Target="../slideLayouts/slideLayout245.xml"/><Relationship Id="rId5" Type="http://schemas.openxmlformats.org/officeDocument/2006/relationships/slideLayout" Target="../slideLayouts/slideLayout23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44.xml"/><Relationship Id="rId4" Type="http://schemas.openxmlformats.org/officeDocument/2006/relationships/slideLayout" Target="../slideLayouts/slideLayout238.xml"/><Relationship Id="rId9" Type="http://schemas.openxmlformats.org/officeDocument/2006/relationships/slideLayout" Target="../slideLayouts/slideLayout243.xml"/><Relationship Id="rId14" Type="http://schemas.openxmlformats.org/officeDocument/2006/relationships/theme" Target="../theme/theme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5.xml"/><Relationship Id="rId13" Type="http://schemas.openxmlformats.org/officeDocument/2006/relationships/slideLayout" Target="../slideLayouts/slideLayout260.xml"/><Relationship Id="rId3" Type="http://schemas.openxmlformats.org/officeDocument/2006/relationships/slideLayout" Target="../slideLayouts/slideLayout250.xml"/><Relationship Id="rId7" Type="http://schemas.openxmlformats.org/officeDocument/2006/relationships/slideLayout" Target="../slideLayouts/slideLayout254.xml"/><Relationship Id="rId12" Type="http://schemas.openxmlformats.org/officeDocument/2006/relationships/slideLayout" Target="../slideLayouts/slideLayout259.xml"/><Relationship Id="rId2" Type="http://schemas.openxmlformats.org/officeDocument/2006/relationships/slideLayout" Target="../slideLayouts/slideLayout249.xml"/><Relationship Id="rId1" Type="http://schemas.openxmlformats.org/officeDocument/2006/relationships/slideLayout" Target="../slideLayouts/slideLayout248.xml"/><Relationship Id="rId6" Type="http://schemas.openxmlformats.org/officeDocument/2006/relationships/slideLayout" Target="../slideLayouts/slideLayout253.xml"/><Relationship Id="rId11" Type="http://schemas.openxmlformats.org/officeDocument/2006/relationships/slideLayout" Target="../slideLayouts/slideLayout258.xml"/><Relationship Id="rId5" Type="http://schemas.openxmlformats.org/officeDocument/2006/relationships/slideLayout" Target="../slideLayouts/slideLayout252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57.xml"/><Relationship Id="rId4" Type="http://schemas.openxmlformats.org/officeDocument/2006/relationships/slideLayout" Target="../slideLayouts/slideLayout251.xml"/><Relationship Id="rId9" Type="http://schemas.openxmlformats.org/officeDocument/2006/relationships/slideLayout" Target="../slideLayouts/slideLayout256.xml"/><Relationship Id="rId14" Type="http://schemas.openxmlformats.org/officeDocument/2006/relationships/theme" Target="../theme/theme20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8.xml"/><Relationship Id="rId13" Type="http://schemas.openxmlformats.org/officeDocument/2006/relationships/slideLayout" Target="../slideLayouts/slideLayout273.xml"/><Relationship Id="rId3" Type="http://schemas.openxmlformats.org/officeDocument/2006/relationships/slideLayout" Target="../slideLayouts/slideLayout263.xml"/><Relationship Id="rId7" Type="http://schemas.openxmlformats.org/officeDocument/2006/relationships/slideLayout" Target="../slideLayouts/slideLayout267.xml"/><Relationship Id="rId12" Type="http://schemas.openxmlformats.org/officeDocument/2006/relationships/slideLayout" Target="../slideLayouts/slideLayout272.xml"/><Relationship Id="rId2" Type="http://schemas.openxmlformats.org/officeDocument/2006/relationships/slideLayout" Target="../slideLayouts/slideLayout262.xml"/><Relationship Id="rId1" Type="http://schemas.openxmlformats.org/officeDocument/2006/relationships/slideLayout" Target="../slideLayouts/slideLayout261.xml"/><Relationship Id="rId6" Type="http://schemas.openxmlformats.org/officeDocument/2006/relationships/slideLayout" Target="../slideLayouts/slideLayout266.xml"/><Relationship Id="rId11" Type="http://schemas.openxmlformats.org/officeDocument/2006/relationships/slideLayout" Target="../slideLayouts/slideLayout271.xml"/><Relationship Id="rId5" Type="http://schemas.openxmlformats.org/officeDocument/2006/relationships/slideLayout" Target="../slideLayouts/slideLayout26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70.xml"/><Relationship Id="rId4" Type="http://schemas.openxmlformats.org/officeDocument/2006/relationships/slideLayout" Target="../slideLayouts/slideLayout264.xml"/><Relationship Id="rId9" Type="http://schemas.openxmlformats.org/officeDocument/2006/relationships/slideLayout" Target="../slideLayouts/slideLayout269.xml"/><Relationship Id="rId14" Type="http://schemas.openxmlformats.org/officeDocument/2006/relationships/theme" Target="../theme/theme21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81.xml"/><Relationship Id="rId13" Type="http://schemas.openxmlformats.org/officeDocument/2006/relationships/slideLayout" Target="../slideLayouts/slideLayout286.xml"/><Relationship Id="rId3" Type="http://schemas.openxmlformats.org/officeDocument/2006/relationships/slideLayout" Target="../slideLayouts/slideLayout276.xml"/><Relationship Id="rId7" Type="http://schemas.openxmlformats.org/officeDocument/2006/relationships/slideLayout" Target="../slideLayouts/slideLayout280.xml"/><Relationship Id="rId12" Type="http://schemas.openxmlformats.org/officeDocument/2006/relationships/slideLayout" Target="../slideLayouts/slideLayout285.xml"/><Relationship Id="rId2" Type="http://schemas.openxmlformats.org/officeDocument/2006/relationships/slideLayout" Target="../slideLayouts/slideLayout275.xml"/><Relationship Id="rId1" Type="http://schemas.openxmlformats.org/officeDocument/2006/relationships/slideLayout" Target="../slideLayouts/slideLayout274.xml"/><Relationship Id="rId6" Type="http://schemas.openxmlformats.org/officeDocument/2006/relationships/slideLayout" Target="../slideLayouts/slideLayout279.xml"/><Relationship Id="rId11" Type="http://schemas.openxmlformats.org/officeDocument/2006/relationships/slideLayout" Target="../slideLayouts/slideLayout284.xml"/><Relationship Id="rId5" Type="http://schemas.openxmlformats.org/officeDocument/2006/relationships/slideLayout" Target="../slideLayouts/slideLayout27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83.xml"/><Relationship Id="rId4" Type="http://schemas.openxmlformats.org/officeDocument/2006/relationships/slideLayout" Target="../slideLayouts/slideLayout277.xml"/><Relationship Id="rId9" Type="http://schemas.openxmlformats.org/officeDocument/2006/relationships/slideLayout" Target="../slideLayouts/slideLayout282.xml"/><Relationship Id="rId14" Type="http://schemas.openxmlformats.org/officeDocument/2006/relationships/theme" Target="../theme/theme22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94.xml"/><Relationship Id="rId13" Type="http://schemas.openxmlformats.org/officeDocument/2006/relationships/slideLayout" Target="../slideLayouts/slideLayout299.xml"/><Relationship Id="rId3" Type="http://schemas.openxmlformats.org/officeDocument/2006/relationships/slideLayout" Target="../slideLayouts/slideLayout289.xml"/><Relationship Id="rId7" Type="http://schemas.openxmlformats.org/officeDocument/2006/relationships/slideLayout" Target="../slideLayouts/slideLayout293.xml"/><Relationship Id="rId12" Type="http://schemas.openxmlformats.org/officeDocument/2006/relationships/slideLayout" Target="../slideLayouts/slideLayout298.xml"/><Relationship Id="rId2" Type="http://schemas.openxmlformats.org/officeDocument/2006/relationships/slideLayout" Target="../slideLayouts/slideLayout288.xml"/><Relationship Id="rId1" Type="http://schemas.openxmlformats.org/officeDocument/2006/relationships/slideLayout" Target="../slideLayouts/slideLayout287.xml"/><Relationship Id="rId6" Type="http://schemas.openxmlformats.org/officeDocument/2006/relationships/slideLayout" Target="../slideLayouts/slideLayout292.xml"/><Relationship Id="rId11" Type="http://schemas.openxmlformats.org/officeDocument/2006/relationships/slideLayout" Target="../slideLayouts/slideLayout297.xml"/><Relationship Id="rId5" Type="http://schemas.openxmlformats.org/officeDocument/2006/relationships/slideLayout" Target="../slideLayouts/slideLayout29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296.xml"/><Relationship Id="rId4" Type="http://schemas.openxmlformats.org/officeDocument/2006/relationships/slideLayout" Target="../slideLayouts/slideLayout290.xml"/><Relationship Id="rId9" Type="http://schemas.openxmlformats.org/officeDocument/2006/relationships/slideLayout" Target="../slideLayouts/slideLayout295.xml"/><Relationship Id="rId14" Type="http://schemas.openxmlformats.org/officeDocument/2006/relationships/theme" Target="../theme/theme23.xml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7.xml"/><Relationship Id="rId13" Type="http://schemas.openxmlformats.org/officeDocument/2006/relationships/slideLayout" Target="../slideLayouts/slideLayout312.xml"/><Relationship Id="rId3" Type="http://schemas.openxmlformats.org/officeDocument/2006/relationships/slideLayout" Target="../slideLayouts/slideLayout302.xml"/><Relationship Id="rId7" Type="http://schemas.openxmlformats.org/officeDocument/2006/relationships/slideLayout" Target="../slideLayouts/slideLayout306.xml"/><Relationship Id="rId12" Type="http://schemas.openxmlformats.org/officeDocument/2006/relationships/slideLayout" Target="../slideLayouts/slideLayout311.xml"/><Relationship Id="rId2" Type="http://schemas.openxmlformats.org/officeDocument/2006/relationships/slideLayout" Target="../slideLayouts/slideLayout301.xml"/><Relationship Id="rId1" Type="http://schemas.openxmlformats.org/officeDocument/2006/relationships/slideLayout" Target="../slideLayouts/slideLayout300.xml"/><Relationship Id="rId6" Type="http://schemas.openxmlformats.org/officeDocument/2006/relationships/slideLayout" Target="../slideLayouts/slideLayout305.xml"/><Relationship Id="rId11" Type="http://schemas.openxmlformats.org/officeDocument/2006/relationships/slideLayout" Target="../slideLayouts/slideLayout310.xml"/><Relationship Id="rId5" Type="http://schemas.openxmlformats.org/officeDocument/2006/relationships/slideLayout" Target="../slideLayouts/slideLayout30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09.xml"/><Relationship Id="rId4" Type="http://schemas.openxmlformats.org/officeDocument/2006/relationships/slideLayout" Target="../slideLayouts/slideLayout303.xml"/><Relationship Id="rId9" Type="http://schemas.openxmlformats.org/officeDocument/2006/relationships/slideLayout" Target="../slideLayouts/slideLayout308.xml"/><Relationship Id="rId14" Type="http://schemas.openxmlformats.org/officeDocument/2006/relationships/theme" Target="../theme/theme24.xml"/></Relationships>
</file>

<file path=ppt/slideMasters/_rels/slideMaster2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0.xml"/><Relationship Id="rId13" Type="http://schemas.openxmlformats.org/officeDocument/2006/relationships/slideLayout" Target="../slideLayouts/slideLayout325.xml"/><Relationship Id="rId3" Type="http://schemas.openxmlformats.org/officeDocument/2006/relationships/slideLayout" Target="../slideLayouts/slideLayout315.xml"/><Relationship Id="rId7" Type="http://schemas.openxmlformats.org/officeDocument/2006/relationships/slideLayout" Target="../slideLayouts/slideLayout319.xml"/><Relationship Id="rId12" Type="http://schemas.openxmlformats.org/officeDocument/2006/relationships/slideLayout" Target="../slideLayouts/slideLayout324.xml"/><Relationship Id="rId2" Type="http://schemas.openxmlformats.org/officeDocument/2006/relationships/slideLayout" Target="../slideLayouts/slideLayout314.xml"/><Relationship Id="rId1" Type="http://schemas.openxmlformats.org/officeDocument/2006/relationships/slideLayout" Target="../slideLayouts/slideLayout313.xml"/><Relationship Id="rId6" Type="http://schemas.openxmlformats.org/officeDocument/2006/relationships/slideLayout" Target="../slideLayouts/slideLayout318.xml"/><Relationship Id="rId11" Type="http://schemas.openxmlformats.org/officeDocument/2006/relationships/slideLayout" Target="../slideLayouts/slideLayout323.xml"/><Relationship Id="rId5" Type="http://schemas.openxmlformats.org/officeDocument/2006/relationships/slideLayout" Target="../slideLayouts/slideLayout31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22.xml"/><Relationship Id="rId4" Type="http://schemas.openxmlformats.org/officeDocument/2006/relationships/slideLayout" Target="../slideLayouts/slideLayout316.xml"/><Relationship Id="rId9" Type="http://schemas.openxmlformats.org/officeDocument/2006/relationships/slideLayout" Target="../slideLayouts/slideLayout321.xml"/><Relationship Id="rId14" Type="http://schemas.openxmlformats.org/officeDocument/2006/relationships/theme" Target="../theme/theme25.xml"/></Relationships>
</file>

<file path=ppt/slideMasters/_rels/slideMaster2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33.xml"/><Relationship Id="rId13" Type="http://schemas.openxmlformats.org/officeDocument/2006/relationships/slideLayout" Target="../slideLayouts/slideLayout338.xml"/><Relationship Id="rId3" Type="http://schemas.openxmlformats.org/officeDocument/2006/relationships/slideLayout" Target="../slideLayouts/slideLayout328.xml"/><Relationship Id="rId7" Type="http://schemas.openxmlformats.org/officeDocument/2006/relationships/slideLayout" Target="../slideLayouts/slideLayout332.xml"/><Relationship Id="rId12" Type="http://schemas.openxmlformats.org/officeDocument/2006/relationships/slideLayout" Target="../slideLayouts/slideLayout337.xml"/><Relationship Id="rId2" Type="http://schemas.openxmlformats.org/officeDocument/2006/relationships/slideLayout" Target="../slideLayouts/slideLayout327.xml"/><Relationship Id="rId1" Type="http://schemas.openxmlformats.org/officeDocument/2006/relationships/slideLayout" Target="../slideLayouts/slideLayout326.xml"/><Relationship Id="rId6" Type="http://schemas.openxmlformats.org/officeDocument/2006/relationships/slideLayout" Target="../slideLayouts/slideLayout331.xml"/><Relationship Id="rId11" Type="http://schemas.openxmlformats.org/officeDocument/2006/relationships/slideLayout" Target="../slideLayouts/slideLayout336.xml"/><Relationship Id="rId5" Type="http://schemas.openxmlformats.org/officeDocument/2006/relationships/slideLayout" Target="../slideLayouts/slideLayout33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35.xml"/><Relationship Id="rId4" Type="http://schemas.openxmlformats.org/officeDocument/2006/relationships/slideLayout" Target="../slideLayouts/slideLayout329.xml"/><Relationship Id="rId9" Type="http://schemas.openxmlformats.org/officeDocument/2006/relationships/slideLayout" Target="../slideLayouts/slideLayout334.xml"/><Relationship Id="rId14" Type="http://schemas.openxmlformats.org/officeDocument/2006/relationships/theme" Target="../theme/theme2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0.xml"/><Relationship Id="rId13" Type="http://schemas.openxmlformats.org/officeDocument/2006/relationships/slideLayout" Target="../slideLayouts/slideLayout65.xml"/><Relationship Id="rId3" Type="http://schemas.openxmlformats.org/officeDocument/2006/relationships/slideLayout" Target="../slideLayouts/slideLayout55.xml"/><Relationship Id="rId7" Type="http://schemas.openxmlformats.org/officeDocument/2006/relationships/slideLayout" Target="../slideLayouts/slideLayout59.xml"/><Relationship Id="rId12" Type="http://schemas.openxmlformats.org/officeDocument/2006/relationships/slideLayout" Target="../slideLayouts/slideLayout64.xml"/><Relationship Id="rId2" Type="http://schemas.openxmlformats.org/officeDocument/2006/relationships/slideLayout" Target="../slideLayouts/slideLayout54.xml"/><Relationship Id="rId1" Type="http://schemas.openxmlformats.org/officeDocument/2006/relationships/slideLayout" Target="../slideLayouts/slideLayout53.xml"/><Relationship Id="rId6" Type="http://schemas.openxmlformats.org/officeDocument/2006/relationships/slideLayout" Target="../slideLayouts/slideLayout58.xml"/><Relationship Id="rId11" Type="http://schemas.openxmlformats.org/officeDocument/2006/relationships/slideLayout" Target="../slideLayouts/slideLayout63.xml"/><Relationship Id="rId5" Type="http://schemas.openxmlformats.org/officeDocument/2006/relationships/slideLayout" Target="../slideLayouts/slideLayout57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62.xml"/><Relationship Id="rId4" Type="http://schemas.openxmlformats.org/officeDocument/2006/relationships/slideLayout" Target="../slideLayouts/slideLayout56.xml"/><Relationship Id="rId9" Type="http://schemas.openxmlformats.org/officeDocument/2006/relationships/slideLayout" Target="../slideLayouts/slideLayout61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3.xml"/><Relationship Id="rId13" Type="http://schemas.openxmlformats.org/officeDocument/2006/relationships/slideLayout" Target="../slideLayouts/slideLayout78.xml"/><Relationship Id="rId3" Type="http://schemas.openxmlformats.org/officeDocument/2006/relationships/slideLayout" Target="../slideLayouts/slideLayout68.xml"/><Relationship Id="rId7" Type="http://schemas.openxmlformats.org/officeDocument/2006/relationships/slideLayout" Target="../slideLayouts/slideLayout72.xml"/><Relationship Id="rId12" Type="http://schemas.openxmlformats.org/officeDocument/2006/relationships/slideLayout" Target="../slideLayouts/slideLayout77.xml"/><Relationship Id="rId2" Type="http://schemas.openxmlformats.org/officeDocument/2006/relationships/slideLayout" Target="../slideLayouts/slideLayout67.xml"/><Relationship Id="rId1" Type="http://schemas.openxmlformats.org/officeDocument/2006/relationships/slideLayout" Target="../slideLayouts/slideLayout66.xml"/><Relationship Id="rId6" Type="http://schemas.openxmlformats.org/officeDocument/2006/relationships/slideLayout" Target="../slideLayouts/slideLayout71.xml"/><Relationship Id="rId11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0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75.xml"/><Relationship Id="rId4" Type="http://schemas.openxmlformats.org/officeDocument/2006/relationships/slideLayout" Target="../slideLayouts/slideLayout69.xml"/><Relationship Id="rId9" Type="http://schemas.openxmlformats.org/officeDocument/2006/relationships/slideLayout" Target="../slideLayouts/slideLayout74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6.xml"/><Relationship Id="rId13" Type="http://schemas.openxmlformats.org/officeDocument/2006/relationships/slideLayout" Target="../slideLayouts/slideLayout91.xml"/><Relationship Id="rId3" Type="http://schemas.openxmlformats.org/officeDocument/2006/relationships/slideLayout" Target="../slideLayouts/slideLayout81.xml"/><Relationship Id="rId7" Type="http://schemas.openxmlformats.org/officeDocument/2006/relationships/slideLayout" Target="../slideLayouts/slideLayout85.xml"/><Relationship Id="rId12" Type="http://schemas.openxmlformats.org/officeDocument/2006/relationships/slideLayout" Target="../slideLayouts/slideLayout90.xml"/><Relationship Id="rId2" Type="http://schemas.openxmlformats.org/officeDocument/2006/relationships/slideLayout" Target="../slideLayouts/slideLayout80.xml"/><Relationship Id="rId1" Type="http://schemas.openxmlformats.org/officeDocument/2006/relationships/slideLayout" Target="../slideLayouts/slideLayout79.xml"/><Relationship Id="rId6" Type="http://schemas.openxmlformats.org/officeDocument/2006/relationships/slideLayout" Target="../slideLayouts/slideLayout84.xml"/><Relationship Id="rId11" Type="http://schemas.openxmlformats.org/officeDocument/2006/relationships/slideLayout" Target="../slideLayouts/slideLayout89.xml"/><Relationship Id="rId5" Type="http://schemas.openxmlformats.org/officeDocument/2006/relationships/slideLayout" Target="../slideLayouts/slideLayout83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88.xml"/><Relationship Id="rId4" Type="http://schemas.openxmlformats.org/officeDocument/2006/relationships/slideLayout" Target="../slideLayouts/slideLayout82.xml"/><Relationship Id="rId9" Type="http://schemas.openxmlformats.org/officeDocument/2006/relationships/slideLayout" Target="../slideLayouts/slideLayout87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9.xml"/><Relationship Id="rId13" Type="http://schemas.openxmlformats.org/officeDocument/2006/relationships/slideLayout" Target="../slideLayouts/slideLayout10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12" Type="http://schemas.openxmlformats.org/officeDocument/2006/relationships/slideLayout" Target="../slideLayouts/slideLayout103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11" Type="http://schemas.openxmlformats.org/officeDocument/2006/relationships/slideLayout" Target="../slideLayouts/slideLayout102.xml"/><Relationship Id="rId5" Type="http://schemas.openxmlformats.org/officeDocument/2006/relationships/slideLayout" Target="../slideLayouts/slideLayout96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1.xml"/><Relationship Id="rId4" Type="http://schemas.openxmlformats.org/officeDocument/2006/relationships/slideLayout" Target="../slideLayouts/slideLayout95.xml"/><Relationship Id="rId9" Type="http://schemas.openxmlformats.org/officeDocument/2006/relationships/slideLayout" Target="../slideLayouts/slideLayout100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2.xml"/><Relationship Id="rId13" Type="http://schemas.openxmlformats.org/officeDocument/2006/relationships/slideLayout" Target="../slideLayouts/slideLayout117.xml"/><Relationship Id="rId3" Type="http://schemas.openxmlformats.org/officeDocument/2006/relationships/slideLayout" Target="../slideLayouts/slideLayout107.xml"/><Relationship Id="rId7" Type="http://schemas.openxmlformats.org/officeDocument/2006/relationships/slideLayout" Target="../slideLayouts/slideLayout111.xml"/><Relationship Id="rId12" Type="http://schemas.openxmlformats.org/officeDocument/2006/relationships/slideLayout" Target="../slideLayouts/slideLayout116.xml"/><Relationship Id="rId2" Type="http://schemas.openxmlformats.org/officeDocument/2006/relationships/slideLayout" Target="../slideLayouts/slideLayout106.xml"/><Relationship Id="rId1" Type="http://schemas.openxmlformats.org/officeDocument/2006/relationships/slideLayout" Target="../slideLayouts/slideLayout105.xml"/><Relationship Id="rId6" Type="http://schemas.openxmlformats.org/officeDocument/2006/relationships/slideLayout" Target="../slideLayouts/slideLayout110.xml"/><Relationship Id="rId11" Type="http://schemas.openxmlformats.org/officeDocument/2006/relationships/slideLayout" Target="../slideLayouts/slideLayout115.xml"/><Relationship Id="rId5" Type="http://schemas.openxmlformats.org/officeDocument/2006/relationships/slideLayout" Target="../slideLayouts/slideLayout109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14.xml"/><Relationship Id="rId4" Type="http://schemas.openxmlformats.org/officeDocument/2006/relationships/slideLayout" Target="../slideLayouts/slideLayout108.xml"/><Relationship Id="rId9" Type="http://schemas.openxmlformats.org/officeDocument/2006/relationships/slideLayout" Target="../slideLayouts/slideLayout113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  <p:sldLayoutId id="2147483800" r:id="rId12"/>
    <p:sldLayoutId id="214748380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804" r:id="rId2"/>
    <p:sldLayoutId id="2147483805" r:id="rId3"/>
    <p:sldLayoutId id="2147483806" r:id="rId4"/>
    <p:sldLayoutId id="2147483807" r:id="rId5"/>
    <p:sldLayoutId id="2147483808" r:id="rId6"/>
    <p:sldLayoutId id="2147483809" r:id="rId7"/>
    <p:sldLayoutId id="2147483810" r:id="rId8"/>
    <p:sldLayoutId id="2147483811" r:id="rId9"/>
    <p:sldLayoutId id="2147483812" r:id="rId10"/>
    <p:sldLayoutId id="2147483813" r:id="rId11"/>
    <p:sldLayoutId id="2147483814" r:id="rId12"/>
    <p:sldLayoutId id="214748381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1" r:id="rId1"/>
    <p:sldLayoutId id="2147483832" r:id="rId2"/>
    <p:sldLayoutId id="2147483833" r:id="rId3"/>
    <p:sldLayoutId id="2147483834" r:id="rId4"/>
    <p:sldLayoutId id="2147483835" r:id="rId5"/>
    <p:sldLayoutId id="2147483836" r:id="rId6"/>
    <p:sldLayoutId id="2147483837" r:id="rId7"/>
    <p:sldLayoutId id="2147483838" r:id="rId8"/>
    <p:sldLayoutId id="2147483839" r:id="rId9"/>
    <p:sldLayoutId id="2147483840" r:id="rId10"/>
    <p:sldLayoutId id="2147483841" r:id="rId11"/>
    <p:sldLayoutId id="2147483842" r:id="rId12"/>
    <p:sldLayoutId id="214748384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5" r:id="rId1"/>
    <p:sldLayoutId id="2147483846" r:id="rId2"/>
    <p:sldLayoutId id="2147483847" r:id="rId3"/>
    <p:sldLayoutId id="2147483848" r:id="rId4"/>
    <p:sldLayoutId id="2147483849" r:id="rId5"/>
    <p:sldLayoutId id="2147483850" r:id="rId6"/>
    <p:sldLayoutId id="2147483851" r:id="rId7"/>
    <p:sldLayoutId id="2147483852" r:id="rId8"/>
    <p:sldLayoutId id="2147483853" r:id="rId9"/>
    <p:sldLayoutId id="2147483854" r:id="rId10"/>
    <p:sldLayoutId id="2147483855" r:id="rId11"/>
    <p:sldLayoutId id="2147483856" r:id="rId12"/>
    <p:sldLayoutId id="214748385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  <p:sldLayoutId id="2147483884" r:id="rId12"/>
    <p:sldLayoutId id="214748388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  <p:sldLayoutId id="2147483899" r:id="rId12"/>
    <p:sldLayoutId id="214748390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3" r:id="rId1"/>
    <p:sldLayoutId id="2147483904" r:id="rId2"/>
    <p:sldLayoutId id="2147483905" r:id="rId3"/>
    <p:sldLayoutId id="2147483906" r:id="rId4"/>
    <p:sldLayoutId id="2147483907" r:id="rId5"/>
    <p:sldLayoutId id="2147483908" r:id="rId6"/>
    <p:sldLayoutId id="2147483909" r:id="rId7"/>
    <p:sldLayoutId id="2147483910" r:id="rId8"/>
    <p:sldLayoutId id="2147483911" r:id="rId9"/>
    <p:sldLayoutId id="2147483912" r:id="rId10"/>
    <p:sldLayoutId id="2147483913" r:id="rId11"/>
    <p:sldLayoutId id="2147483914" r:id="rId12"/>
    <p:sldLayoutId id="214748391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17" r:id="rId1"/>
    <p:sldLayoutId id="2147483918" r:id="rId2"/>
    <p:sldLayoutId id="2147483919" r:id="rId3"/>
    <p:sldLayoutId id="2147483920" r:id="rId4"/>
    <p:sldLayoutId id="2147483921" r:id="rId5"/>
    <p:sldLayoutId id="2147483922" r:id="rId6"/>
    <p:sldLayoutId id="2147483923" r:id="rId7"/>
    <p:sldLayoutId id="2147483924" r:id="rId8"/>
    <p:sldLayoutId id="2147483925" r:id="rId9"/>
    <p:sldLayoutId id="2147483926" r:id="rId10"/>
    <p:sldLayoutId id="2147483927" r:id="rId11"/>
    <p:sldLayoutId id="2147483928" r:id="rId12"/>
    <p:sldLayoutId id="214748392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1" r:id="rId1"/>
    <p:sldLayoutId id="2147483932" r:id="rId2"/>
    <p:sldLayoutId id="2147483933" r:id="rId3"/>
    <p:sldLayoutId id="2147483934" r:id="rId4"/>
    <p:sldLayoutId id="2147483935" r:id="rId5"/>
    <p:sldLayoutId id="2147483936" r:id="rId6"/>
    <p:sldLayoutId id="2147483937" r:id="rId7"/>
    <p:sldLayoutId id="2147483938" r:id="rId8"/>
    <p:sldLayoutId id="2147483939" r:id="rId9"/>
    <p:sldLayoutId id="2147483940" r:id="rId10"/>
    <p:sldLayoutId id="2147483941" r:id="rId11"/>
    <p:sldLayoutId id="2147483942" r:id="rId12"/>
    <p:sldLayoutId id="2147483943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  <p:sldLayoutId id="2147483957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9" r:id="rId1"/>
    <p:sldLayoutId id="2147483960" r:id="rId2"/>
    <p:sldLayoutId id="2147483961" r:id="rId3"/>
    <p:sldLayoutId id="2147483962" r:id="rId4"/>
    <p:sldLayoutId id="2147483963" r:id="rId5"/>
    <p:sldLayoutId id="2147483964" r:id="rId6"/>
    <p:sldLayoutId id="2147483965" r:id="rId7"/>
    <p:sldLayoutId id="2147483966" r:id="rId8"/>
    <p:sldLayoutId id="2147483967" r:id="rId9"/>
    <p:sldLayoutId id="2147483968" r:id="rId10"/>
    <p:sldLayoutId id="2147483969" r:id="rId11"/>
    <p:sldLayoutId id="2147483970" r:id="rId12"/>
    <p:sldLayoutId id="214748397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  <p:sldLayoutId id="2147483985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  <p:sldLayoutId id="2147483998" r:id="rId12"/>
    <p:sldLayoutId id="2147483999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02" r:id="rId1"/>
    <p:sldLayoutId id="2147484003" r:id="rId2"/>
    <p:sldLayoutId id="2147484004" r:id="rId3"/>
    <p:sldLayoutId id="2147484005" r:id="rId4"/>
    <p:sldLayoutId id="2147484006" r:id="rId5"/>
    <p:sldLayoutId id="2147484007" r:id="rId6"/>
    <p:sldLayoutId id="2147484008" r:id="rId7"/>
    <p:sldLayoutId id="2147484009" r:id="rId8"/>
    <p:sldLayoutId id="2147484010" r:id="rId9"/>
    <p:sldLayoutId id="2147484011" r:id="rId10"/>
    <p:sldLayoutId id="2147484012" r:id="rId11"/>
    <p:sldLayoutId id="2147484013" r:id="rId12"/>
    <p:sldLayoutId id="214748401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6" r:id="rId1"/>
    <p:sldLayoutId id="2147484017" r:id="rId2"/>
    <p:sldLayoutId id="2147484018" r:id="rId3"/>
    <p:sldLayoutId id="2147484019" r:id="rId4"/>
    <p:sldLayoutId id="2147484020" r:id="rId5"/>
    <p:sldLayoutId id="2147484021" r:id="rId6"/>
    <p:sldLayoutId id="2147484022" r:id="rId7"/>
    <p:sldLayoutId id="2147484023" r:id="rId8"/>
    <p:sldLayoutId id="2147484024" r:id="rId9"/>
    <p:sldLayoutId id="2147484025" r:id="rId10"/>
    <p:sldLayoutId id="2147484026" r:id="rId11"/>
    <p:sldLayoutId id="2147484027" r:id="rId12"/>
    <p:sldLayoutId id="2147484028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  <p:sldLayoutId id="214748373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2" r:id="rId1"/>
    <p:sldLayoutId id="2147483733" r:id="rId2"/>
    <p:sldLayoutId id="2147483734" r:id="rId3"/>
    <p:sldLayoutId id="2147483735" r:id="rId4"/>
    <p:sldLayoutId id="2147483736" r:id="rId5"/>
    <p:sldLayoutId id="2147483737" r:id="rId6"/>
    <p:sldLayoutId id="2147483738" r:id="rId7"/>
    <p:sldLayoutId id="2147483739" r:id="rId8"/>
    <p:sldLayoutId id="2147483740" r:id="rId9"/>
    <p:sldLayoutId id="2147483741" r:id="rId10"/>
    <p:sldLayoutId id="2147483742" r:id="rId11"/>
    <p:sldLayoutId id="2147483743" r:id="rId12"/>
    <p:sldLayoutId id="2147483744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  <p:sldLayoutId id="2147483757" r:id="rId12"/>
    <p:sldLayoutId id="2147483758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7938" y="33338"/>
            <a:ext cx="8609013" cy="354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36538" y="1087438"/>
            <a:ext cx="8255000" cy="508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07" tIns="45704" rIns="91407" bIns="4570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17975" y="6494463"/>
            <a:ext cx="898525" cy="327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34" tIns="50917" rIns="101834" bIns="50917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000" b="0" i="0" baseline="0">
                <a:solidFill>
                  <a:srgbClr val="A9B089"/>
                </a:solidFill>
                <a:latin typeface="Verdana" pitchFamily="34" charset="0"/>
                <a:ea typeface="ＭＳ Ｐゴシック" pitchFamily="34" charset="-128"/>
                <a:cs typeface="Verdana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B9FAE12-B0C3-4FF7-A75C-13BF87458B2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/>
          </a:p>
        </p:txBody>
      </p:sp>
      <p:sp>
        <p:nvSpPr>
          <p:cNvPr id="29703" name="Line 7"/>
          <p:cNvSpPr>
            <a:spLocks noChangeShapeType="1"/>
          </p:cNvSpPr>
          <p:nvPr/>
        </p:nvSpPr>
        <p:spPr bwMode="auto">
          <a:xfrm>
            <a:off x="-6350" y="6413500"/>
            <a:ext cx="9150350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-6350" y="436563"/>
            <a:ext cx="9140825" cy="0"/>
          </a:xfrm>
          <a:prstGeom prst="line">
            <a:avLst/>
          </a:prstGeom>
          <a:noFill/>
          <a:ln w="25400" cap="flat" cmpd="sng" algn="ctr">
            <a:solidFill>
              <a:srgbClr val="005BAA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lIns="101870" tIns="50935" rIns="101870" bIns="50935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  <a:latin typeface="Arial" pitchFamily="24" charset="0"/>
            </a:endParaRPr>
          </a:p>
        </p:txBody>
      </p:sp>
      <p:pic>
        <p:nvPicPr>
          <p:cNvPr id="11" name="Picture 10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Picture 7"/>
          <p:cNvPicPr/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/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193243" y="6556687"/>
            <a:ext cx="1885950" cy="19304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585034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005BAA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1600">
          <a:solidFill>
            <a:srgbClr val="BB0826"/>
          </a:solidFill>
          <a:latin typeface="Georgia" pitchFamily="18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457200" indent="-23018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200">
          <a:solidFill>
            <a:schemeClr val="tx1"/>
          </a:solidFill>
          <a:latin typeface="Arial" pitchFamily="34" charset="0"/>
          <a:cs typeface="Arial" pitchFamily="34" charset="0"/>
        </a:defRPr>
      </a:lvl2pPr>
      <a:lvl3pPr marL="682625" indent="-223838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3pPr>
      <a:lvl4pPr marL="890588" indent="-20161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4pPr>
      <a:lvl5pPr marL="1182688" indent="-1778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Arial" pitchFamily="34" charset="0"/>
          <a:cs typeface="Arial" pitchFamily="34" charset="0"/>
        </a:defRPr>
      </a:lvl5pPr>
      <a:lvl6pPr marL="16398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6pPr>
      <a:lvl7pPr marL="20970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7pPr>
      <a:lvl8pPr marL="25542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8pPr>
      <a:lvl9pPr marL="3011488" indent="-177800" algn="l" rtl="0" fontAlgn="base">
        <a:spcBef>
          <a:spcPct val="20000"/>
        </a:spcBef>
        <a:spcAft>
          <a:spcPct val="0"/>
        </a:spcAft>
        <a:buClr>
          <a:schemeClr val="tx1"/>
        </a:buClr>
        <a:buSzPct val="115000"/>
        <a:buFont typeface="Wingdings" pitchFamily="2" charset="2"/>
        <a:buChar char="§"/>
        <a:defRPr sz="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8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Patent Market for Lemons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DE5A6CD-195B-4031-8B7E-DB656E22851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0500" y="494506"/>
            <a:ext cx="5867400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75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10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11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2.xml><?xml version="1.0" encoding="utf-8"?>
<a:theme xmlns:a="http://schemas.openxmlformats.org/drawingml/2006/main" name="12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3.xml><?xml version="1.0" encoding="utf-8"?>
<a:theme xmlns:a="http://schemas.openxmlformats.org/drawingml/2006/main" name="13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4.xml><?xml version="1.0" encoding="utf-8"?>
<a:theme xmlns:a="http://schemas.openxmlformats.org/drawingml/2006/main" name="14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5.xml><?xml version="1.0" encoding="utf-8"?>
<a:theme xmlns:a="http://schemas.openxmlformats.org/drawingml/2006/main" name="15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6.xml><?xml version="1.0" encoding="utf-8"?>
<a:theme xmlns:a="http://schemas.openxmlformats.org/drawingml/2006/main" name="16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7.xml><?xml version="1.0" encoding="utf-8"?>
<a:theme xmlns:a="http://schemas.openxmlformats.org/drawingml/2006/main" name="17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8.xml><?xml version="1.0" encoding="utf-8"?>
<a:theme xmlns:a="http://schemas.openxmlformats.org/drawingml/2006/main" name="18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9.xml><?xml version="1.0" encoding="utf-8"?>
<a:theme xmlns:a="http://schemas.openxmlformats.org/drawingml/2006/main" name="19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5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0.xml><?xml version="1.0" encoding="utf-8"?>
<a:theme xmlns:a="http://schemas.openxmlformats.org/drawingml/2006/main" name="20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1.xml><?xml version="1.0" encoding="utf-8"?>
<a:theme xmlns:a="http://schemas.openxmlformats.org/drawingml/2006/main" name="21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2.xml><?xml version="1.0" encoding="utf-8"?>
<a:theme xmlns:a="http://schemas.openxmlformats.org/drawingml/2006/main" name="22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3.xml><?xml version="1.0" encoding="utf-8"?>
<a:theme xmlns:a="http://schemas.openxmlformats.org/drawingml/2006/main" name="23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4.xml><?xml version="1.0" encoding="utf-8"?>
<a:theme xmlns:a="http://schemas.openxmlformats.org/drawingml/2006/main" name="24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5.xml><?xml version="1.0" encoding="utf-8"?>
<a:theme xmlns:a="http://schemas.openxmlformats.org/drawingml/2006/main" name="26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6.xml><?xml version="1.0" encoding="utf-8"?>
<a:theme xmlns:a="http://schemas.openxmlformats.org/drawingml/2006/main" name="27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7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3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4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5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6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7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8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9_Standard Slides">
  <a:themeElements>
    <a:clrScheme name="IPXI Standard">
      <a:dk1>
        <a:srgbClr val="000000"/>
      </a:dk1>
      <a:lt1>
        <a:srgbClr val="FFFFFF"/>
      </a:lt1>
      <a:dk2>
        <a:srgbClr val="1F497D"/>
      </a:dk2>
      <a:lt2>
        <a:srgbClr val="999999"/>
      </a:lt2>
      <a:accent1>
        <a:srgbClr val="59A3D1"/>
      </a:accent1>
      <a:accent2>
        <a:srgbClr val="7896A8"/>
      </a:accent2>
      <a:accent3>
        <a:srgbClr val="44454A"/>
      </a:accent3>
      <a:accent4>
        <a:srgbClr val="AAB08A"/>
      </a:accent4>
      <a:accent5>
        <a:srgbClr val="6D8551"/>
      </a:accent5>
      <a:accent6>
        <a:srgbClr val="473215"/>
      </a:accent6>
      <a:hlink>
        <a:srgbClr val="1F497D"/>
      </a:hlink>
      <a:folHlink>
        <a:srgbClr val="1F497D"/>
      </a:folHlink>
    </a:clrScheme>
    <a:fontScheme name="1_Standard Slides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Standard Slides 1">
        <a:dk1>
          <a:srgbClr val="000000"/>
        </a:dk1>
        <a:lt1>
          <a:srgbClr val="FFFFFF"/>
        </a:lt1>
        <a:dk2>
          <a:srgbClr val="BB0826"/>
        </a:dk2>
        <a:lt2>
          <a:srgbClr val="8F8F8F"/>
        </a:lt2>
        <a:accent1>
          <a:srgbClr val="5E5145"/>
        </a:accent1>
        <a:accent2>
          <a:srgbClr val="8AA3B3"/>
        </a:accent2>
        <a:accent3>
          <a:srgbClr val="FFFFFF"/>
        </a:accent3>
        <a:accent4>
          <a:srgbClr val="000000"/>
        </a:accent4>
        <a:accent5>
          <a:srgbClr val="B6B3B0"/>
        </a:accent5>
        <a:accent6>
          <a:srgbClr val="7D93A2"/>
        </a:accent6>
        <a:hlink>
          <a:srgbClr val="915010"/>
        </a:hlink>
        <a:folHlink>
          <a:srgbClr val="A9B08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2335</TotalTime>
  <Words>6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26</vt:i4>
      </vt:variant>
      <vt:variant>
        <vt:lpstr>Slide Titles</vt:lpstr>
      </vt:variant>
      <vt:variant>
        <vt:i4>1</vt:i4>
      </vt:variant>
    </vt:vector>
  </HeadingPairs>
  <TitlesOfParts>
    <vt:vector size="33" baseType="lpstr">
      <vt:lpstr>MS PGothic</vt:lpstr>
      <vt:lpstr>Arial</vt:lpstr>
      <vt:lpstr>Calibri</vt:lpstr>
      <vt:lpstr>Georgia</vt:lpstr>
      <vt:lpstr>Verdana</vt:lpstr>
      <vt:lpstr>Wingdings</vt:lpstr>
      <vt:lpstr>1_Standard Slides</vt:lpstr>
      <vt:lpstr>25_Standard Slides</vt:lpstr>
      <vt:lpstr>3_Standard Slides</vt:lpstr>
      <vt:lpstr>4_Standard Slides</vt:lpstr>
      <vt:lpstr>5_Standard Slides</vt:lpstr>
      <vt:lpstr>6_Standard Slides</vt:lpstr>
      <vt:lpstr>7_Standard Slides</vt:lpstr>
      <vt:lpstr>8_Standard Slides</vt:lpstr>
      <vt:lpstr>9_Standard Slides</vt:lpstr>
      <vt:lpstr>10_Standard Slides</vt:lpstr>
      <vt:lpstr>11_Standard Slides</vt:lpstr>
      <vt:lpstr>12_Standard Slides</vt:lpstr>
      <vt:lpstr>13_Standard Slides</vt:lpstr>
      <vt:lpstr>14_Standard Slides</vt:lpstr>
      <vt:lpstr>15_Standard Slides</vt:lpstr>
      <vt:lpstr>16_Standard Slides</vt:lpstr>
      <vt:lpstr>17_Standard Slides</vt:lpstr>
      <vt:lpstr>18_Standard Slides</vt:lpstr>
      <vt:lpstr>19_Standard Slides</vt:lpstr>
      <vt:lpstr>20_Standard Slides</vt:lpstr>
      <vt:lpstr>21_Standard Slides</vt:lpstr>
      <vt:lpstr>22_Standard Slides</vt:lpstr>
      <vt:lpstr>23_Standard Slides</vt:lpstr>
      <vt:lpstr>24_Standard Slides</vt:lpstr>
      <vt:lpstr>26_Standard Slides</vt:lpstr>
      <vt:lpstr>27_Standard Slides</vt:lpstr>
      <vt:lpstr>The Patent Market for Lemons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Winn</dc:creator>
  <cp:lastModifiedBy>Ian McClure</cp:lastModifiedBy>
  <cp:revision>195</cp:revision>
  <cp:lastPrinted>2013-06-05T21:59:29Z</cp:lastPrinted>
  <dcterms:created xsi:type="dcterms:W3CDTF">2013-04-02T13:11:21Z</dcterms:created>
  <dcterms:modified xsi:type="dcterms:W3CDTF">2015-01-29T05:07:47Z</dcterms:modified>
</cp:coreProperties>
</file>