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345" r:id="rId2"/>
  </p:sldIdLst>
  <p:sldSz cx="20116800" cy="11430000"/>
  <p:notesSz cx="7315200" cy="96012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Corbel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893763" indent="-179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790700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687638" indent="-557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3595688" indent="-75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99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8883" autoAdjust="0"/>
  </p:normalViewPr>
  <p:slideViewPr>
    <p:cSldViewPr>
      <p:cViewPr>
        <p:scale>
          <a:sx n="40" d="100"/>
          <a:sy n="40" d="100"/>
        </p:scale>
        <p:origin x="-432" y="-30"/>
      </p:cViewPr>
      <p:guideLst>
        <p:guide orient="horz" pos="3600"/>
        <p:guide pos="6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32EB84-4758-4797-B01F-484EB6F8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7" y="3550715"/>
            <a:ext cx="17099283" cy="24500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5" y="6477003"/>
            <a:ext cx="14081760" cy="2921000"/>
          </a:xfrm>
        </p:spPr>
        <p:txBody>
          <a:bodyPr/>
          <a:lstStyle>
            <a:lvl1pPr marL="0" indent="0" algn="ctr">
              <a:buNone/>
              <a:defRPr/>
            </a:lvl1pPr>
            <a:lvl2pPr marL="901013" indent="0" algn="ctr">
              <a:buNone/>
              <a:defRPr/>
            </a:lvl2pPr>
            <a:lvl3pPr marL="1802029" indent="0" algn="ctr">
              <a:buNone/>
              <a:defRPr/>
            </a:lvl3pPr>
            <a:lvl4pPr marL="2703042" indent="0" algn="ctr">
              <a:buNone/>
              <a:defRPr/>
            </a:lvl4pPr>
            <a:lvl5pPr marL="3604052" indent="0" algn="ctr">
              <a:buNone/>
              <a:defRPr/>
            </a:lvl5pPr>
            <a:lvl6pPr marL="4505065" indent="0" algn="ctr">
              <a:buNone/>
              <a:defRPr/>
            </a:lvl6pPr>
            <a:lvl7pPr marL="5406081" indent="0" algn="ctr">
              <a:buNone/>
              <a:defRPr/>
            </a:lvl7pPr>
            <a:lvl8pPr marL="6307094" indent="0" algn="ctr">
              <a:buNone/>
              <a:defRPr/>
            </a:lvl8pPr>
            <a:lvl9pPr marL="72081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A404-96DC-4BCA-B159-6F489CB31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11A6-1496-4C49-8A57-1775D1B7D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84684" y="457735"/>
            <a:ext cx="4526277" cy="9752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4" y="457735"/>
            <a:ext cx="13243557" cy="9752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52DA-08D8-4986-A146-750A93A71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05845" y="457735"/>
            <a:ext cx="18105120" cy="975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E822-1C63-4A46-9D5E-3B857DA03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AA8B-995E-4922-9D8B-B7704AF61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97" y="7344835"/>
            <a:ext cx="17099283" cy="2270125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097" y="4844532"/>
            <a:ext cx="17099283" cy="2500308"/>
          </a:xfrm>
        </p:spPr>
        <p:txBody>
          <a:bodyPr anchor="b"/>
          <a:lstStyle>
            <a:lvl1pPr marL="0" indent="0">
              <a:buNone/>
              <a:defRPr sz="4100"/>
            </a:lvl1pPr>
            <a:lvl2pPr marL="901013" indent="0">
              <a:buNone/>
              <a:defRPr sz="3600"/>
            </a:lvl2pPr>
            <a:lvl3pPr marL="1802029" indent="0">
              <a:buNone/>
              <a:defRPr sz="3000"/>
            </a:lvl3pPr>
            <a:lvl4pPr marL="2703042" indent="0">
              <a:buNone/>
              <a:defRPr sz="2800"/>
            </a:lvl4pPr>
            <a:lvl5pPr marL="3604052" indent="0">
              <a:buNone/>
              <a:defRPr sz="2800"/>
            </a:lvl5pPr>
            <a:lvl6pPr marL="4505065" indent="0">
              <a:buNone/>
              <a:defRPr sz="2800"/>
            </a:lvl6pPr>
            <a:lvl7pPr marL="5406081" indent="0">
              <a:buNone/>
              <a:defRPr sz="2800"/>
            </a:lvl7pPr>
            <a:lvl8pPr marL="6307094" indent="0">
              <a:buNone/>
              <a:defRPr sz="2800"/>
            </a:lvl8pPr>
            <a:lvl9pPr marL="7208107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6A646-46B5-424A-954C-118AFE55C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1" y="2667000"/>
            <a:ext cx="8884923" cy="754327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6047" y="2667000"/>
            <a:ext cx="8884923" cy="754327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7DFD-F243-4D8B-9039-5ED7EF107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5" y="2558525"/>
            <a:ext cx="8888413" cy="106627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901013" indent="0">
              <a:buNone/>
              <a:defRPr sz="4100" b="1"/>
            </a:lvl2pPr>
            <a:lvl3pPr marL="1802029" indent="0">
              <a:buNone/>
              <a:defRPr sz="3600" b="1"/>
            </a:lvl3pPr>
            <a:lvl4pPr marL="2703042" indent="0">
              <a:buNone/>
              <a:defRPr sz="3000" b="1"/>
            </a:lvl4pPr>
            <a:lvl5pPr marL="3604052" indent="0">
              <a:buNone/>
              <a:defRPr sz="3000" b="1"/>
            </a:lvl5pPr>
            <a:lvl6pPr marL="4505065" indent="0">
              <a:buNone/>
              <a:defRPr sz="3000" b="1"/>
            </a:lvl6pPr>
            <a:lvl7pPr marL="5406081" indent="0">
              <a:buNone/>
              <a:defRPr sz="3000" b="1"/>
            </a:lvl7pPr>
            <a:lvl8pPr marL="6307094" indent="0">
              <a:buNone/>
              <a:defRPr sz="3000" b="1"/>
            </a:lvl8pPr>
            <a:lvl9pPr marL="7208107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5" y="3624797"/>
            <a:ext cx="8888413" cy="6585483"/>
          </a:xfrm>
        </p:spPr>
        <p:txBody>
          <a:bodyPr/>
          <a:lstStyle>
            <a:lvl1pPr>
              <a:defRPr sz="44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062" y="2558525"/>
            <a:ext cx="8891908" cy="106627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901013" indent="0">
              <a:buNone/>
              <a:defRPr sz="4100" b="1"/>
            </a:lvl2pPr>
            <a:lvl3pPr marL="1802029" indent="0">
              <a:buNone/>
              <a:defRPr sz="3600" b="1"/>
            </a:lvl3pPr>
            <a:lvl4pPr marL="2703042" indent="0">
              <a:buNone/>
              <a:defRPr sz="3000" b="1"/>
            </a:lvl4pPr>
            <a:lvl5pPr marL="3604052" indent="0">
              <a:buNone/>
              <a:defRPr sz="3000" b="1"/>
            </a:lvl5pPr>
            <a:lvl6pPr marL="4505065" indent="0">
              <a:buNone/>
              <a:defRPr sz="3000" b="1"/>
            </a:lvl6pPr>
            <a:lvl7pPr marL="5406081" indent="0">
              <a:buNone/>
              <a:defRPr sz="3000" b="1"/>
            </a:lvl7pPr>
            <a:lvl8pPr marL="6307094" indent="0">
              <a:buNone/>
              <a:defRPr sz="3000" b="1"/>
            </a:lvl8pPr>
            <a:lvl9pPr marL="7208107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9062" y="3624797"/>
            <a:ext cx="8891908" cy="6585483"/>
          </a:xfrm>
        </p:spPr>
        <p:txBody>
          <a:bodyPr/>
          <a:lstStyle>
            <a:lvl1pPr>
              <a:defRPr sz="44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8A5D-D9A9-4A31-AC49-6E4CF9B2E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442F-5815-4631-9891-33C2F85E3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5555-BD51-4DBF-95DD-DD45DCC01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455086"/>
            <a:ext cx="6618288" cy="193675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14" y="455089"/>
            <a:ext cx="11245847" cy="9755189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3" y="2391840"/>
            <a:ext cx="6618288" cy="7818436"/>
          </a:xfrm>
        </p:spPr>
        <p:txBody>
          <a:bodyPr/>
          <a:lstStyle>
            <a:lvl1pPr marL="0" indent="0">
              <a:buNone/>
              <a:defRPr sz="2800"/>
            </a:lvl1pPr>
            <a:lvl2pPr marL="901013" indent="0">
              <a:buNone/>
              <a:defRPr sz="2200"/>
            </a:lvl2pPr>
            <a:lvl3pPr marL="1802029" indent="0">
              <a:buNone/>
              <a:defRPr sz="2200"/>
            </a:lvl3pPr>
            <a:lvl4pPr marL="2703042" indent="0">
              <a:buNone/>
              <a:defRPr sz="1900"/>
            </a:lvl4pPr>
            <a:lvl5pPr marL="3604052" indent="0">
              <a:buNone/>
              <a:defRPr sz="1900"/>
            </a:lvl5pPr>
            <a:lvl6pPr marL="4505065" indent="0">
              <a:buNone/>
              <a:defRPr sz="1900"/>
            </a:lvl6pPr>
            <a:lvl7pPr marL="5406081" indent="0">
              <a:buNone/>
              <a:defRPr sz="1900"/>
            </a:lvl7pPr>
            <a:lvl8pPr marL="6307094" indent="0">
              <a:buNone/>
              <a:defRPr sz="1900"/>
            </a:lvl8pPr>
            <a:lvl9pPr marL="720810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650A-7875-4E66-B6B6-3B0CF4065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33" y="8001001"/>
            <a:ext cx="12070080" cy="944564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3033" y="1021292"/>
            <a:ext cx="12070080" cy="6858000"/>
          </a:xfrm>
        </p:spPr>
        <p:txBody>
          <a:bodyPr/>
          <a:lstStyle>
            <a:lvl1pPr marL="0" indent="0">
              <a:buNone/>
              <a:defRPr sz="6100"/>
            </a:lvl1pPr>
            <a:lvl2pPr marL="901013" indent="0">
              <a:buNone/>
              <a:defRPr sz="5200"/>
            </a:lvl2pPr>
            <a:lvl3pPr marL="1802029" indent="0">
              <a:buNone/>
              <a:defRPr sz="4400"/>
            </a:lvl3pPr>
            <a:lvl4pPr marL="2703042" indent="0">
              <a:buNone/>
              <a:defRPr sz="4100"/>
            </a:lvl4pPr>
            <a:lvl5pPr marL="3604052" indent="0">
              <a:buNone/>
              <a:defRPr sz="4100"/>
            </a:lvl5pPr>
            <a:lvl6pPr marL="4505065" indent="0">
              <a:buNone/>
              <a:defRPr sz="4100"/>
            </a:lvl6pPr>
            <a:lvl7pPr marL="5406081" indent="0">
              <a:buNone/>
              <a:defRPr sz="4100"/>
            </a:lvl7pPr>
            <a:lvl8pPr marL="6307094" indent="0">
              <a:buNone/>
              <a:defRPr sz="4100"/>
            </a:lvl8pPr>
            <a:lvl9pPr marL="7208107" indent="0">
              <a:buNone/>
              <a:defRPr sz="4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33" y="8945565"/>
            <a:ext cx="12070080" cy="1341436"/>
          </a:xfrm>
        </p:spPr>
        <p:txBody>
          <a:bodyPr/>
          <a:lstStyle>
            <a:lvl1pPr marL="0" indent="0">
              <a:buNone/>
              <a:defRPr sz="2800"/>
            </a:lvl1pPr>
            <a:lvl2pPr marL="901013" indent="0">
              <a:buNone/>
              <a:defRPr sz="2200"/>
            </a:lvl2pPr>
            <a:lvl3pPr marL="1802029" indent="0">
              <a:buNone/>
              <a:defRPr sz="2200"/>
            </a:lvl3pPr>
            <a:lvl4pPr marL="2703042" indent="0">
              <a:buNone/>
              <a:defRPr sz="1900"/>
            </a:lvl4pPr>
            <a:lvl5pPr marL="3604052" indent="0">
              <a:buNone/>
              <a:defRPr sz="1900"/>
            </a:lvl5pPr>
            <a:lvl6pPr marL="4505065" indent="0">
              <a:buNone/>
              <a:defRPr sz="1900"/>
            </a:lvl6pPr>
            <a:lvl7pPr marL="5406081" indent="0">
              <a:buNone/>
              <a:defRPr sz="1900"/>
            </a:lvl7pPr>
            <a:lvl8pPr marL="6307094" indent="0">
              <a:buNone/>
              <a:defRPr sz="1900"/>
            </a:lvl8pPr>
            <a:lvl9pPr marL="720810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495C-572E-48AE-B87E-717E24210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0000"/>
            </a:gs>
            <a:gs pos="50000">
              <a:srgbClr val="990000"/>
            </a:gs>
            <a:gs pos="100000">
              <a:srgbClr val="47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458788"/>
            <a:ext cx="18103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203" tIns="90103" rIns="180203" bIns="90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475" y="2668588"/>
            <a:ext cx="18103850" cy="754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203" tIns="90103" rIns="180203" bIns="90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10407650"/>
            <a:ext cx="46942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203" tIns="90103" rIns="180203" bIns="90103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75463" y="10407650"/>
            <a:ext cx="63658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203" tIns="90103" rIns="180203" bIns="90103" numCol="1" anchor="t" anchorCtr="0" compatLnSpc="1">
            <a:prstTxWarp prst="textNoShape">
              <a:avLst/>
            </a:prstTxWarp>
          </a:bodyPr>
          <a:lstStyle>
            <a:lvl1pPr algn="ctr"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16088" y="10407650"/>
            <a:ext cx="46942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203" tIns="90103" rIns="180203" bIns="90103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121C2F08-29C3-41C4-AC2A-C008064D4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6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5pPr>
      <a:lvl6pPr marL="901013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6pPr>
      <a:lvl7pPr marL="1802029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7pPr>
      <a:lvl8pPr marL="2703042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8pPr>
      <a:lvl9pPr marL="3604052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" charset="0"/>
        </a:defRPr>
      </a:lvl9pPr>
    </p:titleStyle>
    <p:bodyStyle>
      <a:lvl1pPr marL="666750" indent="-666750" algn="l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1460500" indent="-550863" algn="l" rtl="0" eaLnBrk="0" fontAlgn="base" hangingPunct="0">
        <a:spcBef>
          <a:spcPct val="20000"/>
        </a:spcBef>
        <a:spcAft>
          <a:spcPct val="0"/>
        </a:spcAft>
        <a:buChar char="–"/>
        <a:defRPr sz="5200">
          <a:solidFill>
            <a:schemeClr val="tx1"/>
          </a:solidFill>
          <a:latin typeface="+mn-lt"/>
        </a:defRPr>
      </a:lvl2pPr>
      <a:lvl3pPr marL="2239963" indent="-446088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3148013" indent="-44608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4043363" indent="-446088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4955574" indent="-450507" algn="l" rtl="0" fontAlgn="base">
        <a:spcBef>
          <a:spcPct val="20000"/>
        </a:spcBef>
        <a:spcAft>
          <a:spcPct val="0"/>
        </a:spcAft>
        <a:buChar char="»"/>
        <a:defRPr sz="4100">
          <a:solidFill>
            <a:schemeClr val="tx1"/>
          </a:solidFill>
          <a:latin typeface="+mn-lt"/>
        </a:defRPr>
      </a:lvl6pPr>
      <a:lvl7pPr marL="5856588" indent="-450507" algn="l" rtl="0" fontAlgn="base">
        <a:spcBef>
          <a:spcPct val="20000"/>
        </a:spcBef>
        <a:spcAft>
          <a:spcPct val="0"/>
        </a:spcAft>
        <a:buChar char="»"/>
        <a:defRPr sz="4100">
          <a:solidFill>
            <a:schemeClr val="tx1"/>
          </a:solidFill>
          <a:latin typeface="+mn-lt"/>
        </a:defRPr>
      </a:lvl7pPr>
      <a:lvl8pPr marL="6757603" indent="-450507" algn="l" rtl="0" fontAlgn="base">
        <a:spcBef>
          <a:spcPct val="20000"/>
        </a:spcBef>
        <a:spcAft>
          <a:spcPct val="0"/>
        </a:spcAft>
        <a:buChar char="»"/>
        <a:defRPr sz="4100">
          <a:solidFill>
            <a:schemeClr val="tx1"/>
          </a:solidFill>
          <a:latin typeface="+mn-lt"/>
        </a:defRPr>
      </a:lvl8pPr>
      <a:lvl9pPr marL="7658614" indent="-450507" algn="l" rtl="0" fontAlgn="base">
        <a:spcBef>
          <a:spcPct val="20000"/>
        </a:spcBef>
        <a:spcAft>
          <a:spcPct val="0"/>
        </a:spcAft>
        <a:buChar char="»"/>
        <a:defRPr sz="4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1013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2029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03042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4052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5065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06081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07094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8107" algn="l" defTabSz="18020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finley@chapma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Untitled ar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36713" y="-15425738"/>
            <a:ext cx="703897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Side Bar 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75"/>
            <a:ext cx="6721475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402075" y="533400"/>
            <a:ext cx="11903075" cy="13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1864" tIns="100933" rIns="201864" bIns="100933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Corbel" pitchFamily="34" charset="0"/>
              </a:rPr>
              <a:t>Title of Event</a:t>
            </a:r>
            <a:endParaRPr lang="en-US" sz="7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7543800" y="4191000"/>
            <a:ext cx="11963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  <a:latin typeface="Corbel" pitchFamily="34" charset="0"/>
              </a:rPr>
              <a:t>Brief description of event</a:t>
            </a:r>
            <a:endParaRPr lang="en-US" sz="1600" i="1" dirty="0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250285" y="2299725"/>
            <a:ext cx="12192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Corbel" pitchFamily="34" charset="0"/>
              </a:rPr>
              <a:t>Date, time and location of event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0" y="550022"/>
            <a:ext cx="6721475" cy="675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THIS </a:t>
            </a:r>
            <a:r>
              <a:rPr lang="en-US" sz="2400" b="1" dirty="0">
                <a:solidFill>
                  <a:srgbClr val="000000"/>
                </a:solidFill>
              </a:rPr>
              <a:t>AREA </a:t>
            </a:r>
            <a:endParaRPr lang="en-US" sz="2400" dirty="0" smtClean="0"/>
          </a:p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IS RESERVED </a:t>
            </a:r>
            <a:endParaRPr lang="en-US" sz="2400" dirty="0" smtClean="0"/>
          </a:p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rgbClr val="000000"/>
                </a:solidFill>
              </a:rPr>
              <a:t>FOR WEEKLY</a:t>
            </a:r>
            <a:endParaRPr lang="en-US" sz="2400" dirty="0" smtClean="0"/>
          </a:p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rgbClr val="000000"/>
                </a:solidFill>
              </a:rPr>
              <a:t>EVENTS </a:t>
            </a:r>
            <a:r>
              <a:rPr lang="en-US" sz="2400" b="1" dirty="0" smtClean="0">
                <a:solidFill>
                  <a:srgbClr val="000000"/>
                </a:solidFill>
              </a:rPr>
              <a:t>LIST</a:t>
            </a: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(Unless entire screen to be used for graphics, flyer, etc. )</a:t>
            </a: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844080" y="7465552"/>
            <a:ext cx="7443372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u="sng" dirty="0">
                <a:solidFill>
                  <a:srgbClr val="FFFFFF"/>
                </a:solidFill>
                <a:latin typeface="Arial" charset="0"/>
              </a:rPr>
              <a:t>Optional: </a:t>
            </a:r>
            <a:r>
              <a:rPr lang="en-US" sz="3600" dirty="0">
                <a:solidFill>
                  <a:srgbClr val="FFFFFF"/>
                </a:solidFill>
                <a:latin typeface="Arial" charset="0"/>
              </a:rPr>
              <a:t>Pictures and/or logo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698053" y="6398055"/>
            <a:ext cx="10695432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600" u="sng" dirty="0">
                <a:solidFill>
                  <a:srgbClr val="FFFFFF"/>
                </a:solidFill>
                <a:latin typeface="Arial" charset="0"/>
              </a:rPr>
              <a:t>Optional: </a:t>
            </a:r>
            <a:r>
              <a:rPr lang="en-US" sz="3600" dirty="0">
                <a:solidFill>
                  <a:srgbClr val="FFFFFF"/>
                </a:solidFill>
                <a:latin typeface="Arial" charset="0"/>
              </a:rPr>
              <a:t>RSVP info or 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organization contact person</a:t>
            </a:r>
            <a:endParaRPr lang="en-US" sz="3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933340" y="8978485"/>
            <a:ext cx="10351860" cy="16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i="1" u="sng" dirty="0">
                <a:solidFill>
                  <a:srgbClr val="FFFFFF"/>
                </a:solidFill>
                <a:latin typeface="Arial" charset="0"/>
              </a:rPr>
              <a:t>Note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: Please do not change the slide layout or size.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It is currently set to fit the LCD screen in the lobby.   Slides 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must be returned to </a:t>
            </a:r>
            <a:r>
              <a:rPr lang="en-US" sz="2800" u="sng" dirty="0">
                <a:solidFill>
                  <a:srgbClr val="009999"/>
                </a:solidFill>
                <a:latin typeface="Arial" charset="0"/>
                <a:hlinkClick r:id="rId4"/>
              </a:rPr>
              <a:t>dfinley@chapman.edu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 by noon Friday to be in the following week’s display. This is a firm deadline. Thanks. 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11339</TotalTime>
  <Words>100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Corbel</vt:lpstr>
      <vt:lpstr>Default Design</vt:lpstr>
      <vt:lpstr>Slide 1</vt:lpstr>
    </vt:vector>
  </TitlesOfParts>
  <Company>Chapman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2008-09 Law Faculty</dc:title>
  <dc:creator>dfinley</dc:creator>
  <cp:lastModifiedBy>dfinley</cp:lastModifiedBy>
  <cp:revision>390</cp:revision>
  <dcterms:created xsi:type="dcterms:W3CDTF">2008-09-15T16:54:43Z</dcterms:created>
  <dcterms:modified xsi:type="dcterms:W3CDTF">2012-08-20T22:00:56Z</dcterms:modified>
</cp:coreProperties>
</file>